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 id="2147483913" r:id="rId2"/>
  </p:sldMasterIdLst>
  <p:notesMasterIdLst>
    <p:notesMasterId r:id="rId93"/>
  </p:notesMasterIdLst>
  <p:handoutMasterIdLst>
    <p:handoutMasterId r:id="rId94"/>
  </p:handoutMasterIdLst>
  <p:sldIdLst>
    <p:sldId id="256" r:id="rId3"/>
    <p:sldId id="277" r:id="rId4"/>
    <p:sldId id="276" r:id="rId5"/>
    <p:sldId id="280" r:id="rId6"/>
    <p:sldId id="278" r:id="rId7"/>
    <p:sldId id="281" r:id="rId8"/>
    <p:sldId id="282" r:id="rId9"/>
    <p:sldId id="283" r:id="rId10"/>
    <p:sldId id="284" r:id="rId11"/>
    <p:sldId id="286" r:id="rId12"/>
    <p:sldId id="289" r:id="rId13"/>
    <p:sldId id="317" r:id="rId14"/>
    <p:sldId id="290" r:id="rId15"/>
    <p:sldId id="291" r:id="rId16"/>
    <p:sldId id="292" r:id="rId17"/>
    <p:sldId id="293" r:id="rId18"/>
    <p:sldId id="294" r:id="rId19"/>
    <p:sldId id="295" r:id="rId20"/>
    <p:sldId id="296" r:id="rId21"/>
    <p:sldId id="297" r:id="rId22"/>
    <p:sldId id="300" r:id="rId23"/>
    <p:sldId id="298" r:id="rId24"/>
    <p:sldId id="405" r:id="rId25"/>
    <p:sldId id="406" r:id="rId26"/>
    <p:sldId id="410" r:id="rId27"/>
    <p:sldId id="411" r:id="rId28"/>
    <p:sldId id="412" r:id="rId29"/>
    <p:sldId id="545" r:id="rId30"/>
    <p:sldId id="416" r:id="rId31"/>
    <p:sldId id="417" r:id="rId32"/>
    <p:sldId id="425" r:id="rId33"/>
    <p:sldId id="623" r:id="rId34"/>
    <p:sldId id="624" r:id="rId35"/>
    <p:sldId id="625" r:id="rId36"/>
    <p:sldId id="549" r:id="rId37"/>
    <p:sldId id="550" r:id="rId38"/>
    <p:sldId id="551" r:id="rId39"/>
    <p:sldId id="552" r:id="rId40"/>
    <p:sldId id="626" r:id="rId41"/>
    <p:sldId id="553" r:id="rId42"/>
    <p:sldId id="554" r:id="rId43"/>
    <p:sldId id="555" r:id="rId44"/>
    <p:sldId id="556" r:id="rId45"/>
    <p:sldId id="627" r:id="rId46"/>
    <p:sldId id="629" r:id="rId47"/>
    <p:sldId id="630" r:id="rId48"/>
    <p:sldId id="557" r:id="rId49"/>
    <p:sldId id="558" r:id="rId50"/>
    <p:sldId id="559" r:id="rId51"/>
    <p:sldId id="560" r:id="rId52"/>
    <p:sldId id="561" r:id="rId53"/>
    <p:sldId id="562" r:id="rId54"/>
    <p:sldId id="563" r:id="rId55"/>
    <p:sldId id="564" r:id="rId56"/>
    <p:sldId id="565" r:id="rId57"/>
    <p:sldId id="566" r:id="rId58"/>
    <p:sldId id="631" r:id="rId59"/>
    <p:sldId id="567" r:id="rId60"/>
    <p:sldId id="568" r:id="rId61"/>
    <p:sldId id="569" r:id="rId62"/>
    <p:sldId id="570" r:id="rId63"/>
    <p:sldId id="571" r:id="rId64"/>
    <p:sldId id="572" r:id="rId65"/>
    <p:sldId id="573" r:id="rId66"/>
    <p:sldId id="574" r:id="rId67"/>
    <p:sldId id="575" r:id="rId68"/>
    <p:sldId id="621" r:id="rId69"/>
    <p:sldId id="632" r:id="rId70"/>
    <p:sldId id="578" r:id="rId71"/>
    <p:sldId id="633" r:id="rId72"/>
    <p:sldId id="634" r:id="rId73"/>
    <p:sldId id="635" r:id="rId74"/>
    <p:sldId id="636" r:id="rId75"/>
    <p:sldId id="637" r:id="rId76"/>
    <p:sldId id="628" r:id="rId77"/>
    <p:sldId id="301" r:id="rId78"/>
    <p:sldId id="305" r:id="rId79"/>
    <p:sldId id="306" r:id="rId80"/>
    <p:sldId id="308" r:id="rId81"/>
    <p:sldId id="316" r:id="rId82"/>
    <p:sldId id="309" r:id="rId83"/>
    <p:sldId id="310" r:id="rId84"/>
    <p:sldId id="311" r:id="rId85"/>
    <p:sldId id="312" r:id="rId86"/>
    <p:sldId id="313" r:id="rId87"/>
    <p:sldId id="314" r:id="rId88"/>
    <p:sldId id="315" r:id="rId89"/>
    <p:sldId id="302" r:id="rId90"/>
    <p:sldId id="303" r:id="rId91"/>
    <p:sldId id="304" r:id="rId9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660066"/>
    <a:srgbClr val="006600"/>
    <a:srgbClr val="003366"/>
    <a:srgbClr val="339933"/>
    <a:srgbClr val="0000A8"/>
    <a:srgbClr val="CCFF66"/>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96" autoAdjust="0"/>
  </p:normalViewPr>
  <p:slideViewPr>
    <p:cSldViewPr>
      <p:cViewPr varScale="1">
        <p:scale>
          <a:sx n="79" d="100"/>
          <a:sy n="79" d="100"/>
        </p:scale>
        <p:origin x="850" y="3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420"/>
    </p:cViewPr>
  </p:sorterViewPr>
  <p:notesViewPr>
    <p:cSldViewPr>
      <p:cViewPr varScale="1">
        <p:scale>
          <a:sx n="86" d="100"/>
          <a:sy n="86" d="100"/>
        </p:scale>
        <p:origin x="-3894" y="-90"/>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7D53751F-7B38-4531-AC43-832831D4C3C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zh-CN" altLang="en-US"/>
          </a:p>
        </p:txBody>
      </p:sp>
      <p:sp>
        <p:nvSpPr>
          <p:cNvPr id="3" name="日期占位符 2">
            <a:extLst>
              <a:ext uri="{FF2B5EF4-FFF2-40B4-BE49-F238E27FC236}">
                <a16:creationId xmlns:a16="http://schemas.microsoft.com/office/drawing/2014/main" id="{60EDA964-8B4C-491C-AAB7-BD9FC1A2041E}"/>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5C5555D4-00D4-42AB-A461-454FCFA35299}" type="datetimeFigureOut">
              <a:rPr lang="zh-CN" altLang="en-US"/>
              <a:pPr>
                <a:defRPr/>
              </a:pPr>
              <a:t>2021/5/24</a:t>
            </a:fld>
            <a:endParaRPr lang="zh-CN" altLang="en-US"/>
          </a:p>
        </p:txBody>
      </p:sp>
      <p:sp>
        <p:nvSpPr>
          <p:cNvPr id="4" name="页脚占位符 3">
            <a:extLst>
              <a:ext uri="{FF2B5EF4-FFF2-40B4-BE49-F238E27FC236}">
                <a16:creationId xmlns:a16="http://schemas.microsoft.com/office/drawing/2014/main" id="{7B9252ED-79B7-44C9-AD41-B35D1FC3E1F8}"/>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zh-CN" altLang="en-US"/>
          </a:p>
        </p:txBody>
      </p:sp>
      <p:sp>
        <p:nvSpPr>
          <p:cNvPr id="5" name="灯片编号占位符 4">
            <a:extLst>
              <a:ext uri="{FF2B5EF4-FFF2-40B4-BE49-F238E27FC236}">
                <a16:creationId xmlns:a16="http://schemas.microsoft.com/office/drawing/2014/main" id="{51437A74-9FB7-4E5F-A010-71403E5B51D7}"/>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EB5CADA-527B-4E50-859B-E67041B0527A}" type="slidenum">
              <a:rPr lang="zh-CN" altLang="en-US"/>
              <a:pPr>
                <a:defRPr/>
              </a:pPr>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8530" name="Rectangle 2">
            <a:extLst>
              <a:ext uri="{FF2B5EF4-FFF2-40B4-BE49-F238E27FC236}">
                <a16:creationId xmlns:a16="http://schemas.microsoft.com/office/drawing/2014/main" id="{F226D48E-F810-481A-A565-F075A90A8A96}"/>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zh-CN" altLang="en-US"/>
          </a:p>
        </p:txBody>
      </p:sp>
      <p:sp>
        <p:nvSpPr>
          <p:cNvPr id="278531" name="Rectangle 3">
            <a:extLst>
              <a:ext uri="{FF2B5EF4-FFF2-40B4-BE49-F238E27FC236}">
                <a16:creationId xmlns:a16="http://schemas.microsoft.com/office/drawing/2014/main" id="{807D6DEB-BAF4-451B-B5B4-25A82C4110FC}"/>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zh-CN"/>
          </a:p>
        </p:txBody>
      </p:sp>
      <p:sp>
        <p:nvSpPr>
          <p:cNvPr id="4100" name="Rectangle 4">
            <a:extLst>
              <a:ext uri="{FF2B5EF4-FFF2-40B4-BE49-F238E27FC236}">
                <a16:creationId xmlns:a16="http://schemas.microsoft.com/office/drawing/2014/main" id="{FE9D3F90-7392-434F-9EDC-1CFBEA5CD5E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3" name="Rectangle 5">
            <a:extLst>
              <a:ext uri="{FF2B5EF4-FFF2-40B4-BE49-F238E27FC236}">
                <a16:creationId xmlns:a16="http://schemas.microsoft.com/office/drawing/2014/main" id="{20419361-B548-4902-BB85-24F51BD3058A}"/>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278534" name="Rectangle 6">
            <a:extLst>
              <a:ext uri="{FF2B5EF4-FFF2-40B4-BE49-F238E27FC236}">
                <a16:creationId xmlns:a16="http://schemas.microsoft.com/office/drawing/2014/main" id="{71F364CD-D96B-490A-B25F-18B7D55E3D17}"/>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zh-CN"/>
          </a:p>
        </p:txBody>
      </p:sp>
      <p:sp>
        <p:nvSpPr>
          <p:cNvPr id="278535" name="Rectangle 7">
            <a:extLst>
              <a:ext uri="{FF2B5EF4-FFF2-40B4-BE49-F238E27FC236}">
                <a16:creationId xmlns:a16="http://schemas.microsoft.com/office/drawing/2014/main" id="{6FC6D4B4-A8AA-47EA-834E-6F09303AEB7C}"/>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176AAA9-0780-42B4-8383-AF1A7A26077C}"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a:extLst>
              <a:ext uri="{FF2B5EF4-FFF2-40B4-BE49-F238E27FC236}">
                <a16:creationId xmlns:a16="http://schemas.microsoft.com/office/drawing/2014/main" id="{B07A9717-A892-42EC-81E1-A6240A7A1550}"/>
              </a:ext>
            </a:extLst>
          </p:cNvPr>
          <p:cNvSpPr>
            <a:spLocks noGrp="1" noRot="1" noChangeAspect="1" noChangeArrowheads="1" noTextEdit="1"/>
          </p:cNvSpPr>
          <p:nvPr>
            <p:ph type="sldImg"/>
          </p:nvPr>
        </p:nvSpPr>
        <p:spPr>
          <a:ln/>
        </p:spPr>
      </p:sp>
      <p:sp>
        <p:nvSpPr>
          <p:cNvPr id="43011" name="备注占位符 2">
            <a:extLst>
              <a:ext uri="{FF2B5EF4-FFF2-40B4-BE49-F238E27FC236}">
                <a16:creationId xmlns:a16="http://schemas.microsoft.com/office/drawing/2014/main" id="{64DE018B-E477-4532-8614-367CF013DC2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43012" name="灯片编号占位符 3">
            <a:extLst>
              <a:ext uri="{FF2B5EF4-FFF2-40B4-BE49-F238E27FC236}">
                <a16:creationId xmlns:a16="http://schemas.microsoft.com/office/drawing/2014/main" id="{5D390C6B-F1AF-4D81-AA66-F70B1BD80F7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E5BB404-A7F3-4FE0-8DD7-8E518BD26869}" type="slidenum">
              <a:rPr lang="en-US" altLang="zh-CN"/>
              <a:pPr/>
              <a:t>36</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(8-8/10)^2+9*(0-8/10)^2</a:t>
            </a:r>
            <a:endParaRPr lang="zh-CN" altLang="en-US" dirty="0"/>
          </a:p>
        </p:txBody>
      </p:sp>
      <p:sp>
        <p:nvSpPr>
          <p:cNvPr id="4" name="灯片编号占位符 3"/>
          <p:cNvSpPr>
            <a:spLocks noGrp="1"/>
          </p:cNvSpPr>
          <p:nvPr>
            <p:ph type="sldNum" sz="quarter" idx="10"/>
          </p:nvPr>
        </p:nvSpPr>
        <p:spPr/>
        <p:txBody>
          <a:bodyPr/>
          <a:lstStyle/>
          <a:p>
            <a:fld id="{DF9E7CDB-A51E-41E9-87E2-3D9F0B665834}" type="slidenum">
              <a:rPr lang="en-US" altLang="zh-CN" smtClean="0"/>
              <a:pPr/>
              <a:t>61</a:t>
            </a:fld>
            <a:endParaRPr lang="en-US" altLang="zh-CN"/>
          </a:p>
        </p:txBody>
      </p:sp>
    </p:spTree>
    <p:extLst>
      <p:ext uri="{BB962C8B-B14F-4D97-AF65-F5344CB8AC3E}">
        <p14:creationId xmlns:p14="http://schemas.microsoft.com/office/powerpoint/2010/main" val="974613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F9E7CDB-A51E-41E9-87E2-3D9F0B665834}" type="slidenum">
              <a:rPr lang="en-US" altLang="zh-CN" smtClean="0"/>
              <a:pPr/>
              <a:t>70</a:t>
            </a:fld>
            <a:endParaRPr lang="en-US" altLang="zh-CN"/>
          </a:p>
        </p:txBody>
      </p:sp>
    </p:spTree>
    <p:extLst>
      <p:ext uri="{BB962C8B-B14F-4D97-AF65-F5344CB8AC3E}">
        <p14:creationId xmlns:p14="http://schemas.microsoft.com/office/powerpoint/2010/main" val="4227695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4">
            <a:extLst>
              <a:ext uri="{FF2B5EF4-FFF2-40B4-BE49-F238E27FC236}">
                <a16:creationId xmlns:a16="http://schemas.microsoft.com/office/drawing/2014/main" id="{A0BCB82E-80F2-41FF-82FA-6678138B9E52}"/>
              </a:ext>
            </a:extLst>
          </p:cNvPr>
          <p:cNvGrpSpPr>
            <a:grpSpLocks/>
          </p:cNvGrpSpPr>
          <p:nvPr/>
        </p:nvGrpSpPr>
        <p:grpSpPr bwMode="auto">
          <a:xfrm>
            <a:off x="0" y="0"/>
            <a:ext cx="9144000" cy="6858000"/>
            <a:chOff x="0" y="0"/>
            <a:chExt cx="5760" cy="4320"/>
          </a:xfrm>
        </p:grpSpPr>
        <p:sp>
          <p:nvSpPr>
            <p:cNvPr id="5" name="Rectangle 2">
              <a:extLst>
                <a:ext uri="{FF2B5EF4-FFF2-40B4-BE49-F238E27FC236}">
                  <a16:creationId xmlns:a16="http://schemas.microsoft.com/office/drawing/2014/main" id="{A4BB8EA0-6497-4E11-8FC0-6E191F8938C9}"/>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6" name="Rectangle 6">
              <a:extLst>
                <a:ext uri="{FF2B5EF4-FFF2-40B4-BE49-F238E27FC236}">
                  <a16:creationId xmlns:a16="http://schemas.microsoft.com/office/drawing/2014/main" id="{D10611AF-62A1-451D-98B2-080DB2D92F49}"/>
                </a:ext>
              </a:extLst>
            </p:cNvPr>
            <p:cNvSpPr>
              <a:spLocks noChangeArrowheads="1"/>
            </p:cNvSpPr>
            <p:nvPr/>
          </p:nvSpPr>
          <p:spPr bwMode="hidden">
            <a:xfrm>
              <a:off x="1081" y="1065"/>
              <a:ext cx="4679" cy="1596"/>
            </a:xfrm>
            <a:prstGeom prst="rect">
              <a:avLst/>
            </a:prstGeom>
            <a:solidFill>
              <a:schemeClr val="bg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2400">
                <a:latin typeface="Times New Roman" panose="02020603050405020304" pitchFamily="18" charset="0"/>
              </a:endParaRPr>
            </a:p>
          </p:txBody>
        </p:sp>
        <p:grpSp>
          <p:nvGrpSpPr>
            <p:cNvPr id="7" name="Group 22">
              <a:extLst>
                <a:ext uri="{FF2B5EF4-FFF2-40B4-BE49-F238E27FC236}">
                  <a16:creationId xmlns:a16="http://schemas.microsoft.com/office/drawing/2014/main" id="{0681EE7C-F56D-462D-A77A-F26EA38A2498}"/>
                </a:ext>
              </a:extLst>
            </p:cNvPr>
            <p:cNvGrpSpPr>
              <a:grpSpLocks/>
            </p:cNvGrpSpPr>
            <p:nvPr/>
          </p:nvGrpSpPr>
          <p:grpSpPr bwMode="auto">
            <a:xfrm>
              <a:off x="0" y="672"/>
              <a:ext cx="1806" cy="1989"/>
              <a:chOff x="0" y="672"/>
              <a:chExt cx="1806" cy="1989"/>
            </a:xfrm>
          </p:grpSpPr>
          <p:sp>
            <p:nvSpPr>
              <p:cNvPr id="8" name="Rectangle 7">
                <a:extLst>
                  <a:ext uri="{FF2B5EF4-FFF2-40B4-BE49-F238E27FC236}">
                    <a16:creationId xmlns:a16="http://schemas.microsoft.com/office/drawing/2014/main" id="{72A7291C-83C7-4CE1-9CCF-50481C01C056}"/>
                  </a:ext>
                </a:extLst>
              </p:cNvPr>
              <p:cNvSpPr>
                <a:spLocks noChangeArrowheads="1"/>
              </p:cNvSpPr>
              <p:nvPr userDrawn="1"/>
            </p:nvSpPr>
            <p:spPr bwMode="auto">
              <a:xfrm>
                <a:off x="361" y="2257"/>
                <a:ext cx="363" cy="404"/>
              </a:xfrm>
              <a:prstGeom prst="rect">
                <a:avLst/>
              </a:prstGeom>
              <a:solidFill>
                <a:schemeClr val="accent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2400">
                  <a:latin typeface="Times New Roman" panose="02020603050405020304" pitchFamily="18" charset="0"/>
                </a:endParaRPr>
              </a:p>
            </p:txBody>
          </p:sp>
          <p:sp>
            <p:nvSpPr>
              <p:cNvPr id="9" name="Rectangle 8">
                <a:extLst>
                  <a:ext uri="{FF2B5EF4-FFF2-40B4-BE49-F238E27FC236}">
                    <a16:creationId xmlns:a16="http://schemas.microsoft.com/office/drawing/2014/main" id="{80EE61D0-4323-49D5-8FAF-9C0FDFC520BE}"/>
                  </a:ext>
                </a:extLst>
              </p:cNvPr>
              <p:cNvSpPr>
                <a:spLocks noChangeArrowheads="1"/>
              </p:cNvSpPr>
              <p:nvPr userDrawn="1"/>
            </p:nvSpPr>
            <p:spPr bwMode="auto">
              <a:xfrm>
                <a:off x="1081" y="1065"/>
                <a:ext cx="362" cy="405"/>
              </a:xfrm>
              <a:prstGeom prst="rect">
                <a:avLst/>
              </a:prstGeom>
              <a:solidFill>
                <a:schemeClr val="folHlink"/>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2400">
                  <a:latin typeface="Times New Roman" panose="02020603050405020304" pitchFamily="18" charset="0"/>
                </a:endParaRPr>
              </a:p>
            </p:txBody>
          </p:sp>
          <p:sp>
            <p:nvSpPr>
              <p:cNvPr id="10" name="Rectangle 9">
                <a:extLst>
                  <a:ext uri="{FF2B5EF4-FFF2-40B4-BE49-F238E27FC236}">
                    <a16:creationId xmlns:a16="http://schemas.microsoft.com/office/drawing/2014/main" id="{627F370F-6C43-4C86-9F4C-365EFCBFD843}"/>
                  </a:ext>
                </a:extLst>
              </p:cNvPr>
              <p:cNvSpPr>
                <a:spLocks noChangeArrowheads="1"/>
              </p:cNvSpPr>
              <p:nvPr userDrawn="1"/>
            </p:nvSpPr>
            <p:spPr bwMode="auto">
              <a:xfrm>
                <a:off x="1437" y="672"/>
                <a:ext cx="369" cy="400"/>
              </a:xfrm>
              <a:prstGeom prst="rect">
                <a:avLst/>
              </a:prstGeom>
              <a:solidFill>
                <a:schemeClr val="folHlink"/>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2400">
                  <a:latin typeface="Times New Roman" panose="02020603050405020304" pitchFamily="18" charset="0"/>
                </a:endParaRPr>
              </a:p>
            </p:txBody>
          </p:sp>
          <p:sp>
            <p:nvSpPr>
              <p:cNvPr id="11" name="Rectangle 10">
                <a:extLst>
                  <a:ext uri="{FF2B5EF4-FFF2-40B4-BE49-F238E27FC236}">
                    <a16:creationId xmlns:a16="http://schemas.microsoft.com/office/drawing/2014/main" id="{EE6A959F-F1BB-42DF-9688-D28B11DDF56B}"/>
                  </a:ext>
                </a:extLst>
              </p:cNvPr>
              <p:cNvSpPr>
                <a:spLocks noChangeArrowheads="1"/>
              </p:cNvSpPr>
              <p:nvPr userDrawn="1"/>
            </p:nvSpPr>
            <p:spPr bwMode="auto">
              <a:xfrm>
                <a:off x="719" y="2257"/>
                <a:ext cx="368" cy="404"/>
              </a:xfrm>
              <a:prstGeom prst="rect">
                <a:avLst/>
              </a:prstGeom>
              <a:solidFill>
                <a:schemeClr val="bg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2400">
                  <a:latin typeface="Times New Roman" panose="02020603050405020304" pitchFamily="18" charset="0"/>
                </a:endParaRPr>
              </a:p>
            </p:txBody>
          </p:sp>
          <p:sp>
            <p:nvSpPr>
              <p:cNvPr id="12" name="Rectangle 11">
                <a:extLst>
                  <a:ext uri="{FF2B5EF4-FFF2-40B4-BE49-F238E27FC236}">
                    <a16:creationId xmlns:a16="http://schemas.microsoft.com/office/drawing/2014/main" id="{5944BC43-83BE-47A3-92CA-FF06CFCFA2D8}"/>
                  </a:ext>
                </a:extLst>
              </p:cNvPr>
              <p:cNvSpPr>
                <a:spLocks noChangeArrowheads="1"/>
              </p:cNvSpPr>
              <p:nvPr userDrawn="1"/>
            </p:nvSpPr>
            <p:spPr bwMode="auto">
              <a:xfrm>
                <a:off x="1437" y="1065"/>
                <a:ext cx="369" cy="405"/>
              </a:xfrm>
              <a:prstGeom prst="rect">
                <a:avLst/>
              </a:prstGeom>
              <a:solidFill>
                <a:schemeClr val="accent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2400">
                  <a:latin typeface="Times New Roman" panose="02020603050405020304" pitchFamily="18" charset="0"/>
                </a:endParaRPr>
              </a:p>
            </p:txBody>
          </p:sp>
          <p:sp>
            <p:nvSpPr>
              <p:cNvPr id="13" name="Rectangle 12">
                <a:extLst>
                  <a:ext uri="{FF2B5EF4-FFF2-40B4-BE49-F238E27FC236}">
                    <a16:creationId xmlns:a16="http://schemas.microsoft.com/office/drawing/2014/main" id="{EB29C125-199C-4F1A-BBD0-09661DA26EAD}"/>
                  </a:ext>
                </a:extLst>
              </p:cNvPr>
              <p:cNvSpPr>
                <a:spLocks noChangeArrowheads="1"/>
              </p:cNvSpPr>
              <p:nvPr userDrawn="1"/>
            </p:nvSpPr>
            <p:spPr bwMode="auto">
              <a:xfrm>
                <a:off x="719" y="1464"/>
                <a:ext cx="368" cy="399"/>
              </a:xfrm>
              <a:prstGeom prst="rect">
                <a:avLst/>
              </a:prstGeom>
              <a:solidFill>
                <a:schemeClr val="folHlink"/>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2400">
                  <a:latin typeface="Times New Roman" panose="02020603050405020304" pitchFamily="18" charset="0"/>
                </a:endParaRPr>
              </a:p>
            </p:txBody>
          </p:sp>
          <p:sp>
            <p:nvSpPr>
              <p:cNvPr id="14" name="Rectangle 13">
                <a:extLst>
                  <a:ext uri="{FF2B5EF4-FFF2-40B4-BE49-F238E27FC236}">
                    <a16:creationId xmlns:a16="http://schemas.microsoft.com/office/drawing/2014/main" id="{6923DCA5-13BE-4671-837A-0EB8D982D496}"/>
                  </a:ext>
                </a:extLst>
              </p:cNvPr>
              <p:cNvSpPr>
                <a:spLocks noChangeArrowheads="1"/>
              </p:cNvSpPr>
              <p:nvPr userDrawn="1"/>
            </p:nvSpPr>
            <p:spPr bwMode="auto">
              <a:xfrm>
                <a:off x="0" y="1464"/>
                <a:ext cx="367" cy="399"/>
              </a:xfrm>
              <a:prstGeom prst="rect">
                <a:avLst/>
              </a:prstGeom>
              <a:solidFill>
                <a:schemeClr val="bg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2400">
                  <a:latin typeface="Times New Roman" panose="02020603050405020304" pitchFamily="18" charset="0"/>
                </a:endParaRPr>
              </a:p>
            </p:txBody>
          </p:sp>
          <p:sp>
            <p:nvSpPr>
              <p:cNvPr id="15" name="Rectangle 14">
                <a:extLst>
                  <a:ext uri="{FF2B5EF4-FFF2-40B4-BE49-F238E27FC236}">
                    <a16:creationId xmlns:a16="http://schemas.microsoft.com/office/drawing/2014/main" id="{C577930B-9640-4CC2-9B8C-5538136A5150}"/>
                  </a:ext>
                </a:extLst>
              </p:cNvPr>
              <p:cNvSpPr>
                <a:spLocks noChangeArrowheads="1"/>
              </p:cNvSpPr>
              <p:nvPr userDrawn="1"/>
            </p:nvSpPr>
            <p:spPr bwMode="auto">
              <a:xfrm>
                <a:off x="1081" y="1464"/>
                <a:ext cx="362" cy="399"/>
              </a:xfrm>
              <a:prstGeom prst="rect">
                <a:avLst/>
              </a:prstGeom>
              <a:solidFill>
                <a:schemeClr val="accent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2400">
                  <a:latin typeface="Times New Roman" panose="02020603050405020304" pitchFamily="18" charset="0"/>
                </a:endParaRPr>
              </a:p>
            </p:txBody>
          </p:sp>
          <p:sp>
            <p:nvSpPr>
              <p:cNvPr id="16" name="Rectangle 15">
                <a:extLst>
                  <a:ext uri="{FF2B5EF4-FFF2-40B4-BE49-F238E27FC236}">
                    <a16:creationId xmlns:a16="http://schemas.microsoft.com/office/drawing/2014/main" id="{EF7150A9-2EE5-419B-B413-25EC5B98BF2D}"/>
                  </a:ext>
                </a:extLst>
              </p:cNvPr>
              <p:cNvSpPr>
                <a:spLocks noChangeArrowheads="1"/>
              </p:cNvSpPr>
              <p:nvPr userDrawn="1"/>
            </p:nvSpPr>
            <p:spPr bwMode="auto">
              <a:xfrm>
                <a:off x="361" y="1857"/>
                <a:ext cx="363" cy="406"/>
              </a:xfrm>
              <a:prstGeom prst="rect">
                <a:avLst/>
              </a:prstGeom>
              <a:solidFill>
                <a:schemeClr val="folHlink"/>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2400">
                  <a:latin typeface="Times New Roman" panose="02020603050405020304" pitchFamily="18" charset="0"/>
                </a:endParaRPr>
              </a:p>
            </p:txBody>
          </p:sp>
          <p:sp>
            <p:nvSpPr>
              <p:cNvPr id="17" name="Rectangle 16">
                <a:extLst>
                  <a:ext uri="{FF2B5EF4-FFF2-40B4-BE49-F238E27FC236}">
                    <a16:creationId xmlns:a16="http://schemas.microsoft.com/office/drawing/2014/main" id="{134FB5A4-1FD3-4B2E-BA1F-52B4D935DC35}"/>
                  </a:ext>
                </a:extLst>
              </p:cNvPr>
              <p:cNvSpPr>
                <a:spLocks noChangeArrowheads="1"/>
              </p:cNvSpPr>
              <p:nvPr userDrawn="1"/>
            </p:nvSpPr>
            <p:spPr bwMode="auto">
              <a:xfrm>
                <a:off x="719" y="1857"/>
                <a:ext cx="368" cy="406"/>
              </a:xfrm>
              <a:prstGeom prst="rect">
                <a:avLst/>
              </a:prstGeom>
              <a:solidFill>
                <a:schemeClr val="accent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2400">
                  <a:latin typeface="Times New Roman" panose="02020603050405020304" pitchFamily="18" charset="0"/>
                </a:endParaRPr>
              </a:p>
            </p:txBody>
          </p:sp>
        </p:grpSp>
      </p:grpSp>
      <p:sp>
        <p:nvSpPr>
          <p:cNvPr id="39953" name="Rectangle 17"/>
          <p:cNvSpPr>
            <a:spLocks noGrp="1" noChangeArrowheads="1"/>
          </p:cNvSpPr>
          <p:nvPr>
            <p:ph type="ctrTitle"/>
          </p:nvPr>
        </p:nvSpPr>
        <p:spPr>
          <a:xfrm>
            <a:off x="2971800" y="1828800"/>
            <a:ext cx="6019800" cy="2209800"/>
          </a:xfrm>
        </p:spPr>
        <p:txBody>
          <a:bodyPr/>
          <a:lstStyle>
            <a:lvl1pPr>
              <a:defRPr sz="4600">
                <a:solidFill>
                  <a:srgbClr val="FFFFFF"/>
                </a:solidFill>
              </a:defRPr>
            </a:lvl1pPr>
          </a:lstStyle>
          <a:p>
            <a:pPr lvl="0"/>
            <a:r>
              <a:rPr lang="zh-CN" altLang="en-US" noProof="0" dirty="0"/>
              <a:t>单击此处编辑母版标题样式</a:t>
            </a:r>
          </a:p>
        </p:txBody>
      </p:sp>
      <p:sp>
        <p:nvSpPr>
          <p:cNvPr id="39954" name="Rectangle 18"/>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000"/>
            </a:lvl1pPr>
          </a:lstStyle>
          <a:p>
            <a:pPr lvl="0"/>
            <a:r>
              <a:rPr lang="zh-CN" altLang="en-US" noProof="0"/>
              <a:t>单击此处编辑母版副标题样式</a:t>
            </a:r>
          </a:p>
        </p:txBody>
      </p:sp>
      <p:sp>
        <p:nvSpPr>
          <p:cNvPr id="18" name="Rectangle 3">
            <a:extLst>
              <a:ext uri="{FF2B5EF4-FFF2-40B4-BE49-F238E27FC236}">
                <a16:creationId xmlns:a16="http://schemas.microsoft.com/office/drawing/2014/main" id="{92D89B2A-AE6A-4F09-8F22-0727F1074CEB}"/>
              </a:ext>
            </a:extLst>
          </p:cNvPr>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zh-CN"/>
          </a:p>
        </p:txBody>
      </p:sp>
      <p:sp>
        <p:nvSpPr>
          <p:cNvPr id="19" name="Rectangle 4">
            <a:extLst>
              <a:ext uri="{FF2B5EF4-FFF2-40B4-BE49-F238E27FC236}">
                <a16:creationId xmlns:a16="http://schemas.microsoft.com/office/drawing/2014/main" id="{8035F28F-8900-4543-A21D-CCAB63336CBC}"/>
              </a:ext>
            </a:extLst>
          </p:cNvPr>
          <p:cNvSpPr>
            <a:spLocks noGrp="1" noChangeArrowheads="1"/>
          </p:cNvSpPr>
          <p:nvPr>
            <p:ph type="ftr" sz="quarter" idx="11"/>
          </p:nvPr>
        </p:nvSpPr>
        <p:spPr/>
        <p:txBody>
          <a:bodyPr/>
          <a:lstStyle>
            <a:lvl1pPr>
              <a:defRPr/>
            </a:lvl1pPr>
          </a:lstStyle>
          <a:p>
            <a:pPr>
              <a:defRPr/>
            </a:pPr>
            <a:endParaRPr lang="en-US" altLang="zh-CN"/>
          </a:p>
        </p:txBody>
      </p:sp>
      <p:sp>
        <p:nvSpPr>
          <p:cNvPr id="20" name="Rectangle 5">
            <a:extLst>
              <a:ext uri="{FF2B5EF4-FFF2-40B4-BE49-F238E27FC236}">
                <a16:creationId xmlns:a16="http://schemas.microsoft.com/office/drawing/2014/main" id="{B99B9C2B-4ABB-452F-BC86-B653BF145BE4}"/>
              </a:ext>
            </a:extLst>
          </p:cNvPr>
          <p:cNvSpPr>
            <a:spLocks noGrp="1" noChangeArrowheads="1"/>
          </p:cNvSpPr>
          <p:nvPr>
            <p:ph type="sldNum" sz="quarter" idx="12"/>
          </p:nvPr>
        </p:nvSpPr>
        <p:spPr>
          <a:xfrm>
            <a:off x="2987675" y="6308725"/>
            <a:ext cx="2133600" cy="457200"/>
          </a:xfrm>
        </p:spPr>
        <p:txBody>
          <a:bodyPr/>
          <a:lstStyle>
            <a:lvl1pPr>
              <a:defRPr smtClean="0">
                <a:ea typeface="宋体" panose="02010600030101010101" pitchFamily="2" charset="-122"/>
              </a:defRPr>
            </a:lvl1pPr>
          </a:lstStyle>
          <a:p>
            <a:pPr>
              <a:defRPr/>
            </a:pPr>
            <a:fld id="{CD30B9BD-163F-4E46-ABB2-FB723AD5C43D}" type="slidenum">
              <a:rPr lang="en-US" altLang="zh-CN"/>
              <a:pPr>
                <a:defRPr/>
              </a:pPr>
              <a:t>‹#›</a:t>
            </a:fld>
            <a:endParaRPr lang="en-US" altLang="zh-CN"/>
          </a:p>
        </p:txBody>
      </p:sp>
    </p:spTree>
    <p:extLst>
      <p:ext uri="{BB962C8B-B14F-4D97-AF65-F5344CB8AC3E}">
        <p14:creationId xmlns:p14="http://schemas.microsoft.com/office/powerpoint/2010/main" val="421455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3">
            <a:extLst>
              <a:ext uri="{FF2B5EF4-FFF2-40B4-BE49-F238E27FC236}">
                <a16:creationId xmlns:a16="http://schemas.microsoft.com/office/drawing/2014/main" id="{666E5D1D-7BC2-4539-AA4B-6FBB8E14630F}"/>
              </a:ext>
            </a:extLst>
          </p:cNvPr>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4">
            <a:extLst>
              <a:ext uri="{FF2B5EF4-FFF2-40B4-BE49-F238E27FC236}">
                <a16:creationId xmlns:a16="http://schemas.microsoft.com/office/drawing/2014/main" id="{0A425AEE-F962-479D-8094-5BE34C80346B}"/>
              </a:ext>
            </a:extLst>
          </p:cNvPr>
          <p:cNvSpPr>
            <a:spLocks noGrp="1" noChangeArrowheads="1"/>
          </p:cNvSpPr>
          <p:nvPr>
            <p:ph type="sldNum" sz="quarter" idx="11"/>
          </p:nvPr>
        </p:nvSpPr>
        <p:spPr>
          <a:ln/>
        </p:spPr>
        <p:txBody>
          <a:bodyPr/>
          <a:lstStyle>
            <a:lvl1pPr>
              <a:defRPr/>
            </a:lvl1pPr>
          </a:lstStyle>
          <a:p>
            <a:pPr>
              <a:defRPr/>
            </a:pPr>
            <a:fld id="{EAAF062C-1F76-4251-A533-84A317167765}" type="slidenum">
              <a:rPr lang="en-US" altLang="zh-CN"/>
              <a:pPr>
                <a:defRPr/>
              </a:pPr>
              <a:t>‹#›</a:t>
            </a:fld>
            <a:endParaRPr lang="en-US" altLang="zh-CN"/>
          </a:p>
        </p:txBody>
      </p:sp>
      <p:sp>
        <p:nvSpPr>
          <p:cNvPr id="6" name="Rectangle 17">
            <a:extLst>
              <a:ext uri="{FF2B5EF4-FFF2-40B4-BE49-F238E27FC236}">
                <a16:creationId xmlns:a16="http://schemas.microsoft.com/office/drawing/2014/main" id="{B9FB1507-6E70-479F-859E-F604BDA447E1}"/>
              </a:ext>
            </a:extLst>
          </p:cNvPr>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08528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57200"/>
            <a:ext cx="2057400" cy="57800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457200"/>
            <a:ext cx="6019800" cy="57800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3">
            <a:extLst>
              <a:ext uri="{FF2B5EF4-FFF2-40B4-BE49-F238E27FC236}">
                <a16:creationId xmlns:a16="http://schemas.microsoft.com/office/drawing/2014/main" id="{92061EF4-FACA-42A1-B40F-D662A4872BC5}"/>
              </a:ext>
            </a:extLst>
          </p:cNvPr>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4">
            <a:extLst>
              <a:ext uri="{FF2B5EF4-FFF2-40B4-BE49-F238E27FC236}">
                <a16:creationId xmlns:a16="http://schemas.microsoft.com/office/drawing/2014/main" id="{33BB9F6B-FAC1-4E6B-B2A5-355F4196F8AC}"/>
              </a:ext>
            </a:extLst>
          </p:cNvPr>
          <p:cNvSpPr>
            <a:spLocks noGrp="1" noChangeArrowheads="1"/>
          </p:cNvSpPr>
          <p:nvPr>
            <p:ph type="sldNum" sz="quarter" idx="11"/>
          </p:nvPr>
        </p:nvSpPr>
        <p:spPr>
          <a:ln/>
        </p:spPr>
        <p:txBody>
          <a:bodyPr/>
          <a:lstStyle>
            <a:lvl1pPr>
              <a:defRPr/>
            </a:lvl1pPr>
          </a:lstStyle>
          <a:p>
            <a:pPr>
              <a:defRPr/>
            </a:pPr>
            <a:fld id="{B15502FF-5BED-4FA3-8ACC-2FEBD16B8EA6}" type="slidenum">
              <a:rPr lang="en-US" altLang="zh-CN"/>
              <a:pPr>
                <a:defRPr/>
              </a:pPr>
              <a:t>‹#›</a:t>
            </a:fld>
            <a:endParaRPr lang="en-US" altLang="zh-CN"/>
          </a:p>
        </p:txBody>
      </p:sp>
      <p:sp>
        <p:nvSpPr>
          <p:cNvPr id="6" name="Rectangle 17">
            <a:extLst>
              <a:ext uri="{FF2B5EF4-FFF2-40B4-BE49-F238E27FC236}">
                <a16:creationId xmlns:a16="http://schemas.microsoft.com/office/drawing/2014/main" id="{5A072146-51F4-4862-8CCD-02B89B9A7426}"/>
              </a:ext>
            </a:extLst>
          </p:cNvPr>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568498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1063625"/>
          </a:xfrm>
        </p:spPr>
        <p:txBody>
          <a:bodyPr/>
          <a:lstStyle/>
          <a:p>
            <a:r>
              <a:rPr lang="zh-CN" altLang="en-US"/>
              <a:t>单击此处编辑母版标题样式</a:t>
            </a:r>
          </a:p>
        </p:txBody>
      </p:sp>
      <p:sp>
        <p:nvSpPr>
          <p:cNvPr id="3" name="SmartArt 占位符 2"/>
          <p:cNvSpPr>
            <a:spLocks noGrp="1"/>
          </p:cNvSpPr>
          <p:nvPr>
            <p:ph type="dgm" idx="1"/>
          </p:nvPr>
        </p:nvSpPr>
        <p:spPr>
          <a:xfrm>
            <a:off x="457200" y="1484313"/>
            <a:ext cx="8229600" cy="4752975"/>
          </a:xfrm>
        </p:spPr>
        <p:txBody>
          <a:bodyPr/>
          <a:lstStyle/>
          <a:p>
            <a:pPr lvl="0"/>
            <a:endParaRPr lang="zh-CN" altLang="en-US" noProof="0"/>
          </a:p>
        </p:txBody>
      </p:sp>
      <p:sp>
        <p:nvSpPr>
          <p:cNvPr id="4" name="Rectangle 3">
            <a:extLst>
              <a:ext uri="{FF2B5EF4-FFF2-40B4-BE49-F238E27FC236}">
                <a16:creationId xmlns:a16="http://schemas.microsoft.com/office/drawing/2014/main" id="{A536680B-9FEA-403B-AADA-038E2EE1B036}"/>
              </a:ext>
            </a:extLst>
          </p:cNvPr>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4">
            <a:extLst>
              <a:ext uri="{FF2B5EF4-FFF2-40B4-BE49-F238E27FC236}">
                <a16:creationId xmlns:a16="http://schemas.microsoft.com/office/drawing/2014/main" id="{28969CA2-95A1-4C3A-AA90-756199CC624A}"/>
              </a:ext>
            </a:extLst>
          </p:cNvPr>
          <p:cNvSpPr>
            <a:spLocks noGrp="1" noChangeArrowheads="1"/>
          </p:cNvSpPr>
          <p:nvPr>
            <p:ph type="sldNum" sz="quarter" idx="11"/>
          </p:nvPr>
        </p:nvSpPr>
        <p:spPr>
          <a:ln/>
        </p:spPr>
        <p:txBody>
          <a:bodyPr/>
          <a:lstStyle>
            <a:lvl1pPr>
              <a:defRPr/>
            </a:lvl1pPr>
          </a:lstStyle>
          <a:p>
            <a:pPr>
              <a:defRPr/>
            </a:pPr>
            <a:fld id="{697F6055-1DEE-4CF1-95CC-E8CB2BCF51A0}" type="slidenum">
              <a:rPr lang="en-US" altLang="zh-CN"/>
              <a:pPr>
                <a:defRPr/>
              </a:pPr>
              <a:t>‹#›</a:t>
            </a:fld>
            <a:endParaRPr lang="en-US" altLang="zh-CN"/>
          </a:p>
        </p:txBody>
      </p:sp>
      <p:sp>
        <p:nvSpPr>
          <p:cNvPr id="6" name="Rectangle 17">
            <a:extLst>
              <a:ext uri="{FF2B5EF4-FFF2-40B4-BE49-F238E27FC236}">
                <a16:creationId xmlns:a16="http://schemas.microsoft.com/office/drawing/2014/main" id="{A457D6E7-5F09-4311-89D6-5F4EA7BE521F}"/>
              </a:ext>
            </a:extLst>
          </p:cNvPr>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055306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13716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981200"/>
            <a:ext cx="4038600" cy="3886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981200"/>
            <a:ext cx="4038600" cy="3886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a:xfrm>
            <a:off x="3124200" y="6248400"/>
            <a:ext cx="2895600" cy="457200"/>
          </a:xfrm>
        </p:spPr>
        <p:txBody>
          <a:bodyPr/>
          <a:lstStyle>
            <a:lvl1pPr>
              <a:defRPr/>
            </a:lvl1pPr>
          </a:lstStyle>
          <a:p>
            <a:endParaRPr lang="en-US" altLang="zh-CN"/>
          </a:p>
        </p:txBody>
      </p:sp>
      <p:sp>
        <p:nvSpPr>
          <p:cNvPr id="6" name="灯片编号占位符 5"/>
          <p:cNvSpPr>
            <a:spLocks noGrp="1"/>
          </p:cNvSpPr>
          <p:nvPr>
            <p:ph type="sldNum" sz="quarter" idx="11"/>
          </p:nvPr>
        </p:nvSpPr>
        <p:spPr>
          <a:xfrm>
            <a:off x="6553200" y="6200775"/>
            <a:ext cx="2133600" cy="457200"/>
          </a:xfrm>
        </p:spPr>
        <p:txBody>
          <a:bodyPr/>
          <a:lstStyle>
            <a:lvl1pPr>
              <a:defRPr/>
            </a:lvl1pPr>
          </a:lstStyle>
          <a:p>
            <a:fld id="{3F5F6260-845C-4368-9885-5A5A1489CC6C}" type="slidenum">
              <a:rPr lang="en-US" altLang="zh-CN"/>
              <a:pPr/>
              <a:t>‹#›</a:t>
            </a:fld>
            <a:endParaRPr lang="en-US" altLang="zh-CN"/>
          </a:p>
        </p:txBody>
      </p:sp>
      <p:sp>
        <p:nvSpPr>
          <p:cNvPr id="7" name="日期占位符 6"/>
          <p:cNvSpPr>
            <a:spLocks noGrp="1"/>
          </p:cNvSpPr>
          <p:nvPr>
            <p:ph type="dt" sz="half" idx="12"/>
          </p:nvPr>
        </p:nvSpPr>
        <p:spPr>
          <a:xfrm>
            <a:off x="457200" y="6245225"/>
            <a:ext cx="2133600" cy="476250"/>
          </a:xfrm>
        </p:spPr>
        <p:txBody>
          <a:bodyPr/>
          <a:lstStyle>
            <a:lvl1pPr>
              <a:defRPr/>
            </a:lvl1pPr>
          </a:lstStyle>
          <a:p>
            <a:endParaRPr lang="en-US" altLang="zh-CN"/>
          </a:p>
        </p:txBody>
      </p:sp>
    </p:spTree>
    <p:extLst>
      <p:ext uri="{BB962C8B-B14F-4D97-AF65-F5344CB8AC3E}">
        <p14:creationId xmlns:p14="http://schemas.microsoft.com/office/powerpoint/2010/main" val="3222892081"/>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DD3E6847-AD9D-4CE0-B864-498C2157C782}"/>
              </a:ext>
            </a:extLst>
          </p:cNvPr>
          <p:cNvSpPr>
            <a:spLocks noGrp="1"/>
          </p:cNvSpPr>
          <p:nvPr>
            <p:ph type="dt" sz="half" idx="10"/>
          </p:nvPr>
        </p:nvSpPr>
        <p:spPr/>
        <p:txBody>
          <a:bodyPr/>
          <a:lstStyle>
            <a:lvl1pPr>
              <a:defRPr/>
            </a:lvl1pPr>
          </a:lstStyle>
          <a:p>
            <a:pPr>
              <a:defRPr/>
            </a:pPr>
            <a:fld id="{2F70DDFC-5295-4D0A-9948-9BAC9837B6DB}" type="datetimeFigureOut">
              <a:rPr lang="zh-CN" altLang="en-US"/>
              <a:pPr>
                <a:defRPr/>
              </a:pPr>
              <a:t>2021/5/24</a:t>
            </a:fld>
            <a:endParaRPr lang="zh-CN" altLang="en-US"/>
          </a:p>
        </p:txBody>
      </p:sp>
      <p:sp>
        <p:nvSpPr>
          <p:cNvPr id="5" name="页脚占位符 4">
            <a:extLst>
              <a:ext uri="{FF2B5EF4-FFF2-40B4-BE49-F238E27FC236}">
                <a16:creationId xmlns:a16="http://schemas.microsoft.com/office/drawing/2014/main" id="{CD6F23E4-8592-4990-BF04-FC275739789E}"/>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65C9377-35F5-4AE9-A6AD-54EBEDE47188}"/>
              </a:ext>
            </a:extLst>
          </p:cNvPr>
          <p:cNvSpPr>
            <a:spLocks noGrp="1"/>
          </p:cNvSpPr>
          <p:nvPr>
            <p:ph type="sldNum" sz="quarter" idx="12"/>
          </p:nvPr>
        </p:nvSpPr>
        <p:spPr/>
        <p:txBody>
          <a:bodyPr/>
          <a:lstStyle>
            <a:lvl1pPr>
              <a:defRPr/>
            </a:lvl1pPr>
          </a:lstStyle>
          <a:p>
            <a:pPr>
              <a:defRPr/>
            </a:pPr>
            <a:fld id="{5D17D366-7672-454C-AE49-29E3D1B5998F}" type="slidenum">
              <a:rPr lang="zh-CN" altLang="en-US"/>
              <a:pPr>
                <a:defRPr/>
              </a:pPr>
              <a:t>‹#›</a:t>
            </a:fld>
            <a:endParaRPr lang="zh-CN" altLang="en-US"/>
          </a:p>
        </p:txBody>
      </p:sp>
    </p:spTree>
    <p:extLst>
      <p:ext uri="{BB962C8B-B14F-4D97-AF65-F5344CB8AC3E}">
        <p14:creationId xmlns:p14="http://schemas.microsoft.com/office/powerpoint/2010/main" val="1284664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47A4C5A-70BF-4D0F-AAB7-C12303C676B9}"/>
              </a:ext>
            </a:extLst>
          </p:cNvPr>
          <p:cNvSpPr>
            <a:spLocks noGrp="1"/>
          </p:cNvSpPr>
          <p:nvPr>
            <p:ph type="dt" sz="half" idx="10"/>
          </p:nvPr>
        </p:nvSpPr>
        <p:spPr/>
        <p:txBody>
          <a:bodyPr/>
          <a:lstStyle>
            <a:lvl1pPr>
              <a:defRPr/>
            </a:lvl1pPr>
          </a:lstStyle>
          <a:p>
            <a:pPr>
              <a:defRPr/>
            </a:pPr>
            <a:fld id="{51493F0E-2CED-4BCC-A167-E2A7A7329BB4}" type="datetimeFigureOut">
              <a:rPr lang="zh-CN" altLang="en-US"/>
              <a:pPr>
                <a:defRPr/>
              </a:pPr>
              <a:t>2021/5/24</a:t>
            </a:fld>
            <a:endParaRPr lang="zh-CN" altLang="en-US"/>
          </a:p>
        </p:txBody>
      </p:sp>
      <p:sp>
        <p:nvSpPr>
          <p:cNvPr id="5" name="页脚占位符 4">
            <a:extLst>
              <a:ext uri="{FF2B5EF4-FFF2-40B4-BE49-F238E27FC236}">
                <a16:creationId xmlns:a16="http://schemas.microsoft.com/office/drawing/2014/main" id="{32BB9AD1-E5E6-4EA7-AB66-19D62B140D83}"/>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583D095-95FC-4052-9730-60DE1E84C898}"/>
              </a:ext>
            </a:extLst>
          </p:cNvPr>
          <p:cNvSpPr>
            <a:spLocks noGrp="1"/>
          </p:cNvSpPr>
          <p:nvPr>
            <p:ph type="sldNum" sz="quarter" idx="12"/>
          </p:nvPr>
        </p:nvSpPr>
        <p:spPr/>
        <p:txBody>
          <a:bodyPr/>
          <a:lstStyle>
            <a:lvl1pPr>
              <a:defRPr/>
            </a:lvl1pPr>
          </a:lstStyle>
          <a:p>
            <a:pPr>
              <a:defRPr/>
            </a:pPr>
            <a:fld id="{7587818E-4080-45E3-BEF3-17EBA8889C95}" type="slidenum">
              <a:rPr lang="zh-CN" altLang="en-US"/>
              <a:pPr>
                <a:defRPr/>
              </a:pPr>
              <a:t>‹#›</a:t>
            </a:fld>
            <a:endParaRPr lang="zh-CN" altLang="en-US"/>
          </a:p>
        </p:txBody>
      </p:sp>
    </p:spTree>
    <p:extLst>
      <p:ext uri="{BB962C8B-B14F-4D97-AF65-F5344CB8AC3E}">
        <p14:creationId xmlns:p14="http://schemas.microsoft.com/office/powerpoint/2010/main" val="3998225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2894B64-3625-4E2E-B761-D4FE344C4CCD}"/>
              </a:ext>
            </a:extLst>
          </p:cNvPr>
          <p:cNvSpPr>
            <a:spLocks noGrp="1"/>
          </p:cNvSpPr>
          <p:nvPr>
            <p:ph type="dt" sz="half" idx="10"/>
          </p:nvPr>
        </p:nvSpPr>
        <p:spPr/>
        <p:txBody>
          <a:bodyPr/>
          <a:lstStyle>
            <a:lvl1pPr>
              <a:defRPr/>
            </a:lvl1pPr>
          </a:lstStyle>
          <a:p>
            <a:pPr>
              <a:defRPr/>
            </a:pPr>
            <a:fld id="{1FD34253-5B0B-464E-B855-6A6C63A9EE51}" type="datetimeFigureOut">
              <a:rPr lang="zh-CN" altLang="en-US"/>
              <a:pPr>
                <a:defRPr/>
              </a:pPr>
              <a:t>2021/5/24</a:t>
            </a:fld>
            <a:endParaRPr lang="zh-CN" altLang="en-US"/>
          </a:p>
        </p:txBody>
      </p:sp>
      <p:sp>
        <p:nvSpPr>
          <p:cNvPr id="5" name="页脚占位符 4">
            <a:extLst>
              <a:ext uri="{FF2B5EF4-FFF2-40B4-BE49-F238E27FC236}">
                <a16:creationId xmlns:a16="http://schemas.microsoft.com/office/drawing/2014/main" id="{27757227-1834-4A90-A71F-A7DE26B3C9E5}"/>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979D4020-1314-4DCB-9B83-3ED1A1A386A8}"/>
              </a:ext>
            </a:extLst>
          </p:cNvPr>
          <p:cNvSpPr>
            <a:spLocks noGrp="1"/>
          </p:cNvSpPr>
          <p:nvPr>
            <p:ph type="sldNum" sz="quarter" idx="12"/>
          </p:nvPr>
        </p:nvSpPr>
        <p:spPr/>
        <p:txBody>
          <a:bodyPr/>
          <a:lstStyle>
            <a:lvl1pPr>
              <a:defRPr/>
            </a:lvl1pPr>
          </a:lstStyle>
          <a:p>
            <a:pPr>
              <a:defRPr/>
            </a:pPr>
            <a:fld id="{8E2524B4-F3D2-4702-A625-58EC55CE2127}" type="slidenum">
              <a:rPr lang="zh-CN" altLang="en-US"/>
              <a:pPr>
                <a:defRPr/>
              </a:pPr>
              <a:t>‹#›</a:t>
            </a:fld>
            <a:endParaRPr lang="zh-CN" altLang="en-US"/>
          </a:p>
        </p:txBody>
      </p:sp>
    </p:spTree>
    <p:extLst>
      <p:ext uri="{BB962C8B-B14F-4D97-AF65-F5344CB8AC3E}">
        <p14:creationId xmlns:p14="http://schemas.microsoft.com/office/powerpoint/2010/main" val="3361397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C667F2B7-C176-42A0-83E9-A78BA3C0D666}"/>
              </a:ext>
            </a:extLst>
          </p:cNvPr>
          <p:cNvSpPr>
            <a:spLocks noGrp="1"/>
          </p:cNvSpPr>
          <p:nvPr>
            <p:ph type="dt" sz="half" idx="10"/>
          </p:nvPr>
        </p:nvSpPr>
        <p:spPr/>
        <p:txBody>
          <a:bodyPr/>
          <a:lstStyle>
            <a:lvl1pPr>
              <a:defRPr/>
            </a:lvl1pPr>
          </a:lstStyle>
          <a:p>
            <a:pPr>
              <a:defRPr/>
            </a:pPr>
            <a:fld id="{152B2B3F-C820-41B2-92AB-7929A870B5D4}" type="datetimeFigureOut">
              <a:rPr lang="zh-CN" altLang="en-US"/>
              <a:pPr>
                <a:defRPr/>
              </a:pPr>
              <a:t>2021/5/24</a:t>
            </a:fld>
            <a:endParaRPr lang="zh-CN" altLang="en-US"/>
          </a:p>
        </p:txBody>
      </p:sp>
      <p:sp>
        <p:nvSpPr>
          <p:cNvPr id="6" name="页脚占位符 4">
            <a:extLst>
              <a:ext uri="{FF2B5EF4-FFF2-40B4-BE49-F238E27FC236}">
                <a16:creationId xmlns:a16="http://schemas.microsoft.com/office/drawing/2014/main" id="{79B70803-D590-42C5-9E2D-C18B3C8DA22F}"/>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2ADBD1D8-5560-4138-84DB-6D7E5234FD44}"/>
              </a:ext>
            </a:extLst>
          </p:cNvPr>
          <p:cNvSpPr>
            <a:spLocks noGrp="1"/>
          </p:cNvSpPr>
          <p:nvPr>
            <p:ph type="sldNum" sz="quarter" idx="12"/>
          </p:nvPr>
        </p:nvSpPr>
        <p:spPr/>
        <p:txBody>
          <a:bodyPr/>
          <a:lstStyle>
            <a:lvl1pPr>
              <a:defRPr/>
            </a:lvl1pPr>
          </a:lstStyle>
          <a:p>
            <a:pPr>
              <a:defRPr/>
            </a:pPr>
            <a:fld id="{3EF4EE2B-A9A1-492B-93DB-83C734C0D3C2}" type="slidenum">
              <a:rPr lang="zh-CN" altLang="en-US"/>
              <a:pPr>
                <a:defRPr/>
              </a:pPr>
              <a:t>‹#›</a:t>
            </a:fld>
            <a:endParaRPr lang="zh-CN" altLang="en-US"/>
          </a:p>
        </p:txBody>
      </p:sp>
    </p:spTree>
    <p:extLst>
      <p:ext uri="{BB962C8B-B14F-4D97-AF65-F5344CB8AC3E}">
        <p14:creationId xmlns:p14="http://schemas.microsoft.com/office/powerpoint/2010/main" val="2832553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7F14E87D-0517-4B7B-9A15-10B0BF64F43A}"/>
              </a:ext>
            </a:extLst>
          </p:cNvPr>
          <p:cNvSpPr>
            <a:spLocks noGrp="1"/>
          </p:cNvSpPr>
          <p:nvPr>
            <p:ph type="dt" sz="half" idx="10"/>
          </p:nvPr>
        </p:nvSpPr>
        <p:spPr/>
        <p:txBody>
          <a:bodyPr/>
          <a:lstStyle>
            <a:lvl1pPr>
              <a:defRPr/>
            </a:lvl1pPr>
          </a:lstStyle>
          <a:p>
            <a:pPr>
              <a:defRPr/>
            </a:pPr>
            <a:fld id="{B4CAB4FC-B67B-4D5B-AEE9-1B23943C0B69}" type="datetimeFigureOut">
              <a:rPr lang="zh-CN" altLang="en-US"/>
              <a:pPr>
                <a:defRPr/>
              </a:pPr>
              <a:t>2021/5/24</a:t>
            </a:fld>
            <a:endParaRPr lang="zh-CN" altLang="en-US"/>
          </a:p>
        </p:txBody>
      </p:sp>
      <p:sp>
        <p:nvSpPr>
          <p:cNvPr id="8" name="页脚占位符 4">
            <a:extLst>
              <a:ext uri="{FF2B5EF4-FFF2-40B4-BE49-F238E27FC236}">
                <a16:creationId xmlns:a16="http://schemas.microsoft.com/office/drawing/2014/main" id="{26B6CAF4-D41B-41EA-8967-92ABFC676962}"/>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07FACE21-6D1E-40A4-9CCA-7D1C5641C506}"/>
              </a:ext>
            </a:extLst>
          </p:cNvPr>
          <p:cNvSpPr>
            <a:spLocks noGrp="1"/>
          </p:cNvSpPr>
          <p:nvPr>
            <p:ph type="sldNum" sz="quarter" idx="12"/>
          </p:nvPr>
        </p:nvSpPr>
        <p:spPr/>
        <p:txBody>
          <a:bodyPr/>
          <a:lstStyle>
            <a:lvl1pPr>
              <a:defRPr/>
            </a:lvl1pPr>
          </a:lstStyle>
          <a:p>
            <a:pPr>
              <a:defRPr/>
            </a:pPr>
            <a:fld id="{716596B3-547E-4855-B54A-3AD888780F57}" type="slidenum">
              <a:rPr lang="zh-CN" altLang="en-US"/>
              <a:pPr>
                <a:defRPr/>
              </a:pPr>
              <a:t>‹#›</a:t>
            </a:fld>
            <a:endParaRPr lang="zh-CN" altLang="en-US"/>
          </a:p>
        </p:txBody>
      </p:sp>
    </p:spTree>
    <p:extLst>
      <p:ext uri="{BB962C8B-B14F-4D97-AF65-F5344CB8AC3E}">
        <p14:creationId xmlns:p14="http://schemas.microsoft.com/office/powerpoint/2010/main" val="3919533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A58DFC4E-EA74-4F5E-B3E7-4F64947C1BDE}"/>
              </a:ext>
            </a:extLst>
          </p:cNvPr>
          <p:cNvSpPr>
            <a:spLocks noGrp="1"/>
          </p:cNvSpPr>
          <p:nvPr>
            <p:ph type="dt" sz="half" idx="10"/>
          </p:nvPr>
        </p:nvSpPr>
        <p:spPr/>
        <p:txBody>
          <a:bodyPr/>
          <a:lstStyle>
            <a:lvl1pPr>
              <a:defRPr/>
            </a:lvl1pPr>
          </a:lstStyle>
          <a:p>
            <a:pPr>
              <a:defRPr/>
            </a:pPr>
            <a:fld id="{A865BA90-6724-4446-8DCD-B40CAF35A4A5}" type="datetimeFigureOut">
              <a:rPr lang="zh-CN" altLang="en-US"/>
              <a:pPr>
                <a:defRPr/>
              </a:pPr>
              <a:t>2021/5/24</a:t>
            </a:fld>
            <a:endParaRPr lang="zh-CN" altLang="en-US"/>
          </a:p>
        </p:txBody>
      </p:sp>
      <p:sp>
        <p:nvSpPr>
          <p:cNvPr id="4" name="页脚占位符 4">
            <a:extLst>
              <a:ext uri="{FF2B5EF4-FFF2-40B4-BE49-F238E27FC236}">
                <a16:creationId xmlns:a16="http://schemas.microsoft.com/office/drawing/2014/main" id="{590B86A3-6FFC-4258-88B4-3ABAA2045776}"/>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C1EA9C2E-8C3E-4404-A0E0-14114FE5C4BA}"/>
              </a:ext>
            </a:extLst>
          </p:cNvPr>
          <p:cNvSpPr>
            <a:spLocks noGrp="1"/>
          </p:cNvSpPr>
          <p:nvPr>
            <p:ph type="sldNum" sz="quarter" idx="12"/>
          </p:nvPr>
        </p:nvSpPr>
        <p:spPr/>
        <p:txBody>
          <a:bodyPr/>
          <a:lstStyle>
            <a:lvl1pPr>
              <a:defRPr/>
            </a:lvl1pPr>
          </a:lstStyle>
          <a:p>
            <a:pPr>
              <a:defRPr/>
            </a:pPr>
            <a:fld id="{2BE929A9-D9AA-4A6E-978E-2F17D71E8C3B}" type="slidenum">
              <a:rPr lang="zh-CN" altLang="en-US"/>
              <a:pPr>
                <a:defRPr/>
              </a:pPr>
              <a:t>‹#›</a:t>
            </a:fld>
            <a:endParaRPr lang="zh-CN" altLang="en-US"/>
          </a:p>
        </p:txBody>
      </p:sp>
    </p:spTree>
    <p:extLst>
      <p:ext uri="{BB962C8B-B14F-4D97-AF65-F5344CB8AC3E}">
        <p14:creationId xmlns:p14="http://schemas.microsoft.com/office/powerpoint/2010/main" val="29399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lvl1pPr>
              <a:defRPr sz="3000" baseline="0">
                <a:solidFill>
                  <a:schemeClr val="tx1"/>
                </a:solidFill>
                <a:latin typeface="Arial" pitchFamily="34" charset="0"/>
                <a:ea typeface="黑体" pitchFamily="49" charset="-122"/>
              </a:defRPr>
            </a:lvl1pPr>
            <a:lvl2pPr>
              <a:defRPr sz="2600" baseline="0">
                <a:solidFill>
                  <a:srgbClr val="0000A8"/>
                </a:solidFill>
                <a:latin typeface="Arial" pitchFamily="34" charset="0"/>
                <a:ea typeface="黑体" pitchFamily="49" charset="-122"/>
              </a:defRPr>
            </a:lvl2pPr>
            <a:lvl3pPr>
              <a:defRPr sz="2300" baseline="0">
                <a:solidFill>
                  <a:schemeClr val="bg2"/>
                </a:solidFill>
                <a:latin typeface="Arial" pitchFamily="34" charset="0"/>
                <a:ea typeface="黑体" pitchFamily="49" charset="-122"/>
              </a:defRPr>
            </a:lvl3pPr>
            <a:lvl4pPr>
              <a:defRPr b="1" baseline="0">
                <a:solidFill>
                  <a:srgbClr val="C00000"/>
                </a:solidFill>
                <a:latin typeface="Arial" pitchFamily="34" charset="0"/>
                <a:ea typeface="黑体" pitchFamily="49" charset="-122"/>
              </a:defRPr>
            </a:lvl4pPr>
            <a:lvl5pPr>
              <a:defRPr b="1" baseline="0">
                <a:latin typeface="Arial" pitchFamily="34" charset="0"/>
                <a:ea typeface="黑体"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Rectangle 3">
            <a:extLst>
              <a:ext uri="{FF2B5EF4-FFF2-40B4-BE49-F238E27FC236}">
                <a16:creationId xmlns:a16="http://schemas.microsoft.com/office/drawing/2014/main" id="{D4CB56BD-2D50-4785-A4A6-D365F03D26EE}"/>
              </a:ext>
            </a:extLst>
          </p:cNvPr>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4">
            <a:extLst>
              <a:ext uri="{FF2B5EF4-FFF2-40B4-BE49-F238E27FC236}">
                <a16:creationId xmlns:a16="http://schemas.microsoft.com/office/drawing/2014/main" id="{5FDD2B08-22CC-4713-9DD0-13C21830F3CC}"/>
              </a:ext>
            </a:extLst>
          </p:cNvPr>
          <p:cNvSpPr>
            <a:spLocks noGrp="1" noChangeArrowheads="1"/>
          </p:cNvSpPr>
          <p:nvPr>
            <p:ph type="sldNum" sz="quarter" idx="11"/>
          </p:nvPr>
        </p:nvSpPr>
        <p:spPr>
          <a:ln/>
        </p:spPr>
        <p:txBody>
          <a:bodyPr/>
          <a:lstStyle>
            <a:lvl1pPr>
              <a:defRPr/>
            </a:lvl1pPr>
          </a:lstStyle>
          <a:p>
            <a:pPr>
              <a:defRPr/>
            </a:pPr>
            <a:fld id="{6845DA15-A9C0-4EAD-8DDE-F781F63E1F11}" type="slidenum">
              <a:rPr lang="en-US" altLang="zh-CN"/>
              <a:pPr>
                <a:defRPr/>
              </a:pPr>
              <a:t>‹#›</a:t>
            </a:fld>
            <a:endParaRPr lang="en-US" altLang="zh-CN"/>
          </a:p>
        </p:txBody>
      </p:sp>
      <p:sp>
        <p:nvSpPr>
          <p:cNvPr id="6" name="Rectangle 17">
            <a:extLst>
              <a:ext uri="{FF2B5EF4-FFF2-40B4-BE49-F238E27FC236}">
                <a16:creationId xmlns:a16="http://schemas.microsoft.com/office/drawing/2014/main" id="{D8CD8279-C1CD-47A3-B209-43C8CB98B495}"/>
              </a:ext>
            </a:extLst>
          </p:cNvPr>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646580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40322227-06F0-4A0F-AD37-38E2F0D466D2}"/>
              </a:ext>
            </a:extLst>
          </p:cNvPr>
          <p:cNvSpPr>
            <a:spLocks noGrp="1"/>
          </p:cNvSpPr>
          <p:nvPr>
            <p:ph type="dt" sz="half" idx="10"/>
          </p:nvPr>
        </p:nvSpPr>
        <p:spPr/>
        <p:txBody>
          <a:bodyPr/>
          <a:lstStyle>
            <a:lvl1pPr>
              <a:defRPr/>
            </a:lvl1pPr>
          </a:lstStyle>
          <a:p>
            <a:pPr>
              <a:defRPr/>
            </a:pPr>
            <a:fld id="{A5361248-F620-4230-90AF-1C662D2DDEC0}" type="datetimeFigureOut">
              <a:rPr lang="zh-CN" altLang="en-US"/>
              <a:pPr>
                <a:defRPr/>
              </a:pPr>
              <a:t>2021/5/24</a:t>
            </a:fld>
            <a:endParaRPr lang="zh-CN" altLang="en-US"/>
          </a:p>
        </p:txBody>
      </p:sp>
      <p:sp>
        <p:nvSpPr>
          <p:cNvPr id="3" name="页脚占位符 4">
            <a:extLst>
              <a:ext uri="{FF2B5EF4-FFF2-40B4-BE49-F238E27FC236}">
                <a16:creationId xmlns:a16="http://schemas.microsoft.com/office/drawing/2014/main" id="{6F73ABA1-D075-4BA4-82ED-02F8C34E6A57}"/>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D1E28B30-5070-4197-8EC2-21DCF50B979A}"/>
              </a:ext>
            </a:extLst>
          </p:cNvPr>
          <p:cNvSpPr>
            <a:spLocks noGrp="1"/>
          </p:cNvSpPr>
          <p:nvPr>
            <p:ph type="sldNum" sz="quarter" idx="12"/>
          </p:nvPr>
        </p:nvSpPr>
        <p:spPr/>
        <p:txBody>
          <a:bodyPr/>
          <a:lstStyle>
            <a:lvl1pPr>
              <a:defRPr/>
            </a:lvl1pPr>
          </a:lstStyle>
          <a:p>
            <a:pPr>
              <a:defRPr/>
            </a:pPr>
            <a:fld id="{4E35BAA6-472E-4601-BF32-E6941D5AC5A5}" type="slidenum">
              <a:rPr lang="zh-CN" altLang="en-US"/>
              <a:pPr>
                <a:defRPr/>
              </a:pPr>
              <a:t>‹#›</a:t>
            </a:fld>
            <a:endParaRPr lang="zh-CN" altLang="en-US"/>
          </a:p>
        </p:txBody>
      </p:sp>
    </p:spTree>
    <p:extLst>
      <p:ext uri="{BB962C8B-B14F-4D97-AF65-F5344CB8AC3E}">
        <p14:creationId xmlns:p14="http://schemas.microsoft.com/office/powerpoint/2010/main" val="5540125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AEEAECB3-457E-41BD-B149-AAD20D21B483}"/>
              </a:ext>
            </a:extLst>
          </p:cNvPr>
          <p:cNvSpPr>
            <a:spLocks noGrp="1"/>
          </p:cNvSpPr>
          <p:nvPr>
            <p:ph type="dt" sz="half" idx="10"/>
          </p:nvPr>
        </p:nvSpPr>
        <p:spPr/>
        <p:txBody>
          <a:bodyPr/>
          <a:lstStyle>
            <a:lvl1pPr>
              <a:defRPr/>
            </a:lvl1pPr>
          </a:lstStyle>
          <a:p>
            <a:pPr>
              <a:defRPr/>
            </a:pPr>
            <a:fld id="{4A708322-F957-49FB-984B-8150230A118A}" type="datetimeFigureOut">
              <a:rPr lang="zh-CN" altLang="en-US"/>
              <a:pPr>
                <a:defRPr/>
              </a:pPr>
              <a:t>2021/5/24</a:t>
            </a:fld>
            <a:endParaRPr lang="zh-CN" altLang="en-US"/>
          </a:p>
        </p:txBody>
      </p:sp>
      <p:sp>
        <p:nvSpPr>
          <p:cNvPr id="6" name="页脚占位符 4">
            <a:extLst>
              <a:ext uri="{FF2B5EF4-FFF2-40B4-BE49-F238E27FC236}">
                <a16:creationId xmlns:a16="http://schemas.microsoft.com/office/drawing/2014/main" id="{7254A119-8B20-48A1-B8D1-1F2A76BFE922}"/>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48A497-4A8E-4F53-AD08-EF1EEFDFB6A3}"/>
              </a:ext>
            </a:extLst>
          </p:cNvPr>
          <p:cNvSpPr>
            <a:spLocks noGrp="1"/>
          </p:cNvSpPr>
          <p:nvPr>
            <p:ph type="sldNum" sz="quarter" idx="12"/>
          </p:nvPr>
        </p:nvSpPr>
        <p:spPr/>
        <p:txBody>
          <a:bodyPr/>
          <a:lstStyle>
            <a:lvl1pPr>
              <a:defRPr/>
            </a:lvl1pPr>
          </a:lstStyle>
          <a:p>
            <a:pPr>
              <a:defRPr/>
            </a:pPr>
            <a:fld id="{190E9C79-D1F8-4BA9-A139-48B9D6BB9C63}" type="slidenum">
              <a:rPr lang="zh-CN" altLang="en-US"/>
              <a:pPr>
                <a:defRPr/>
              </a:pPr>
              <a:t>‹#›</a:t>
            </a:fld>
            <a:endParaRPr lang="zh-CN" altLang="en-US"/>
          </a:p>
        </p:txBody>
      </p:sp>
    </p:spTree>
    <p:extLst>
      <p:ext uri="{BB962C8B-B14F-4D97-AF65-F5344CB8AC3E}">
        <p14:creationId xmlns:p14="http://schemas.microsoft.com/office/powerpoint/2010/main" val="4037652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ADC9EF9-9698-4EF4-A94C-526FC8735631}"/>
              </a:ext>
            </a:extLst>
          </p:cNvPr>
          <p:cNvSpPr>
            <a:spLocks noGrp="1"/>
          </p:cNvSpPr>
          <p:nvPr>
            <p:ph type="dt" sz="half" idx="10"/>
          </p:nvPr>
        </p:nvSpPr>
        <p:spPr/>
        <p:txBody>
          <a:bodyPr/>
          <a:lstStyle>
            <a:lvl1pPr>
              <a:defRPr/>
            </a:lvl1pPr>
          </a:lstStyle>
          <a:p>
            <a:pPr>
              <a:defRPr/>
            </a:pPr>
            <a:fld id="{6030CF1B-D371-417B-90DA-3920D076B001}" type="datetimeFigureOut">
              <a:rPr lang="zh-CN" altLang="en-US"/>
              <a:pPr>
                <a:defRPr/>
              </a:pPr>
              <a:t>2021/5/24</a:t>
            </a:fld>
            <a:endParaRPr lang="zh-CN" altLang="en-US"/>
          </a:p>
        </p:txBody>
      </p:sp>
      <p:sp>
        <p:nvSpPr>
          <p:cNvPr id="6" name="页脚占位符 4">
            <a:extLst>
              <a:ext uri="{FF2B5EF4-FFF2-40B4-BE49-F238E27FC236}">
                <a16:creationId xmlns:a16="http://schemas.microsoft.com/office/drawing/2014/main" id="{979AF67F-EE17-4242-9A1A-2966C77D0486}"/>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1E37387-3622-4E12-A4FB-91DD75AE68AB}"/>
              </a:ext>
            </a:extLst>
          </p:cNvPr>
          <p:cNvSpPr>
            <a:spLocks noGrp="1"/>
          </p:cNvSpPr>
          <p:nvPr>
            <p:ph type="sldNum" sz="quarter" idx="12"/>
          </p:nvPr>
        </p:nvSpPr>
        <p:spPr/>
        <p:txBody>
          <a:bodyPr/>
          <a:lstStyle>
            <a:lvl1pPr>
              <a:defRPr/>
            </a:lvl1pPr>
          </a:lstStyle>
          <a:p>
            <a:pPr>
              <a:defRPr/>
            </a:pPr>
            <a:fld id="{9A470C1F-3CA6-4A38-9237-DEDA1A1672F1}" type="slidenum">
              <a:rPr lang="zh-CN" altLang="en-US"/>
              <a:pPr>
                <a:defRPr/>
              </a:pPr>
              <a:t>‹#›</a:t>
            </a:fld>
            <a:endParaRPr lang="zh-CN" altLang="en-US"/>
          </a:p>
        </p:txBody>
      </p:sp>
    </p:spTree>
    <p:extLst>
      <p:ext uri="{BB962C8B-B14F-4D97-AF65-F5344CB8AC3E}">
        <p14:creationId xmlns:p14="http://schemas.microsoft.com/office/powerpoint/2010/main" val="714855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95C4DD0-6602-4B31-B34C-803A89EEFA76}"/>
              </a:ext>
            </a:extLst>
          </p:cNvPr>
          <p:cNvSpPr>
            <a:spLocks noGrp="1"/>
          </p:cNvSpPr>
          <p:nvPr>
            <p:ph type="dt" sz="half" idx="10"/>
          </p:nvPr>
        </p:nvSpPr>
        <p:spPr/>
        <p:txBody>
          <a:bodyPr/>
          <a:lstStyle>
            <a:lvl1pPr>
              <a:defRPr/>
            </a:lvl1pPr>
          </a:lstStyle>
          <a:p>
            <a:pPr>
              <a:defRPr/>
            </a:pPr>
            <a:fld id="{699363EF-2213-4257-9FFC-EEA6064CA8EE}" type="datetimeFigureOut">
              <a:rPr lang="zh-CN" altLang="en-US"/>
              <a:pPr>
                <a:defRPr/>
              </a:pPr>
              <a:t>2021/5/24</a:t>
            </a:fld>
            <a:endParaRPr lang="zh-CN" altLang="en-US"/>
          </a:p>
        </p:txBody>
      </p:sp>
      <p:sp>
        <p:nvSpPr>
          <p:cNvPr id="5" name="页脚占位符 4">
            <a:extLst>
              <a:ext uri="{FF2B5EF4-FFF2-40B4-BE49-F238E27FC236}">
                <a16:creationId xmlns:a16="http://schemas.microsoft.com/office/drawing/2014/main" id="{59AEE54F-E5A4-4C53-99C9-893BF744AB4E}"/>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1667E6F-B430-40B0-883C-3208DD199CDA}"/>
              </a:ext>
            </a:extLst>
          </p:cNvPr>
          <p:cNvSpPr>
            <a:spLocks noGrp="1"/>
          </p:cNvSpPr>
          <p:nvPr>
            <p:ph type="sldNum" sz="quarter" idx="12"/>
          </p:nvPr>
        </p:nvSpPr>
        <p:spPr/>
        <p:txBody>
          <a:bodyPr/>
          <a:lstStyle>
            <a:lvl1pPr>
              <a:defRPr/>
            </a:lvl1pPr>
          </a:lstStyle>
          <a:p>
            <a:pPr>
              <a:defRPr/>
            </a:pPr>
            <a:fld id="{CD366A56-B9FF-4720-9855-5CBAE9B444C6}" type="slidenum">
              <a:rPr lang="zh-CN" altLang="en-US"/>
              <a:pPr>
                <a:defRPr/>
              </a:pPr>
              <a:t>‹#›</a:t>
            </a:fld>
            <a:endParaRPr lang="zh-CN" altLang="en-US"/>
          </a:p>
        </p:txBody>
      </p:sp>
    </p:spTree>
    <p:extLst>
      <p:ext uri="{BB962C8B-B14F-4D97-AF65-F5344CB8AC3E}">
        <p14:creationId xmlns:p14="http://schemas.microsoft.com/office/powerpoint/2010/main" val="2630747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6AFBFB6-54B4-4F0B-8766-8BE1FE9DF65C}"/>
              </a:ext>
            </a:extLst>
          </p:cNvPr>
          <p:cNvSpPr>
            <a:spLocks noGrp="1"/>
          </p:cNvSpPr>
          <p:nvPr>
            <p:ph type="dt" sz="half" idx="10"/>
          </p:nvPr>
        </p:nvSpPr>
        <p:spPr/>
        <p:txBody>
          <a:bodyPr/>
          <a:lstStyle>
            <a:lvl1pPr>
              <a:defRPr/>
            </a:lvl1pPr>
          </a:lstStyle>
          <a:p>
            <a:pPr>
              <a:defRPr/>
            </a:pPr>
            <a:fld id="{FF291C46-E103-44DD-91FD-F72F723EDDBC}" type="datetimeFigureOut">
              <a:rPr lang="zh-CN" altLang="en-US"/>
              <a:pPr>
                <a:defRPr/>
              </a:pPr>
              <a:t>2021/5/24</a:t>
            </a:fld>
            <a:endParaRPr lang="zh-CN" altLang="en-US"/>
          </a:p>
        </p:txBody>
      </p:sp>
      <p:sp>
        <p:nvSpPr>
          <p:cNvPr id="5" name="页脚占位符 4">
            <a:extLst>
              <a:ext uri="{FF2B5EF4-FFF2-40B4-BE49-F238E27FC236}">
                <a16:creationId xmlns:a16="http://schemas.microsoft.com/office/drawing/2014/main" id="{57970395-56FB-4D88-928F-7E7BE4F7322C}"/>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EBA1A46-45A1-4359-BEC1-2951B27CB24D}"/>
              </a:ext>
            </a:extLst>
          </p:cNvPr>
          <p:cNvSpPr>
            <a:spLocks noGrp="1"/>
          </p:cNvSpPr>
          <p:nvPr>
            <p:ph type="sldNum" sz="quarter" idx="12"/>
          </p:nvPr>
        </p:nvSpPr>
        <p:spPr/>
        <p:txBody>
          <a:bodyPr/>
          <a:lstStyle>
            <a:lvl1pPr>
              <a:defRPr/>
            </a:lvl1pPr>
          </a:lstStyle>
          <a:p>
            <a:pPr>
              <a:defRPr/>
            </a:pPr>
            <a:fld id="{F29DADCA-AE7F-4B31-B6CF-52C68A032262}" type="slidenum">
              <a:rPr lang="zh-CN" altLang="en-US"/>
              <a:pPr>
                <a:defRPr/>
              </a:pPr>
              <a:t>‹#›</a:t>
            </a:fld>
            <a:endParaRPr lang="zh-CN" altLang="en-US"/>
          </a:p>
        </p:txBody>
      </p:sp>
    </p:spTree>
    <p:extLst>
      <p:ext uri="{BB962C8B-B14F-4D97-AF65-F5344CB8AC3E}">
        <p14:creationId xmlns:p14="http://schemas.microsoft.com/office/powerpoint/2010/main" val="2135204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3">
            <a:extLst>
              <a:ext uri="{FF2B5EF4-FFF2-40B4-BE49-F238E27FC236}">
                <a16:creationId xmlns:a16="http://schemas.microsoft.com/office/drawing/2014/main" id="{13996452-CBF2-483C-8730-CEA89A0BE2CA}"/>
              </a:ext>
            </a:extLst>
          </p:cNvPr>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4">
            <a:extLst>
              <a:ext uri="{FF2B5EF4-FFF2-40B4-BE49-F238E27FC236}">
                <a16:creationId xmlns:a16="http://schemas.microsoft.com/office/drawing/2014/main" id="{5454975C-973D-4876-88EF-99EA6EE14BD0}"/>
              </a:ext>
            </a:extLst>
          </p:cNvPr>
          <p:cNvSpPr>
            <a:spLocks noGrp="1" noChangeArrowheads="1"/>
          </p:cNvSpPr>
          <p:nvPr>
            <p:ph type="sldNum" sz="quarter" idx="11"/>
          </p:nvPr>
        </p:nvSpPr>
        <p:spPr>
          <a:ln/>
        </p:spPr>
        <p:txBody>
          <a:bodyPr/>
          <a:lstStyle>
            <a:lvl1pPr>
              <a:defRPr/>
            </a:lvl1pPr>
          </a:lstStyle>
          <a:p>
            <a:pPr>
              <a:defRPr/>
            </a:pPr>
            <a:fld id="{E4B97F37-A10C-4798-A6F2-AD05DBEA147B}" type="slidenum">
              <a:rPr lang="en-US" altLang="zh-CN"/>
              <a:pPr>
                <a:defRPr/>
              </a:pPr>
              <a:t>‹#›</a:t>
            </a:fld>
            <a:endParaRPr lang="en-US" altLang="zh-CN"/>
          </a:p>
        </p:txBody>
      </p:sp>
      <p:sp>
        <p:nvSpPr>
          <p:cNvPr id="6" name="Rectangle 17">
            <a:extLst>
              <a:ext uri="{FF2B5EF4-FFF2-40B4-BE49-F238E27FC236}">
                <a16:creationId xmlns:a16="http://schemas.microsoft.com/office/drawing/2014/main" id="{634C6FC6-7B1C-4143-816F-A0D1A047E763}"/>
              </a:ext>
            </a:extLst>
          </p:cNvPr>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154457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484313"/>
            <a:ext cx="4038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484313"/>
            <a:ext cx="4038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3">
            <a:extLst>
              <a:ext uri="{FF2B5EF4-FFF2-40B4-BE49-F238E27FC236}">
                <a16:creationId xmlns:a16="http://schemas.microsoft.com/office/drawing/2014/main" id="{91443E3E-62A7-4270-830D-B8B9E4E40EB3}"/>
              </a:ext>
            </a:extLst>
          </p:cNvPr>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4">
            <a:extLst>
              <a:ext uri="{FF2B5EF4-FFF2-40B4-BE49-F238E27FC236}">
                <a16:creationId xmlns:a16="http://schemas.microsoft.com/office/drawing/2014/main" id="{F20A2E43-B151-48F4-8A86-37A5D0E992BF}"/>
              </a:ext>
            </a:extLst>
          </p:cNvPr>
          <p:cNvSpPr>
            <a:spLocks noGrp="1" noChangeArrowheads="1"/>
          </p:cNvSpPr>
          <p:nvPr>
            <p:ph type="sldNum" sz="quarter" idx="11"/>
          </p:nvPr>
        </p:nvSpPr>
        <p:spPr>
          <a:ln/>
        </p:spPr>
        <p:txBody>
          <a:bodyPr/>
          <a:lstStyle>
            <a:lvl1pPr>
              <a:defRPr/>
            </a:lvl1pPr>
          </a:lstStyle>
          <a:p>
            <a:pPr>
              <a:defRPr/>
            </a:pPr>
            <a:fld id="{2FCDF1A4-A729-45DD-B07E-A6025AB29F3D}" type="slidenum">
              <a:rPr lang="en-US" altLang="zh-CN"/>
              <a:pPr>
                <a:defRPr/>
              </a:pPr>
              <a:t>‹#›</a:t>
            </a:fld>
            <a:endParaRPr lang="en-US" altLang="zh-CN"/>
          </a:p>
        </p:txBody>
      </p:sp>
      <p:sp>
        <p:nvSpPr>
          <p:cNvPr id="7" name="Rectangle 17">
            <a:extLst>
              <a:ext uri="{FF2B5EF4-FFF2-40B4-BE49-F238E27FC236}">
                <a16:creationId xmlns:a16="http://schemas.microsoft.com/office/drawing/2014/main" id="{803577E6-2EBD-4C5C-9376-8BB6599EE8D8}"/>
              </a:ext>
            </a:extLst>
          </p:cNvPr>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870165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3">
            <a:extLst>
              <a:ext uri="{FF2B5EF4-FFF2-40B4-BE49-F238E27FC236}">
                <a16:creationId xmlns:a16="http://schemas.microsoft.com/office/drawing/2014/main" id="{84A7A7B6-D863-4AA1-957C-BA8D076FFEF9}"/>
              </a:ext>
            </a:extLst>
          </p:cNvPr>
          <p:cNvSpPr>
            <a:spLocks noGrp="1" noChangeArrowheads="1"/>
          </p:cNvSpPr>
          <p:nvPr>
            <p:ph type="ftr" sz="quarter" idx="10"/>
          </p:nvPr>
        </p:nvSpPr>
        <p:spPr>
          <a:ln/>
        </p:spPr>
        <p:txBody>
          <a:bodyPr/>
          <a:lstStyle>
            <a:lvl1pPr>
              <a:defRPr/>
            </a:lvl1pPr>
          </a:lstStyle>
          <a:p>
            <a:pPr>
              <a:defRPr/>
            </a:pPr>
            <a:endParaRPr lang="en-US" altLang="zh-CN"/>
          </a:p>
        </p:txBody>
      </p:sp>
      <p:sp>
        <p:nvSpPr>
          <p:cNvPr id="8" name="Rectangle 4">
            <a:extLst>
              <a:ext uri="{FF2B5EF4-FFF2-40B4-BE49-F238E27FC236}">
                <a16:creationId xmlns:a16="http://schemas.microsoft.com/office/drawing/2014/main" id="{0B083776-56D4-499F-8646-2CF631B9A11C}"/>
              </a:ext>
            </a:extLst>
          </p:cNvPr>
          <p:cNvSpPr>
            <a:spLocks noGrp="1" noChangeArrowheads="1"/>
          </p:cNvSpPr>
          <p:nvPr>
            <p:ph type="sldNum" sz="quarter" idx="11"/>
          </p:nvPr>
        </p:nvSpPr>
        <p:spPr>
          <a:ln/>
        </p:spPr>
        <p:txBody>
          <a:bodyPr/>
          <a:lstStyle>
            <a:lvl1pPr>
              <a:defRPr/>
            </a:lvl1pPr>
          </a:lstStyle>
          <a:p>
            <a:pPr>
              <a:defRPr/>
            </a:pPr>
            <a:fld id="{29D5DA00-04DC-4377-ACAA-A4382A8EC200}" type="slidenum">
              <a:rPr lang="en-US" altLang="zh-CN"/>
              <a:pPr>
                <a:defRPr/>
              </a:pPr>
              <a:t>‹#›</a:t>
            </a:fld>
            <a:endParaRPr lang="en-US" altLang="zh-CN"/>
          </a:p>
        </p:txBody>
      </p:sp>
      <p:sp>
        <p:nvSpPr>
          <p:cNvPr id="9" name="Rectangle 17">
            <a:extLst>
              <a:ext uri="{FF2B5EF4-FFF2-40B4-BE49-F238E27FC236}">
                <a16:creationId xmlns:a16="http://schemas.microsoft.com/office/drawing/2014/main" id="{85EB3568-D641-4029-90BB-AFDCA432C1A4}"/>
              </a:ext>
            </a:extLst>
          </p:cNvPr>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691102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Rectangle 3">
            <a:extLst>
              <a:ext uri="{FF2B5EF4-FFF2-40B4-BE49-F238E27FC236}">
                <a16:creationId xmlns:a16="http://schemas.microsoft.com/office/drawing/2014/main" id="{979CD794-8525-4C9D-80FE-D1B5AB6D348F}"/>
              </a:ext>
            </a:extLst>
          </p:cNvPr>
          <p:cNvSpPr>
            <a:spLocks noGrp="1" noChangeArrowheads="1"/>
          </p:cNvSpPr>
          <p:nvPr>
            <p:ph type="ftr" sz="quarter" idx="10"/>
          </p:nvPr>
        </p:nvSpPr>
        <p:spPr>
          <a:ln/>
        </p:spPr>
        <p:txBody>
          <a:bodyPr/>
          <a:lstStyle>
            <a:lvl1pPr>
              <a:defRPr/>
            </a:lvl1pPr>
          </a:lstStyle>
          <a:p>
            <a:pPr>
              <a:defRPr/>
            </a:pPr>
            <a:endParaRPr lang="en-US" altLang="zh-CN"/>
          </a:p>
        </p:txBody>
      </p:sp>
      <p:sp>
        <p:nvSpPr>
          <p:cNvPr id="4" name="Rectangle 4">
            <a:extLst>
              <a:ext uri="{FF2B5EF4-FFF2-40B4-BE49-F238E27FC236}">
                <a16:creationId xmlns:a16="http://schemas.microsoft.com/office/drawing/2014/main" id="{69A9594B-073A-450C-AE8F-791A4A29AED3}"/>
              </a:ext>
            </a:extLst>
          </p:cNvPr>
          <p:cNvSpPr>
            <a:spLocks noGrp="1" noChangeArrowheads="1"/>
          </p:cNvSpPr>
          <p:nvPr>
            <p:ph type="sldNum" sz="quarter" idx="11"/>
          </p:nvPr>
        </p:nvSpPr>
        <p:spPr>
          <a:ln/>
        </p:spPr>
        <p:txBody>
          <a:bodyPr/>
          <a:lstStyle>
            <a:lvl1pPr>
              <a:defRPr/>
            </a:lvl1pPr>
          </a:lstStyle>
          <a:p>
            <a:pPr>
              <a:defRPr/>
            </a:pPr>
            <a:fld id="{C20F0A08-92E9-497F-B9C0-D4420D8AF757}" type="slidenum">
              <a:rPr lang="en-US" altLang="zh-CN"/>
              <a:pPr>
                <a:defRPr/>
              </a:pPr>
              <a:t>‹#›</a:t>
            </a:fld>
            <a:endParaRPr lang="en-US" altLang="zh-CN"/>
          </a:p>
        </p:txBody>
      </p:sp>
      <p:sp>
        <p:nvSpPr>
          <p:cNvPr id="5" name="Rectangle 17">
            <a:extLst>
              <a:ext uri="{FF2B5EF4-FFF2-40B4-BE49-F238E27FC236}">
                <a16:creationId xmlns:a16="http://schemas.microsoft.com/office/drawing/2014/main" id="{F0A316D1-0E0E-4069-AB72-19DA9A2F9AC8}"/>
              </a:ext>
            </a:extLst>
          </p:cNvPr>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67586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7D16329A-4A74-47A1-9FC4-371A03C7770E}"/>
              </a:ext>
            </a:extLst>
          </p:cNvPr>
          <p:cNvSpPr>
            <a:spLocks noGrp="1" noChangeArrowheads="1"/>
          </p:cNvSpPr>
          <p:nvPr>
            <p:ph type="ftr" sz="quarter" idx="10"/>
          </p:nvPr>
        </p:nvSpPr>
        <p:spPr>
          <a:ln/>
        </p:spPr>
        <p:txBody>
          <a:bodyPr/>
          <a:lstStyle>
            <a:lvl1pPr>
              <a:defRPr/>
            </a:lvl1pPr>
          </a:lstStyle>
          <a:p>
            <a:pPr>
              <a:defRPr/>
            </a:pPr>
            <a:endParaRPr lang="en-US" altLang="zh-CN"/>
          </a:p>
        </p:txBody>
      </p:sp>
      <p:sp>
        <p:nvSpPr>
          <p:cNvPr id="3" name="Rectangle 4">
            <a:extLst>
              <a:ext uri="{FF2B5EF4-FFF2-40B4-BE49-F238E27FC236}">
                <a16:creationId xmlns:a16="http://schemas.microsoft.com/office/drawing/2014/main" id="{2B4C821F-1FE6-4A91-B311-2C1EF88AA5CB}"/>
              </a:ext>
            </a:extLst>
          </p:cNvPr>
          <p:cNvSpPr>
            <a:spLocks noGrp="1" noChangeArrowheads="1"/>
          </p:cNvSpPr>
          <p:nvPr>
            <p:ph type="sldNum" sz="quarter" idx="11"/>
          </p:nvPr>
        </p:nvSpPr>
        <p:spPr>
          <a:ln/>
        </p:spPr>
        <p:txBody>
          <a:bodyPr/>
          <a:lstStyle>
            <a:lvl1pPr>
              <a:defRPr/>
            </a:lvl1pPr>
          </a:lstStyle>
          <a:p>
            <a:pPr>
              <a:defRPr/>
            </a:pPr>
            <a:fld id="{2C042521-40DA-45AC-92BD-50010C763966}" type="slidenum">
              <a:rPr lang="en-US" altLang="zh-CN"/>
              <a:pPr>
                <a:defRPr/>
              </a:pPr>
              <a:t>‹#›</a:t>
            </a:fld>
            <a:endParaRPr lang="en-US" altLang="zh-CN"/>
          </a:p>
        </p:txBody>
      </p:sp>
      <p:sp>
        <p:nvSpPr>
          <p:cNvPr id="4" name="Rectangle 17">
            <a:extLst>
              <a:ext uri="{FF2B5EF4-FFF2-40B4-BE49-F238E27FC236}">
                <a16:creationId xmlns:a16="http://schemas.microsoft.com/office/drawing/2014/main" id="{E7D59936-3550-452E-8578-A39CF3BD329C}"/>
              </a:ext>
            </a:extLst>
          </p:cNvPr>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953382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3">
            <a:extLst>
              <a:ext uri="{FF2B5EF4-FFF2-40B4-BE49-F238E27FC236}">
                <a16:creationId xmlns:a16="http://schemas.microsoft.com/office/drawing/2014/main" id="{827217B7-9E45-4E1C-B319-BC632A7BBB4E}"/>
              </a:ext>
            </a:extLst>
          </p:cNvPr>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4">
            <a:extLst>
              <a:ext uri="{FF2B5EF4-FFF2-40B4-BE49-F238E27FC236}">
                <a16:creationId xmlns:a16="http://schemas.microsoft.com/office/drawing/2014/main" id="{B89B161D-CE04-41FC-ABF6-2C722074DC87}"/>
              </a:ext>
            </a:extLst>
          </p:cNvPr>
          <p:cNvSpPr>
            <a:spLocks noGrp="1" noChangeArrowheads="1"/>
          </p:cNvSpPr>
          <p:nvPr>
            <p:ph type="sldNum" sz="quarter" idx="11"/>
          </p:nvPr>
        </p:nvSpPr>
        <p:spPr>
          <a:ln/>
        </p:spPr>
        <p:txBody>
          <a:bodyPr/>
          <a:lstStyle>
            <a:lvl1pPr>
              <a:defRPr/>
            </a:lvl1pPr>
          </a:lstStyle>
          <a:p>
            <a:pPr>
              <a:defRPr/>
            </a:pPr>
            <a:fld id="{36BF09EC-001B-46FD-A8E8-D1037134128F}" type="slidenum">
              <a:rPr lang="en-US" altLang="zh-CN"/>
              <a:pPr>
                <a:defRPr/>
              </a:pPr>
              <a:t>‹#›</a:t>
            </a:fld>
            <a:endParaRPr lang="en-US" altLang="zh-CN"/>
          </a:p>
        </p:txBody>
      </p:sp>
      <p:sp>
        <p:nvSpPr>
          <p:cNvPr id="7" name="Rectangle 17">
            <a:extLst>
              <a:ext uri="{FF2B5EF4-FFF2-40B4-BE49-F238E27FC236}">
                <a16:creationId xmlns:a16="http://schemas.microsoft.com/office/drawing/2014/main" id="{18780F4B-6F39-4C77-AACB-ED249D4A2050}"/>
              </a:ext>
            </a:extLst>
          </p:cNvPr>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777476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3">
            <a:extLst>
              <a:ext uri="{FF2B5EF4-FFF2-40B4-BE49-F238E27FC236}">
                <a16:creationId xmlns:a16="http://schemas.microsoft.com/office/drawing/2014/main" id="{1B47B7E9-5302-4D1A-B1D8-36B4244D50D6}"/>
              </a:ext>
            </a:extLst>
          </p:cNvPr>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4">
            <a:extLst>
              <a:ext uri="{FF2B5EF4-FFF2-40B4-BE49-F238E27FC236}">
                <a16:creationId xmlns:a16="http://schemas.microsoft.com/office/drawing/2014/main" id="{7F0ADE27-8F05-4360-9B5F-3A8F65392A05}"/>
              </a:ext>
            </a:extLst>
          </p:cNvPr>
          <p:cNvSpPr>
            <a:spLocks noGrp="1" noChangeArrowheads="1"/>
          </p:cNvSpPr>
          <p:nvPr>
            <p:ph type="sldNum" sz="quarter" idx="11"/>
          </p:nvPr>
        </p:nvSpPr>
        <p:spPr>
          <a:ln/>
        </p:spPr>
        <p:txBody>
          <a:bodyPr/>
          <a:lstStyle>
            <a:lvl1pPr>
              <a:defRPr/>
            </a:lvl1pPr>
          </a:lstStyle>
          <a:p>
            <a:pPr>
              <a:defRPr/>
            </a:pPr>
            <a:fld id="{56B87B34-200D-412A-B191-5A215395222E}" type="slidenum">
              <a:rPr lang="en-US" altLang="zh-CN"/>
              <a:pPr>
                <a:defRPr/>
              </a:pPr>
              <a:t>‹#›</a:t>
            </a:fld>
            <a:endParaRPr lang="en-US" altLang="zh-CN"/>
          </a:p>
        </p:txBody>
      </p:sp>
      <p:sp>
        <p:nvSpPr>
          <p:cNvPr id="7" name="Rectangle 17">
            <a:extLst>
              <a:ext uri="{FF2B5EF4-FFF2-40B4-BE49-F238E27FC236}">
                <a16:creationId xmlns:a16="http://schemas.microsoft.com/office/drawing/2014/main" id="{0B7BFAC6-97DE-474A-98DE-D2EB1A18B18D}"/>
              </a:ext>
            </a:extLst>
          </p:cNvPr>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028305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46657E75-DD6F-4DE1-A67A-1F831C3DEC51}"/>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ltLang="zh-CN"/>
          </a:p>
        </p:txBody>
      </p:sp>
      <p:sp>
        <p:nvSpPr>
          <p:cNvPr id="38916" name="Rectangle 4">
            <a:extLst>
              <a:ext uri="{FF2B5EF4-FFF2-40B4-BE49-F238E27FC236}">
                <a16:creationId xmlns:a16="http://schemas.microsoft.com/office/drawing/2014/main" id="{53B2A647-BE8B-491C-B5B9-0BAE0EA82352}"/>
              </a:ext>
            </a:extLst>
          </p:cNvPr>
          <p:cNvSpPr>
            <a:spLocks noGrp="1" noChangeArrowheads="1"/>
          </p:cNvSpPr>
          <p:nvPr>
            <p:ph type="sldNum" sz="quarter" idx="4"/>
          </p:nvPr>
        </p:nvSpPr>
        <p:spPr bwMode="auto">
          <a:xfrm>
            <a:off x="6696075"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2000" b="1" smtClean="0">
                <a:solidFill>
                  <a:srgbClr val="006600"/>
                </a:solidFill>
                <a:latin typeface="Courier New" panose="02070309020205020404" pitchFamily="49" charset="0"/>
                <a:ea typeface="华文新魏" panose="02010800040101010101" pitchFamily="2" charset="-122"/>
              </a:defRPr>
            </a:lvl1pPr>
          </a:lstStyle>
          <a:p>
            <a:pPr>
              <a:defRPr/>
            </a:pPr>
            <a:fld id="{900DA9A5-11D2-49BE-A5B1-A104CDD1AA2D}" type="slidenum">
              <a:rPr lang="en-US" altLang="zh-CN"/>
              <a:pPr>
                <a:defRPr/>
              </a:pPr>
              <a:t>‹#›</a:t>
            </a:fld>
            <a:endParaRPr lang="en-US" altLang="zh-CN"/>
          </a:p>
        </p:txBody>
      </p:sp>
      <p:grpSp>
        <p:nvGrpSpPr>
          <p:cNvPr id="1028" name="Group 35">
            <a:extLst>
              <a:ext uri="{FF2B5EF4-FFF2-40B4-BE49-F238E27FC236}">
                <a16:creationId xmlns:a16="http://schemas.microsoft.com/office/drawing/2014/main" id="{D9E31DDE-6306-49B1-9A4C-15F67F86B342}"/>
              </a:ext>
            </a:extLst>
          </p:cNvPr>
          <p:cNvGrpSpPr>
            <a:grpSpLocks/>
          </p:cNvGrpSpPr>
          <p:nvPr/>
        </p:nvGrpSpPr>
        <p:grpSpPr bwMode="auto">
          <a:xfrm>
            <a:off x="0" y="0"/>
            <a:ext cx="9144000" cy="546100"/>
            <a:chOff x="0" y="0"/>
            <a:chExt cx="5760" cy="344"/>
          </a:xfrm>
        </p:grpSpPr>
        <p:sp>
          <p:nvSpPr>
            <p:cNvPr id="1032" name="Rectangle 5">
              <a:extLst>
                <a:ext uri="{FF2B5EF4-FFF2-40B4-BE49-F238E27FC236}">
                  <a16:creationId xmlns:a16="http://schemas.microsoft.com/office/drawing/2014/main" id="{AE392C5F-FD32-472F-B401-750955FC8109}"/>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1033" name="Rectangle 6">
              <a:extLst>
                <a:ext uri="{FF2B5EF4-FFF2-40B4-BE49-F238E27FC236}">
                  <a16:creationId xmlns:a16="http://schemas.microsoft.com/office/drawing/2014/main" id="{F483DBCD-0B91-40FA-8C42-F086155C8E9B}"/>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2400">
                <a:latin typeface="Times New Roman" panose="02020603050405020304" pitchFamily="18" charset="0"/>
              </a:endParaRPr>
            </a:p>
          </p:txBody>
        </p:sp>
        <p:sp>
          <p:nvSpPr>
            <p:cNvPr id="1034" name="Rectangle 7">
              <a:extLst>
                <a:ext uri="{FF2B5EF4-FFF2-40B4-BE49-F238E27FC236}">
                  <a16:creationId xmlns:a16="http://schemas.microsoft.com/office/drawing/2014/main" id="{8BC33BAE-DC49-467C-9F19-F051F5462ACD}"/>
                </a:ext>
              </a:extLst>
            </p:cNvPr>
            <p:cNvSpPr>
              <a:spLocks noChangeArrowheads="1"/>
            </p:cNvSpPr>
            <p:nvPr/>
          </p:nvSpPr>
          <p:spPr bwMode="auto">
            <a:xfrm>
              <a:off x="258" y="85"/>
              <a:ext cx="87" cy="89"/>
            </a:xfrm>
            <a:prstGeom prst="rect">
              <a:avLst/>
            </a:prstGeom>
            <a:solidFill>
              <a:schemeClr val="folHlink"/>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solidFill>
                  <a:schemeClr val="hlink"/>
                </a:solidFill>
              </a:endParaRPr>
            </a:p>
          </p:txBody>
        </p:sp>
        <p:sp>
          <p:nvSpPr>
            <p:cNvPr id="1035" name="Rectangle 8">
              <a:extLst>
                <a:ext uri="{FF2B5EF4-FFF2-40B4-BE49-F238E27FC236}">
                  <a16:creationId xmlns:a16="http://schemas.microsoft.com/office/drawing/2014/main" id="{D5040112-165D-48BE-AF42-D9D127750449}"/>
                </a:ext>
              </a:extLst>
            </p:cNvPr>
            <p:cNvSpPr>
              <a:spLocks noChangeArrowheads="1"/>
            </p:cNvSpPr>
            <p:nvPr/>
          </p:nvSpPr>
          <p:spPr bwMode="auto">
            <a:xfrm>
              <a:off x="345" y="0"/>
              <a:ext cx="88" cy="87"/>
            </a:xfrm>
            <a:prstGeom prst="rect">
              <a:avLst/>
            </a:prstGeom>
            <a:solidFill>
              <a:schemeClr val="folHlink"/>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solidFill>
                  <a:schemeClr val="hlink"/>
                </a:solidFill>
              </a:endParaRPr>
            </a:p>
          </p:txBody>
        </p:sp>
        <p:sp>
          <p:nvSpPr>
            <p:cNvPr id="1036" name="Rectangle 9">
              <a:extLst>
                <a:ext uri="{FF2B5EF4-FFF2-40B4-BE49-F238E27FC236}">
                  <a16:creationId xmlns:a16="http://schemas.microsoft.com/office/drawing/2014/main" id="{0AB58948-6CDE-4DC2-B31F-1BAF534EA179}"/>
                </a:ext>
              </a:extLst>
            </p:cNvPr>
            <p:cNvSpPr>
              <a:spLocks noChangeArrowheads="1"/>
            </p:cNvSpPr>
            <p:nvPr/>
          </p:nvSpPr>
          <p:spPr bwMode="auto">
            <a:xfrm>
              <a:off x="345" y="85"/>
              <a:ext cx="88" cy="89"/>
            </a:xfrm>
            <a:prstGeom prst="rect">
              <a:avLst/>
            </a:prstGeom>
            <a:solidFill>
              <a:schemeClr val="accent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solidFill>
                  <a:schemeClr val="accent2"/>
                </a:solidFill>
              </a:endParaRPr>
            </a:p>
          </p:txBody>
        </p:sp>
        <p:sp>
          <p:nvSpPr>
            <p:cNvPr id="1037" name="Rectangle 10">
              <a:extLst>
                <a:ext uri="{FF2B5EF4-FFF2-40B4-BE49-F238E27FC236}">
                  <a16:creationId xmlns:a16="http://schemas.microsoft.com/office/drawing/2014/main" id="{C688EE42-0CDB-41D4-8079-45758DB86EAA}"/>
                </a:ext>
              </a:extLst>
            </p:cNvPr>
            <p:cNvSpPr>
              <a:spLocks noChangeArrowheads="1"/>
            </p:cNvSpPr>
            <p:nvPr/>
          </p:nvSpPr>
          <p:spPr bwMode="auto">
            <a:xfrm>
              <a:off x="173" y="173"/>
              <a:ext cx="86" cy="87"/>
            </a:xfrm>
            <a:prstGeom prst="rect">
              <a:avLst/>
            </a:prstGeom>
            <a:solidFill>
              <a:schemeClr val="folHlink"/>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solidFill>
                  <a:schemeClr val="hlink"/>
                </a:solidFill>
              </a:endParaRPr>
            </a:p>
          </p:txBody>
        </p:sp>
        <p:sp>
          <p:nvSpPr>
            <p:cNvPr id="1038" name="Rectangle 11">
              <a:extLst>
                <a:ext uri="{FF2B5EF4-FFF2-40B4-BE49-F238E27FC236}">
                  <a16:creationId xmlns:a16="http://schemas.microsoft.com/office/drawing/2014/main" id="{E2E7703B-A4BE-45D6-BE6D-A061198E1544}"/>
                </a:ext>
              </a:extLst>
            </p:cNvPr>
            <p:cNvSpPr>
              <a:spLocks noChangeArrowheads="1"/>
            </p:cNvSpPr>
            <p:nvPr/>
          </p:nvSpPr>
          <p:spPr bwMode="auto">
            <a:xfrm>
              <a:off x="83" y="86"/>
              <a:ext cx="89" cy="87"/>
            </a:xfrm>
            <a:prstGeom prst="rect">
              <a:avLst/>
            </a:prstGeom>
            <a:solidFill>
              <a:schemeClr val="bg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2400">
                <a:latin typeface="Times New Roman" panose="02020603050405020304" pitchFamily="18" charset="0"/>
              </a:endParaRPr>
            </a:p>
          </p:txBody>
        </p:sp>
        <p:sp>
          <p:nvSpPr>
            <p:cNvPr id="1039" name="Rectangle 12">
              <a:extLst>
                <a:ext uri="{FF2B5EF4-FFF2-40B4-BE49-F238E27FC236}">
                  <a16:creationId xmlns:a16="http://schemas.microsoft.com/office/drawing/2014/main" id="{6EC9690B-B0D0-498F-A8E9-C554832856FA}"/>
                </a:ext>
              </a:extLst>
            </p:cNvPr>
            <p:cNvSpPr>
              <a:spLocks noChangeArrowheads="1"/>
            </p:cNvSpPr>
            <p:nvPr/>
          </p:nvSpPr>
          <p:spPr bwMode="auto">
            <a:xfrm>
              <a:off x="258" y="171"/>
              <a:ext cx="87" cy="87"/>
            </a:xfrm>
            <a:prstGeom prst="rect">
              <a:avLst/>
            </a:prstGeom>
            <a:solidFill>
              <a:schemeClr val="accent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solidFill>
                  <a:schemeClr val="accent2"/>
                </a:solidFill>
              </a:endParaRPr>
            </a:p>
          </p:txBody>
        </p:sp>
        <p:sp>
          <p:nvSpPr>
            <p:cNvPr id="1040" name="Rectangle 13">
              <a:extLst>
                <a:ext uri="{FF2B5EF4-FFF2-40B4-BE49-F238E27FC236}">
                  <a16:creationId xmlns:a16="http://schemas.microsoft.com/office/drawing/2014/main" id="{BCAA5B99-66F0-4EAC-BF28-F95944827AEE}"/>
                </a:ext>
              </a:extLst>
            </p:cNvPr>
            <p:cNvSpPr>
              <a:spLocks noChangeArrowheads="1"/>
            </p:cNvSpPr>
            <p:nvPr/>
          </p:nvSpPr>
          <p:spPr bwMode="auto">
            <a:xfrm>
              <a:off x="173" y="258"/>
              <a:ext cx="86" cy="86"/>
            </a:xfrm>
            <a:prstGeom prst="rect">
              <a:avLst/>
            </a:prstGeom>
            <a:solidFill>
              <a:schemeClr val="accent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solidFill>
                  <a:schemeClr val="accent2"/>
                </a:solidFill>
              </a:endParaRPr>
            </a:p>
          </p:txBody>
        </p:sp>
      </p:grpSp>
      <p:sp>
        <p:nvSpPr>
          <p:cNvPr id="1029" name="Rectangle 14">
            <a:extLst>
              <a:ext uri="{FF2B5EF4-FFF2-40B4-BE49-F238E27FC236}">
                <a16:creationId xmlns:a16="http://schemas.microsoft.com/office/drawing/2014/main" id="{124C1CDD-4E07-4338-AFF2-C3C909CD9471}"/>
              </a:ext>
            </a:extLst>
          </p:cNvPr>
          <p:cNvSpPr>
            <a:spLocks noGrp="1" noChangeArrowheads="1"/>
          </p:cNvSpPr>
          <p:nvPr>
            <p:ph type="title"/>
          </p:nvPr>
        </p:nvSpPr>
        <p:spPr bwMode="auto">
          <a:xfrm>
            <a:off x="457200" y="457200"/>
            <a:ext cx="82296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30" name="Rectangle 15">
            <a:extLst>
              <a:ext uri="{FF2B5EF4-FFF2-40B4-BE49-F238E27FC236}">
                <a16:creationId xmlns:a16="http://schemas.microsoft.com/office/drawing/2014/main" id="{D0C35388-CA9B-493A-AD3E-8FDD0ED4DC13}"/>
              </a:ext>
            </a:extLst>
          </p:cNvPr>
          <p:cNvSpPr>
            <a:spLocks noGrp="1" noChangeArrowheads="1"/>
          </p:cNvSpPr>
          <p:nvPr>
            <p:ph type="body" idx="1"/>
          </p:nvPr>
        </p:nvSpPr>
        <p:spPr bwMode="auto">
          <a:xfrm>
            <a:off x="457200" y="1484313"/>
            <a:ext cx="82296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8929" name="Rectangle 17">
            <a:extLst>
              <a:ext uri="{FF2B5EF4-FFF2-40B4-BE49-F238E27FC236}">
                <a16:creationId xmlns:a16="http://schemas.microsoft.com/office/drawing/2014/main" id="{6DABA6EF-0F0B-4F88-86C9-FEF007DDE616}"/>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zh-CN"/>
          </a:p>
        </p:txBody>
      </p:sp>
    </p:spTree>
  </p:cSld>
  <p:clrMap bg1="lt1" tx1="dk1" bg2="lt2" tx2="dk2" accent1="accent1" accent2="accent2" accent3="accent3" accent4="accent4" accent5="accent5" accent6="accent6" hlink="hlink" folHlink="folHlink"/>
  <p:sldLayoutIdLst>
    <p:sldLayoutId id="2147484380"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 id="2147484368" r:id="rId12"/>
    <p:sldLayoutId id="2147484381" r:id="rId13"/>
  </p:sldLayoutIdLst>
  <p:hf hdr="0" ftr="0" dt="0"/>
  <p:txStyles>
    <p:titleStyle>
      <a:lvl1pPr algn="ctr" rtl="0" eaLnBrk="0" fontAlgn="base" hangingPunct="0">
        <a:spcBef>
          <a:spcPct val="0"/>
        </a:spcBef>
        <a:spcAft>
          <a:spcPct val="0"/>
        </a:spcAft>
        <a:defRPr sz="4000" b="1">
          <a:solidFill>
            <a:srgbClr val="CC0000"/>
          </a:solidFill>
          <a:latin typeface="+mj-lt"/>
          <a:ea typeface="+mj-ea"/>
          <a:cs typeface="+mj-cs"/>
        </a:defRPr>
      </a:lvl1pPr>
      <a:lvl2pPr algn="ctr" rtl="0" eaLnBrk="0" fontAlgn="base" hangingPunct="0">
        <a:spcBef>
          <a:spcPct val="0"/>
        </a:spcBef>
        <a:spcAft>
          <a:spcPct val="0"/>
        </a:spcAft>
        <a:defRPr sz="4000" b="1">
          <a:solidFill>
            <a:srgbClr val="CC0000"/>
          </a:solidFill>
          <a:latin typeface="Arial" charset="0"/>
          <a:ea typeface="隶书" pitchFamily="49" charset="-122"/>
        </a:defRPr>
      </a:lvl2pPr>
      <a:lvl3pPr algn="ctr" rtl="0" eaLnBrk="0" fontAlgn="base" hangingPunct="0">
        <a:spcBef>
          <a:spcPct val="0"/>
        </a:spcBef>
        <a:spcAft>
          <a:spcPct val="0"/>
        </a:spcAft>
        <a:defRPr sz="4000" b="1">
          <a:solidFill>
            <a:srgbClr val="CC0000"/>
          </a:solidFill>
          <a:latin typeface="Arial" charset="0"/>
          <a:ea typeface="隶书" pitchFamily="49" charset="-122"/>
        </a:defRPr>
      </a:lvl3pPr>
      <a:lvl4pPr algn="ctr" rtl="0" eaLnBrk="0" fontAlgn="base" hangingPunct="0">
        <a:spcBef>
          <a:spcPct val="0"/>
        </a:spcBef>
        <a:spcAft>
          <a:spcPct val="0"/>
        </a:spcAft>
        <a:defRPr sz="4000" b="1">
          <a:solidFill>
            <a:srgbClr val="CC0000"/>
          </a:solidFill>
          <a:latin typeface="Arial" charset="0"/>
          <a:ea typeface="隶书" pitchFamily="49" charset="-122"/>
        </a:defRPr>
      </a:lvl4pPr>
      <a:lvl5pPr algn="ctr" rtl="0" eaLnBrk="0" fontAlgn="base" hangingPunct="0">
        <a:spcBef>
          <a:spcPct val="0"/>
        </a:spcBef>
        <a:spcAft>
          <a:spcPct val="0"/>
        </a:spcAft>
        <a:defRPr sz="4000" b="1">
          <a:solidFill>
            <a:srgbClr val="CC0000"/>
          </a:solidFill>
          <a:latin typeface="Arial" charset="0"/>
          <a:ea typeface="隶书" pitchFamily="49" charset="-122"/>
        </a:defRPr>
      </a:lvl5pPr>
      <a:lvl6pPr marL="457200" algn="ctr" rtl="0" fontAlgn="base">
        <a:spcBef>
          <a:spcPct val="0"/>
        </a:spcBef>
        <a:spcAft>
          <a:spcPct val="0"/>
        </a:spcAft>
        <a:defRPr sz="4000" b="1">
          <a:solidFill>
            <a:srgbClr val="CC0000"/>
          </a:solidFill>
          <a:latin typeface="Arial" charset="0"/>
          <a:ea typeface="隶书" pitchFamily="49" charset="-122"/>
        </a:defRPr>
      </a:lvl6pPr>
      <a:lvl7pPr marL="914400" algn="ctr" rtl="0" fontAlgn="base">
        <a:spcBef>
          <a:spcPct val="0"/>
        </a:spcBef>
        <a:spcAft>
          <a:spcPct val="0"/>
        </a:spcAft>
        <a:defRPr sz="4000" b="1">
          <a:solidFill>
            <a:srgbClr val="CC0000"/>
          </a:solidFill>
          <a:latin typeface="Arial" charset="0"/>
          <a:ea typeface="隶书" pitchFamily="49" charset="-122"/>
        </a:defRPr>
      </a:lvl7pPr>
      <a:lvl8pPr marL="1371600" algn="ctr" rtl="0" fontAlgn="base">
        <a:spcBef>
          <a:spcPct val="0"/>
        </a:spcBef>
        <a:spcAft>
          <a:spcPct val="0"/>
        </a:spcAft>
        <a:defRPr sz="4000" b="1">
          <a:solidFill>
            <a:srgbClr val="CC0000"/>
          </a:solidFill>
          <a:latin typeface="Arial" charset="0"/>
          <a:ea typeface="隶书" pitchFamily="49" charset="-122"/>
        </a:defRPr>
      </a:lvl8pPr>
      <a:lvl9pPr marL="1828800" algn="ctr" rtl="0" fontAlgn="base">
        <a:spcBef>
          <a:spcPct val="0"/>
        </a:spcBef>
        <a:spcAft>
          <a:spcPct val="0"/>
        </a:spcAft>
        <a:defRPr sz="4000" b="1">
          <a:solidFill>
            <a:srgbClr val="CC0000"/>
          </a:solidFill>
          <a:latin typeface="Arial" charset="0"/>
          <a:ea typeface="隶书" pitchFamily="49" charset="-122"/>
        </a:defRPr>
      </a:lvl9pPr>
    </p:titleStyle>
    <p:bodyStyle>
      <a:lvl1pPr marL="342900" indent="-342900" algn="l" rtl="0" eaLnBrk="0" fontAlgn="base" hangingPunct="0">
        <a:lnSpc>
          <a:spcPct val="105000"/>
        </a:lnSpc>
        <a:spcBef>
          <a:spcPct val="15000"/>
        </a:spcBef>
        <a:spcAft>
          <a:spcPct val="0"/>
        </a:spcAft>
        <a:buClr>
          <a:srgbClr val="660066"/>
        </a:buClr>
        <a:buSzPct val="55000"/>
        <a:buFont typeface="Wingdings" panose="05000000000000000000" pitchFamily="2" charset="2"/>
        <a:buChar char="n"/>
        <a:defRPr sz="2800" b="1">
          <a:solidFill>
            <a:schemeClr val="bg2"/>
          </a:solidFill>
          <a:latin typeface="+mn-lt"/>
          <a:ea typeface="+mn-ea"/>
          <a:cs typeface="+mn-cs"/>
        </a:defRPr>
      </a:lvl1pPr>
      <a:lvl2pPr marL="742950" indent="-285750" algn="l" rtl="0" eaLnBrk="0" fontAlgn="base" hangingPunct="0">
        <a:lnSpc>
          <a:spcPct val="105000"/>
        </a:lnSpc>
        <a:spcBef>
          <a:spcPct val="15000"/>
        </a:spcBef>
        <a:spcAft>
          <a:spcPct val="0"/>
        </a:spcAft>
        <a:buClr>
          <a:srgbClr val="006600"/>
        </a:buClr>
        <a:buSzPct val="55000"/>
        <a:buFont typeface="Wingdings" panose="05000000000000000000" pitchFamily="2" charset="2"/>
        <a:buChar char="r"/>
        <a:defRPr sz="2800" b="1">
          <a:solidFill>
            <a:schemeClr val="bg2"/>
          </a:solidFill>
          <a:latin typeface="Times New Roman" pitchFamily="18" charset="0"/>
          <a:ea typeface="+mn-ea"/>
        </a:defRPr>
      </a:lvl2pPr>
      <a:lvl3pPr marL="1143000" indent="-228600" algn="l" rtl="0" eaLnBrk="0" fontAlgn="base" hangingPunct="0">
        <a:lnSpc>
          <a:spcPct val="105000"/>
        </a:lnSpc>
        <a:spcBef>
          <a:spcPct val="15000"/>
        </a:spcBef>
        <a:spcAft>
          <a:spcPct val="0"/>
        </a:spcAft>
        <a:buClr>
          <a:srgbClr val="FF0000"/>
        </a:buClr>
        <a:buSzPct val="65000"/>
        <a:buFont typeface="Wingdings" panose="05000000000000000000" pitchFamily="2" charset="2"/>
        <a:buChar char="Ø"/>
        <a:defRPr sz="2800" b="1">
          <a:solidFill>
            <a:schemeClr val="bg2"/>
          </a:solidFill>
          <a:latin typeface="Times New Roman" pitchFamily="18" charset="0"/>
          <a:ea typeface="+mn-ea"/>
        </a:defRPr>
      </a:lvl3pPr>
      <a:lvl4pPr marL="1600200" indent="-228600" algn="l" rtl="0" eaLnBrk="0" fontAlgn="base" hangingPunct="0">
        <a:lnSpc>
          <a:spcPct val="105000"/>
        </a:lnSpc>
        <a:spcBef>
          <a:spcPct val="15000"/>
        </a:spcBef>
        <a:spcAft>
          <a:spcPct val="0"/>
        </a:spcAft>
        <a:buClr>
          <a:schemeClr val="accent2"/>
        </a:buClr>
        <a:buSzPct val="70000"/>
        <a:buFont typeface="Wingdings" panose="05000000000000000000" pitchFamily="2" charset="2"/>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宋体" pitchFamily="2" charset="-122"/>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宋体" pitchFamily="2" charset="-122"/>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宋体" pitchFamily="2" charset="-122"/>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宋体" pitchFamily="2" charset="-122"/>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标题占位符 1">
            <a:extLst>
              <a:ext uri="{FF2B5EF4-FFF2-40B4-BE49-F238E27FC236}">
                <a16:creationId xmlns:a16="http://schemas.microsoft.com/office/drawing/2014/main" id="{B1EF40E8-5AAF-4166-A8B8-5CEB7509F8A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文本占位符 2">
            <a:extLst>
              <a:ext uri="{FF2B5EF4-FFF2-40B4-BE49-F238E27FC236}">
                <a16:creationId xmlns:a16="http://schemas.microsoft.com/office/drawing/2014/main" id="{E925445E-8324-4C27-B78C-F333FFB31C6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2C5AD20-09DB-45F5-84D5-534612BA00D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fld id="{B6201278-7496-41F2-A9E6-F38C5075F839}" type="datetimeFigureOut">
              <a:rPr lang="zh-CN" altLang="en-US"/>
              <a:pPr>
                <a:defRPr/>
              </a:pPr>
              <a:t>2021/5/24</a:t>
            </a:fld>
            <a:endParaRPr lang="zh-CN" altLang="en-US"/>
          </a:p>
        </p:txBody>
      </p:sp>
      <p:sp>
        <p:nvSpPr>
          <p:cNvPr id="5" name="页脚占位符 4">
            <a:extLst>
              <a:ext uri="{FF2B5EF4-FFF2-40B4-BE49-F238E27FC236}">
                <a16:creationId xmlns:a16="http://schemas.microsoft.com/office/drawing/2014/main" id="{ECE22CC3-1FE3-482C-930C-DD76C066BDE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zh-CN" altLang="en-US"/>
          </a:p>
        </p:txBody>
      </p:sp>
      <p:sp>
        <p:nvSpPr>
          <p:cNvPr id="6" name="灯片编号占位符 5">
            <a:extLst>
              <a:ext uri="{FF2B5EF4-FFF2-40B4-BE49-F238E27FC236}">
                <a16:creationId xmlns:a16="http://schemas.microsoft.com/office/drawing/2014/main" id="{5605FBED-62AB-426C-8B55-757244EED01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AAB9B5B8-DC69-48E2-BA25-494B76E634A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6.bin"/><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8.bin"/><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oleObject" Target="../embeddings/oleObject9.bin"/></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10.bin"/><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oleObject" Target="../embeddings/oleObject11.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3.bin"/><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oleObject" Target="../embeddings/oleObject4.bin"/></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B8B60F38-90F2-4BB9-88B1-B5A8851C26D3}"/>
              </a:ext>
            </a:extLst>
          </p:cNvPr>
          <p:cNvSpPr>
            <a:spLocks noGrp="1" noChangeArrowheads="1"/>
          </p:cNvSpPr>
          <p:nvPr>
            <p:ph type="subTitle" idx="1"/>
          </p:nvPr>
        </p:nvSpPr>
        <p:spPr>
          <a:xfrm>
            <a:off x="2232025" y="4545013"/>
            <a:ext cx="6759575" cy="1474787"/>
          </a:xfrm>
        </p:spPr>
        <p:txBody>
          <a:bodyPr/>
          <a:lstStyle/>
          <a:p>
            <a:pPr algn="r" eaLnBrk="1" hangingPunct="1"/>
            <a:r>
              <a:rPr lang="zh-CN" altLang="en-US" sz="3600">
                <a:latin typeface="仿宋_GB2312" pitchFamily="49" charset="-122"/>
              </a:rPr>
              <a:t>东南大学计算机学院 方效林</a:t>
            </a:r>
            <a:endParaRPr lang="en-US" altLang="zh-CN" sz="3600">
              <a:latin typeface="仿宋_GB2312" pitchFamily="49" charset="-122"/>
            </a:endParaRPr>
          </a:p>
        </p:txBody>
      </p:sp>
      <p:sp>
        <p:nvSpPr>
          <p:cNvPr id="5" name="TextBox 4">
            <a:extLst>
              <a:ext uri="{FF2B5EF4-FFF2-40B4-BE49-F238E27FC236}">
                <a16:creationId xmlns:a16="http://schemas.microsoft.com/office/drawing/2014/main" id="{6AE864A5-E245-4DCB-A791-6010D579E76A}"/>
              </a:ext>
            </a:extLst>
          </p:cNvPr>
          <p:cNvSpPr txBox="1"/>
          <p:nvPr/>
        </p:nvSpPr>
        <p:spPr>
          <a:xfrm>
            <a:off x="5400675" y="5877272"/>
            <a:ext cx="3647152" cy="923330"/>
          </a:xfrm>
          <a:prstGeom prst="rect">
            <a:avLst/>
          </a:prstGeom>
          <a:noFill/>
          <a:ln>
            <a:solidFill>
              <a:schemeClr val="accent6">
                <a:lumMod val="50000"/>
              </a:schemeClr>
            </a:solidFill>
          </a:ln>
        </p:spPr>
        <p:txBody>
          <a:bodyPr wrap="none">
            <a:spAutoFit/>
          </a:bodyPr>
          <a:lstStyle/>
          <a:p>
            <a:pPr algn="r" eaLnBrk="1" hangingPunct="1">
              <a:defRPr/>
            </a:pPr>
            <a:r>
              <a:rPr lang="zh-CN" altLang="en-US" dirty="0">
                <a:latin typeface="Arial" charset="0"/>
              </a:rPr>
              <a:t>本课件借鉴了清华大学殷人昆老师</a:t>
            </a:r>
            <a:endParaRPr lang="en-US" altLang="zh-CN" dirty="0">
              <a:latin typeface="Arial" charset="0"/>
            </a:endParaRPr>
          </a:p>
          <a:p>
            <a:pPr algn="r" eaLnBrk="1" hangingPunct="1">
              <a:defRPr/>
            </a:pPr>
            <a:r>
              <a:rPr lang="zh-CN" altLang="en-US" dirty="0">
                <a:latin typeface="Arial" charset="0"/>
              </a:rPr>
              <a:t>哈尔滨工业大学张岩老师</a:t>
            </a:r>
            <a:endParaRPr lang="en-US" altLang="zh-CN" dirty="0">
              <a:latin typeface="Arial" charset="0"/>
            </a:endParaRPr>
          </a:p>
          <a:p>
            <a:pPr algn="r" eaLnBrk="1" hangingPunct="1">
              <a:defRPr/>
            </a:pPr>
            <a:r>
              <a:rPr lang="zh-CN" altLang="en-US" dirty="0">
                <a:latin typeface="Arial" charset="0"/>
              </a:rPr>
              <a:t>东南大学杨冠羽老师的课件</a:t>
            </a:r>
          </a:p>
        </p:txBody>
      </p:sp>
      <p:sp>
        <p:nvSpPr>
          <p:cNvPr id="9" name="Rectangle 2">
            <a:extLst>
              <a:ext uri="{FF2B5EF4-FFF2-40B4-BE49-F238E27FC236}">
                <a16:creationId xmlns:a16="http://schemas.microsoft.com/office/drawing/2014/main" id="{E761BD2A-269E-4D8A-9F22-192A489CD7E1}"/>
              </a:ext>
            </a:extLst>
          </p:cNvPr>
          <p:cNvSpPr>
            <a:spLocks noGrp="1" noChangeArrowheads="1"/>
          </p:cNvSpPr>
          <p:nvPr>
            <p:ph type="ctrTitle"/>
          </p:nvPr>
        </p:nvSpPr>
        <p:spPr>
          <a:xfrm>
            <a:off x="2592388" y="1808163"/>
            <a:ext cx="6343650" cy="2209800"/>
          </a:xfrm>
        </p:spPr>
        <p:txBody>
          <a:bodyPr/>
          <a:lstStyle/>
          <a:p>
            <a:pPr eaLnBrk="1" hangingPunct="1">
              <a:defRPr/>
            </a:pPr>
            <a:r>
              <a:rPr lang="zh-CN" altLang="en-US" sz="5400" dirty="0">
                <a:latin typeface="+mj-ea"/>
              </a:rPr>
              <a:t>第七章 搜索结构</a:t>
            </a:r>
            <a:endParaRPr lang="en-US" altLang="zh-CN" sz="5400" dirty="0">
              <a:latin typeface="+mj-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a:extLst>
              <a:ext uri="{FF2B5EF4-FFF2-40B4-BE49-F238E27FC236}">
                <a16:creationId xmlns:a16="http://schemas.microsoft.com/office/drawing/2014/main" id="{D2584BE7-61C9-4B11-83BD-30B36A98150B}"/>
              </a:ext>
            </a:extLst>
          </p:cNvPr>
          <p:cNvSpPr>
            <a:spLocks noGrp="1" noChangeArrowheads="1"/>
          </p:cNvSpPr>
          <p:nvPr>
            <p:ph type="title"/>
          </p:nvPr>
        </p:nvSpPr>
        <p:spPr/>
        <p:txBody>
          <a:bodyPr/>
          <a:lstStyle/>
          <a:p>
            <a:r>
              <a:rPr lang="zh-CN" altLang="en-US"/>
              <a:t>有序顺序表</a:t>
            </a:r>
          </a:p>
        </p:txBody>
      </p:sp>
      <p:sp>
        <p:nvSpPr>
          <p:cNvPr id="15363" name="内容占位符 2">
            <a:extLst>
              <a:ext uri="{FF2B5EF4-FFF2-40B4-BE49-F238E27FC236}">
                <a16:creationId xmlns:a16="http://schemas.microsoft.com/office/drawing/2014/main" id="{7FBD283B-D178-42CE-ABE4-6B67A7403BC3}"/>
              </a:ext>
            </a:extLst>
          </p:cNvPr>
          <p:cNvSpPr>
            <a:spLocks noGrp="1" noChangeArrowheads="1"/>
          </p:cNvSpPr>
          <p:nvPr>
            <p:ph idx="1"/>
          </p:nvPr>
        </p:nvSpPr>
        <p:spPr/>
        <p:txBody>
          <a:bodyPr/>
          <a:lstStyle/>
          <a:p>
            <a:r>
              <a:rPr lang="zh-CN" altLang="en-US"/>
              <a:t>斐波那契搜索</a:t>
            </a:r>
          </a:p>
          <a:p>
            <a:pPr lvl="1"/>
            <a:r>
              <a:rPr lang="en-US" altLang="zh-CN" sz="2000" b="0">
                <a:solidFill>
                  <a:srgbClr val="C00000"/>
                </a:solidFill>
              </a:rPr>
              <a:t>low=1, high=n,mid=F(x-1), F(x)</a:t>
            </a:r>
            <a:r>
              <a:rPr lang="zh-CN" altLang="en-US" sz="2000" b="0">
                <a:solidFill>
                  <a:srgbClr val="C00000"/>
                </a:solidFill>
              </a:rPr>
              <a:t>是最小的</a:t>
            </a:r>
            <a:r>
              <a:rPr lang="zh-CN" altLang="en-US" sz="2000" b="0">
                <a:solidFill>
                  <a:srgbClr val="C00000"/>
                </a:solidFill>
                <a:cs typeface="Arial" panose="020B0604020202020204" pitchFamily="34" charset="0"/>
              </a:rPr>
              <a:t>≥</a:t>
            </a:r>
            <a:r>
              <a:rPr lang="en-US" altLang="zh-CN" sz="2000" b="0">
                <a:solidFill>
                  <a:srgbClr val="C00000"/>
                </a:solidFill>
                <a:cs typeface="Arial" panose="020B0604020202020204" pitchFamily="34" charset="0"/>
              </a:rPr>
              <a:t>n</a:t>
            </a:r>
            <a:r>
              <a:rPr lang="zh-CN" altLang="en-US" sz="2000" b="0">
                <a:solidFill>
                  <a:srgbClr val="C00000"/>
                </a:solidFill>
                <a:cs typeface="Arial" panose="020B0604020202020204" pitchFamily="34" charset="0"/>
              </a:rPr>
              <a:t>的斐波那契数</a:t>
            </a:r>
            <a:endParaRPr lang="en-US" altLang="zh-CN" sz="2000" b="0">
              <a:solidFill>
                <a:srgbClr val="C00000"/>
              </a:solidFill>
            </a:endParaRPr>
          </a:p>
          <a:p>
            <a:pPr lvl="1"/>
            <a:r>
              <a:rPr lang="en-US" altLang="zh-CN"/>
              <a:t>x</a:t>
            </a:r>
            <a:r>
              <a:rPr lang="zh-CN" altLang="en-US"/>
              <a:t>先和</a:t>
            </a:r>
            <a:r>
              <a:rPr lang="en-US" altLang="zh-CN"/>
              <a:t>mid</a:t>
            </a:r>
            <a:r>
              <a:rPr lang="zh-CN" altLang="en-US"/>
              <a:t>元素比较</a:t>
            </a:r>
            <a:endParaRPr lang="en-US" altLang="zh-CN"/>
          </a:p>
          <a:p>
            <a:pPr lvl="2"/>
            <a:r>
              <a:rPr lang="zh-CN" altLang="en-US"/>
              <a:t>若相等，搜索成功，返回下标</a:t>
            </a:r>
            <a:endParaRPr lang="en-US" altLang="zh-CN"/>
          </a:p>
          <a:p>
            <a:pPr lvl="2"/>
            <a:r>
              <a:rPr lang="zh-CN" altLang="en-US"/>
              <a:t>若</a:t>
            </a:r>
            <a:r>
              <a:rPr lang="en-US" altLang="zh-CN"/>
              <a:t>x</a:t>
            </a:r>
            <a:r>
              <a:rPr lang="zh-CN" altLang="en-US"/>
              <a:t>更小，继续在前半部分搜索</a:t>
            </a:r>
            <a:endParaRPr lang="en-US" altLang="zh-CN"/>
          </a:p>
          <a:p>
            <a:pPr lvl="3"/>
            <a:r>
              <a:rPr lang="en-US" altLang="zh-CN"/>
              <a:t>high=mid-1, mid=low+F(x-2)-1</a:t>
            </a:r>
          </a:p>
          <a:p>
            <a:pPr lvl="2"/>
            <a:r>
              <a:rPr lang="zh-CN" altLang="en-US"/>
              <a:t>若</a:t>
            </a:r>
            <a:r>
              <a:rPr lang="en-US" altLang="zh-CN"/>
              <a:t>x</a:t>
            </a:r>
            <a:r>
              <a:rPr lang="zh-CN" altLang="en-US"/>
              <a:t>更大，继续在后半部分搜索</a:t>
            </a:r>
            <a:endParaRPr lang="en-US" altLang="zh-CN"/>
          </a:p>
          <a:p>
            <a:pPr lvl="3"/>
            <a:r>
              <a:rPr lang="en-US" altLang="zh-CN"/>
              <a:t>low=mid+1, mid=low+F(x-3)-1</a:t>
            </a:r>
          </a:p>
          <a:p>
            <a:pPr lvl="1"/>
            <a:endParaRPr lang="zh-CN" altLang="en-US"/>
          </a:p>
        </p:txBody>
      </p:sp>
      <p:sp>
        <p:nvSpPr>
          <p:cNvPr id="15364" name="灯片编号占位符 3">
            <a:extLst>
              <a:ext uri="{FF2B5EF4-FFF2-40B4-BE49-F238E27FC236}">
                <a16:creationId xmlns:a16="http://schemas.microsoft.com/office/drawing/2014/main" id="{BBE84A8D-63BA-4780-B589-2610B28F46EE}"/>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nSpc>
                <a:spcPct val="100000"/>
              </a:lnSpc>
              <a:spcBef>
                <a:spcPct val="0"/>
              </a:spcBef>
              <a:buClrTx/>
              <a:buSzTx/>
              <a:buFontTx/>
              <a:buNone/>
            </a:pPr>
            <a:fld id="{2C77B835-D32A-470D-89FC-F4131F99E187}" type="slidenum">
              <a:rPr lang="en-US" altLang="zh-CN" sz="2000">
                <a:solidFill>
                  <a:srgbClr val="006600"/>
                </a:solidFill>
                <a:latin typeface="Courier New" panose="02070309020205020404" pitchFamily="49" charset="0"/>
                <a:ea typeface="华文新魏" panose="02010800040101010101" pitchFamily="2" charset="-122"/>
              </a:rPr>
              <a:pPr>
                <a:lnSpc>
                  <a:spcPct val="100000"/>
                </a:lnSpc>
                <a:spcBef>
                  <a:spcPct val="0"/>
                </a:spcBef>
                <a:buClrTx/>
                <a:buSzTx/>
                <a:buFontTx/>
                <a:buNone/>
              </a:pPr>
              <a:t>10</a:t>
            </a:fld>
            <a:endParaRPr lang="en-US" altLang="zh-CN" sz="2000">
              <a:solidFill>
                <a:srgbClr val="006600"/>
              </a:solidFill>
              <a:latin typeface="Courier New" panose="02070309020205020404" pitchFamily="49" charset="0"/>
              <a:ea typeface="华文新魏" panose="02010800040101010101" pitchFamily="2" charset="-122"/>
            </a:endParaRPr>
          </a:p>
        </p:txBody>
      </p:sp>
      <p:grpSp>
        <p:nvGrpSpPr>
          <p:cNvPr id="15365" name="组合 202">
            <a:extLst>
              <a:ext uri="{FF2B5EF4-FFF2-40B4-BE49-F238E27FC236}">
                <a16:creationId xmlns:a16="http://schemas.microsoft.com/office/drawing/2014/main" id="{DA5F290D-DC46-4B8F-9C62-368E7BF2CB61}"/>
              </a:ext>
            </a:extLst>
          </p:cNvPr>
          <p:cNvGrpSpPr>
            <a:grpSpLocks/>
          </p:cNvGrpSpPr>
          <p:nvPr/>
        </p:nvGrpSpPr>
        <p:grpSpPr bwMode="auto">
          <a:xfrm>
            <a:off x="3644900" y="1376363"/>
            <a:ext cx="5437188" cy="546100"/>
            <a:chOff x="683568" y="3609020"/>
            <a:chExt cx="5904656" cy="729779"/>
          </a:xfrm>
        </p:grpSpPr>
        <p:grpSp>
          <p:nvGrpSpPr>
            <p:cNvPr id="15419" name="组合 203">
              <a:extLst>
                <a:ext uri="{FF2B5EF4-FFF2-40B4-BE49-F238E27FC236}">
                  <a16:creationId xmlns:a16="http://schemas.microsoft.com/office/drawing/2014/main" id="{2D872471-0355-42BC-9FB5-7E0639BC6211}"/>
                </a:ext>
              </a:extLst>
            </p:cNvPr>
            <p:cNvGrpSpPr>
              <a:grpSpLocks/>
            </p:cNvGrpSpPr>
            <p:nvPr/>
          </p:nvGrpSpPr>
          <p:grpSpPr bwMode="auto">
            <a:xfrm>
              <a:off x="1204389" y="3681573"/>
              <a:ext cx="5260366" cy="657226"/>
              <a:chOff x="2022244" y="3825044"/>
              <a:chExt cx="5260366" cy="657226"/>
            </a:xfrm>
          </p:grpSpPr>
          <p:grpSp>
            <p:nvGrpSpPr>
              <p:cNvPr id="15424" name="组合 208">
                <a:extLst>
                  <a:ext uri="{FF2B5EF4-FFF2-40B4-BE49-F238E27FC236}">
                    <a16:creationId xmlns:a16="http://schemas.microsoft.com/office/drawing/2014/main" id="{C266036D-C660-4279-899A-BD1F7FEADA70}"/>
                  </a:ext>
                </a:extLst>
              </p:cNvPr>
              <p:cNvGrpSpPr>
                <a:grpSpLocks/>
              </p:cNvGrpSpPr>
              <p:nvPr/>
            </p:nvGrpSpPr>
            <p:grpSpPr bwMode="auto">
              <a:xfrm>
                <a:off x="2022244" y="3825044"/>
                <a:ext cx="2630487" cy="657225"/>
                <a:chOff x="6217938" y="4967324"/>
                <a:chExt cx="2629508" cy="656526"/>
              </a:xfrm>
            </p:grpSpPr>
            <p:grpSp>
              <p:nvGrpSpPr>
                <p:cNvPr id="15446" name="组合 128">
                  <a:extLst>
                    <a:ext uri="{FF2B5EF4-FFF2-40B4-BE49-F238E27FC236}">
                      <a16:creationId xmlns:a16="http://schemas.microsoft.com/office/drawing/2014/main" id="{7B61F579-EA01-4F8A-80B1-82266940063D}"/>
                    </a:ext>
                  </a:extLst>
                </p:cNvPr>
                <p:cNvGrpSpPr>
                  <a:grpSpLocks/>
                </p:cNvGrpSpPr>
                <p:nvPr/>
              </p:nvGrpSpPr>
              <p:grpSpPr bwMode="auto">
                <a:xfrm>
                  <a:off x="6217938" y="5253962"/>
                  <a:ext cx="2628900" cy="369888"/>
                  <a:chOff x="1367644" y="4833155"/>
                  <a:chExt cx="2628900" cy="369888"/>
                </a:xfrm>
              </p:grpSpPr>
              <p:grpSp>
                <p:nvGrpSpPr>
                  <p:cNvPr id="15457" name="组合 59">
                    <a:extLst>
                      <a:ext uri="{FF2B5EF4-FFF2-40B4-BE49-F238E27FC236}">
                        <a16:creationId xmlns:a16="http://schemas.microsoft.com/office/drawing/2014/main" id="{C74006F0-8439-49D7-9AEC-74CB8151B1E6}"/>
                      </a:ext>
                    </a:extLst>
                  </p:cNvPr>
                  <p:cNvGrpSpPr>
                    <a:grpSpLocks/>
                  </p:cNvGrpSpPr>
                  <p:nvPr/>
                </p:nvGrpSpPr>
                <p:grpSpPr bwMode="auto">
                  <a:xfrm>
                    <a:off x="1367644" y="4833156"/>
                    <a:ext cx="876300" cy="369887"/>
                    <a:chOff x="3549637" y="2954331"/>
                    <a:chExt cx="876310" cy="369332"/>
                  </a:xfrm>
                </p:grpSpPr>
                <p:sp>
                  <p:nvSpPr>
                    <p:cNvPr id="15464" name="TextBox 61">
                      <a:extLst>
                        <a:ext uri="{FF2B5EF4-FFF2-40B4-BE49-F238E27FC236}">
                          <a16:creationId xmlns:a16="http://schemas.microsoft.com/office/drawing/2014/main" id="{0BA5C527-8CAC-4AB9-90B1-7FA2FA0BD70F}"/>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0</a:t>
                      </a:r>
                      <a:endParaRPr lang="zh-CN" altLang="en-US" sz="1800">
                        <a:latin typeface="Arial" panose="020B0604020202020204" pitchFamily="34" charset="0"/>
                        <a:ea typeface="黑体" panose="02010609060101010101" pitchFamily="49" charset="-122"/>
                      </a:endParaRPr>
                    </a:p>
                  </p:txBody>
                </p:sp>
                <p:sp>
                  <p:nvSpPr>
                    <p:cNvPr id="15465" name="TextBox 62">
                      <a:extLst>
                        <a:ext uri="{FF2B5EF4-FFF2-40B4-BE49-F238E27FC236}">
                          <a16:creationId xmlns:a16="http://schemas.microsoft.com/office/drawing/2014/main" id="{05948CE1-3D53-4C06-99FC-A5D6143B598A}"/>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1</a:t>
                      </a:r>
                      <a:endParaRPr lang="zh-CN" altLang="en-US" sz="1800">
                        <a:latin typeface="Arial" panose="020B0604020202020204" pitchFamily="34" charset="0"/>
                        <a:ea typeface="黑体" panose="02010609060101010101" pitchFamily="49" charset="-122"/>
                      </a:endParaRPr>
                    </a:p>
                  </p:txBody>
                </p:sp>
              </p:grpSp>
              <p:grpSp>
                <p:nvGrpSpPr>
                  <p:cNvPr id="15458" name="组合 59">
                    <a:extLst>
                      <a:ext uri="{FF2B5EF4-FFF2-40B4-BE49-F238E27FC236}">
                        <a16:creationId xmlns:a16="http://schemas.microsoft.com/office/drawing/2014/main" id="{E13A4544-A56C-470C-91F3-937EAD0F00C0}"/>
                      </a:ext>
                    </a:extLst>
                  </p:cNvPr>
                  <p:cNvGrpSpPr>
                    <a:grpSpLocks/>
                  </p:cNvGrpSpPr>
                  <p:nvPr/>
                </p:nvGrpSpPr>
                <p:grpSpPr bwMode="auto">
                  <a:xfrm>
                    <a:off x="2243944" y="4833156"/>
                    <a:ext cx="876300" cy="369887"/>
                    <a:chOff x="3549637" y="2954331"/>
                    <a:chExt cx="876310" cy="369332"/>
                  </a:xfrm>
                </p:grpSpPr>
                <p:sp>
                  <p:nvSpPr>
                    <p:cNvPr id="15462" name="TextBox 61">
                      <a:extLst>
                        <a:ext uri="{FF2B5EF4-FFF2-40B4-BE49-F238E27FC236}">
                          <a16:creationId xmlns:a16="http://schemas.microsoft.com/office/drawing/2014/main" id="{F984EE3C-05BD-4EA6-AB3C-C16F27C60490}"/>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1</a:t>
                      </a:r>
                      <a:endParaRPr lang="zh-CN" altLang="en-US" sz="1800">
                        <a:latin typeface="Arial" panose="020B0604020202020204" pitchFamily="34" charset="0"/>
                        <a:ea typeface="黑体" panose="02010609060101010101" pitchFamily="49" charset="-122"/>
                      </a:endParaRPr>
                    </a:p>
                  </p:txBody>
                </p:sp>
                <p:sp>
                  <p:nvSpPr>
                    <p:cNvPr id="15463" name="TextBox 62">
                      <a:extLst>
                        <a:ext uri="{FF2B5EF4-FFF2-40B4-BE49-F238E27FC236}">
                          <a16:creationId xmlns:a16="http://schemas.microsoft.com/office/drawing/2014/main" id="{1304D181-FA53-4642-9D5A-79E0ADBBEF58}"/>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2</a:t>
                      </a:r>
                      <a:endParaRPr lang="zh-CN" altLang="en-US" sz="1800">
                        <a:latin typeface="Arial" panose="020B0604020202020204" pitchFamily="34" charset="0"/>
                        <a:ea typeface="黑体" panose="02010609060101010101" pitchFamily="49" charset="-122"/>
                      </a:endParaRPr>
                    </a:p>
                  </p:txBody>
                </p:sp>
              </p:grpSp>
              <p:grpSp>
                <p:nvGrpSpPr>
                  <p:cNvPr id="15459" name="组合 59">
                    <a:extLst>
                      <a:ext uri="{FF2B5EF4-FFF2-40B4-BE49-F238E27FC236}">
                        <a16:creationId xmlns:a16="http://schemas.microsoft.com/office/drawing/2014/main" id="{17F13BE4-731E-46CB-A939-09F50CB5FD50}"/>
                      </a:ext>
                    </a:extLst>
                  </p:cNvPr>
                  <p:cNvGrpSpPr>
                    <a:grpSpLocks/>
                  </p:cNvGrpSpPr>
                  <p:nvPr/>
                </p:nvGrpSpPr>
                <p:grpSpPr bwMode="auto">
                  <a:xfrm>
                    <a:off x="3120244" y="4833155"/>
                    <a:ext cx="876300" cy="369887"/>
                    <a:chOff x="3549637" y="2954331"/>
                    <a:chExt cx="876310" cy="369332"/>
                  </a:xfrm>
                </p:grpSpPr>
                <p:sp>
                  <p:nvSpPr>
                    <p:cNvPr id="15460" name="TextBox 61">
                      <a:extLst>
                        <a:ext uri="{FF2B5EF4-FFF2-40B4-BE49-F238E27FC236}">
                          <a16:creationId xmlns:a16="http://schemas.microsoft.com/office/drawing/2014/main" id="{863A8DE0-2009-4FE9-B5E8-D01DEDEACC64}"/>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3</a:t>
                      </a:r>
                      <a:endParaRPr lang="zh-CN" altLang="en-US" sz="1800">
                        <a:latin typeface="Arial" panose="020B0604020202020204" pitchFamily="34" charset="0"/>
                        <a:ea typeface="黑体" panose="02010609060101010101" pitchFamily="49" charset="-122"/>
                      </a:endParaRPr>
                    </a:p>
                  </p:txBody>
                </p:sp>
                <p:sp>
                  <p:nvSpPr>
                    <p:cNvPr id="15461" name="TextBox 62">
                      <a:extLst>
                        <a:ext uri="{FF2B5EF4-FFF2-40B4-BE49-F238E27FC236}">
                          <a16:creationId xmlns:a16="http://schemas.microsoft.com/office/drawing/2014/main" id="{56ABEFCF-9E2B-4C8E-B218-E3870F42962C}"/>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5</a:t>
                      </a:r>
                      <a:endParaRPr lang="zh-CN" altLang="en-US" sz="1800">
                        <a:latin typeface="Arial" panose="020B0604020202020204" pitchFamily="34" charset="0"/>
                        <a:ea typeface="黑体" panose="02010609060101010101" pitchFamily="49" charset="-122"/>
                      </a:endParaRPr>
                    </a:p>
                  </p:txBody>
                </p:sp>
              </p:grpSp>
            </p:grpSp>
            <p:grpSp>
              <p:nvGrpSpPr>
                <p:cNvPr id="15447" name="组合 129">
                  <a:extLst>
                    <a:ext uri="{FF2B5EF4-FFF2-40B4-BE49-F238E27FC236}">
                      <a16:creationId xmlns:a16="http://schemas.microsoft.com/office/drawing/2014/main" id="{655FBCF6-E92B-47EF-B9FA-E447DEDBB5A3}"/>
                    </a:ext>
                  </a:extLst>
                </p:cNvPr>
                <p:cNvGrpSpPr>
                  <a:grpSpLocks/>
                </p:cNvGrpSpPr>
                <p:nvPr/>
              </p:nvGrpSpPr>
              <p:grpSpPr bwMode="auto">
                <a:xfrm>
                  <a:off x="6218546" y="4967324"/>
                  <a:ext cx="2628900" cy="369888"/>
                  <a:chOff x="1367644" y="4833155"/>
                  <a:chExt cx="2628900" cy="369888"/>
                </a:xfrm>
              </p:grpSpPr>
              <p:grpSp>
                <p:nvGrpSpPr>
                  <p:cNvPr id="15448" name="组合 59">
                    <a:extLst>
                      <a:ext uri="{FF2B5EF4-FFF2-40B4-BE49-F238E27FC236}">
                        <a16:creationId xmlns:a16="http://schemas.microsoft.com/office/drawing/2014/main" id="{CFE2058E-4B3B-493D-BFD5-2F939C242625}"/>
                      </a:ext>
                    </a:extLst>
                  </p:cNvPr>
                  <p:cNvGrpSpPr>
                    <a:grpSpLocks/>
                  </p:cNvGrpSpPr>
                  <p:nvPr/>
                </p:nvGrpSpPr>
                <p:grpSpPr bwMode="auto">
                  <a:xfrm>
                    <a:off x="1367644" y="4833156"/>
                    <a:ext cx="876300" cy="369887"/>
                    <a:chOff x="3549637" y="2954331"/>
                    <a:chExt cx="876310" cy="369332"/>
                  </a:xfrm>
                </p:grpSpPr>
                <p:sp>
                  <p:nvSpPr>
                    <p:cNvPr id="15455" name="TextBox 61">
                      <a:extLst>
                        <a:ext uri="{FF2B5EF4-FFF2-40B4-BE49-F238E27FC236}">
                          <a16:creationId xmlns:a16="http://schemas.microsoft.com/office/drawing/2014/main" id="{B5A1F4F9-7FC7-4FD8-82E7-DC8676321E5A}"/>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0</a:t>
                      </a:r>
                      <a:endParaRPr lang="zh-CN" altLang="en-US" sz="1400">
                        <a:latin typeface="Arial" panose="020B0604020202020204" pitchFamily="34" charset="0"/>
                        <a:ea typeface="黑体" panose="02010609060101010101" pitchFamily="49" charset="-122"/>
                      </a:endParaRPr>
                    </a:p>
                  </p:txBody>
                </p:sp>
                <p:sp>
                  <p:nvSpPr>
                    <p:cNvPr id="15456" name="TextBox 62">
                      <a:extLst>
                        <a:ext uri="{FF2B5EF4-FFF2-40B4-BE49-F238E27FC236}">
                          <a16:creationId xmlns:a16="http://schemas.microsoft.com/office/drawing/2014/main" id="{A880A2B2-A2AC-4B1B-9D3D-61243A5D12CB}"/>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1</a:t>
                      </a:r>
                      <a:endParaRPr lang="zh-CN" altLang="en-US" sz="1400">
                        <a:latin typeface="Arial" panose="020B0604020202020204" pitchFamily="34" charset="0"/>
                        <a:ea typeface="黑体" panose="02010609060101010101" pitchFamily="49" charset="-122"/>
                      </a:endParaRPr>
                    </a:p>
                  </p:txBody>
                </p:sp>
              </p:grpSp>
              <p:grpSp>
                <p:nvGrpSpPr>
                  <p:cNvPr id="15449" name="组合 59">
                    <a:extLst>
                      <a:ext uri="{FF2B5EF4-FFF2-40B4-BE49-F238E27FC236}">
                        <a16:creationId xmlns:a16="http://schemas.microsoft.com/office/drawing/2014/main" id="{DE049070-1531-45E4-A438-909FCEA5C2F3}"/>
                      </a:ext>
                    </a:extLst>
                  </p:cNvPr>
                  <p:cNvGrpSpPr>
                    <a:grpSpLocks/>
                  </p:cNvGrpSpPr>
                  <p:nvPr/>
                </p:nvGrpSpPr>
                <p:grpSpPr bwMode="auto">
                  <a:xfrm>
                    <a:off x="2243944" y="4833156"/>
                    <a:ext cx="876300" cy="369887"/>
                    <a:chOff x="3549637" y="2954331"/>
                    <a:chExt cx="876310" cy="369332"/>
                  </a:xfrm>
                </p:grpSpPr>
                <p:sp>
                  <p:nvSpPr>
                    <p:cNvPr id="15453" name="TextBox 61">
                      <a:extLst>
                        <a:ext uri="{FF2B5EF4-FFF2-40B4-BE49-F238E27FC236}">
                          <a16:creationId xmlns:a16="http://schemas.microsoft.com/office/drawing/2014/main" id="{0671B1E6-5D65-471F-9E6F-CCA89EB9D077}"/>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2</a:t>
                      </a:r>
                      <a:endParaRPr lang="zh-CN" altLang="en-US" sz="1400">
                        <a:latin typeface="Arial" panose="020B0604020202020204" pitchFamily="34" charset="0"/>
                        <a:ea typeface="黑体" panose="02010609060101010101" pitchFamily="49" charset="-122"/>
                      </a:endParaRPr>
                    </a:p>
                  </p:txBody>
                </p:sp>
                <p:sp>
                  <p:nvSpPr>
                    <p:cNvPr id="15454" name="TextBox 62">
                      <a:extLst>
                        <a:ext uri="{FF2B5EF4-FFF2-40B4-BE49-F238E27FC236}">
                          <a16:creationId xmlns:a16="http://schemas.microsoft.com/office/drawing/2014/main" id="{26135F65-0AA9-48AB-B6A7-42366AF59794}"/>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3</a:t>
                      </a:r>
                      <a:endParaRPr lang="zh-CN" altLang="en-US" sz="1400">
                        <a:latin typeface="Arial" panose="020B0604020202020204" pitchFamily="34" charset="0"/>
                        <a:ea typeface="黑体" panose="02010609060101010101" pitchFamily="49" charset="-122"/>
                      </a:endParaRPr>
                    </a:p>
                  </p:txBody>
                </p:sp>
              </p:grpSp>
              <p:grpSp>
                <p:nvGrpSpPr>
                  <p:cNvPr id="15450" name="组合 59">
                    <a:extLst>
                      <a:ext uri="{FF2B5EF4-FFF2-40B4-BE49-F238E27FC236}">
                        <a16:creationId xmlns:a16="http://schemas.microsoft.com/office/drawing/2014/main" id="{616217EB-F05B-4EB6-8EAD-A94CD646429F}"/>
                      </a:ext>
                    </a:extLst>
                  </p:cNvPr>
                  <p:cNvGrpSpPr>
                    <a:grpSpLocks/>
                  </p:cNvGrpSpPr>
                  <p:nvPr/>
                </p:nvGrpSpPr>
                <p:grpSpPr bwMode="auto">
                  <a:xfrm>
                    <a:off x="3120244" y="4833155"/>
                    <a:ext cx="876300" cy="369887"/>
                    <a:chOff x="3549637" y="2954331"/>
                    <a:chExt cx="876310" cy="369332"/>
                  </a:xfrm>
                </p:grpSpPr>
                <p:sp>
                  <p:nvSpPr>
                    <p:cNvPr id="15451" name="TextBox 61">
                      <a:extLst>
                        <a:ext uri="{FF2B5EF4-FFF2-40B4-BE49-F238E27FC236}">
                          <a16:creationId xmlns:a16="http://schemas.microsoft.com/office/drawing/2014/main" id="{919A2A49-B0D1-45F3-B50A-39F55245DB2D}"/>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4</a:t>
                      </a:r>
                      <a:endParaRPr lang="zh-CN" altLang="en-US" sz="1400">
                        <a:latin typeface="Arial" panose="020B0604020202020204" pitchFamily="34" charset="0"/>
                        <a:ea typeface="黑体" panose="02010609060101010101" pitchFamily="49" charset="-122"/>
                      </a:endParaRPr>
                    </a:p>
                  </p:txBody>
                </p:sp>
                <p:sp>
                  <p:nvSpPr>
                    <p:cNvPr id="15452" name="TextBox 62">
                      <a:extLst>
                        <a:ext uri="{FF2B5EF4-FFF2-40B4-BE49-F238E27FC236}">
                          <a16:creationId xmlns:a16="http://schemas.microsoft.com/office/drawing/2014/main" id="{0BC7974A-69FB-4F00-BE9C-912267108CB8}"/>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5</a:t>
                      </a:r>
                      <a:endParaRPr lang="zh-CN" altLang="en-US" sz="1400">
                        <a:latin typeface="Arial" panose="020B0604020202020204" pitchFamily="34" charset="0"/>
                        <a:ea typeface="黑体" panose="02010609060101010101" pitchFamily="49" charset="-122"/>
                      </a:endParaRPr>
                    </a:p>
                  </p:txBody>
                </p:sp>
              </p:grpSp>
            </p:grpSp>
          </p:grpSp>
          <p:grpSp>
            <p:nvGrpSpPr>
              <p:cNvPr id="15425" name="组合 209">
                <a:extLst>
                  <a:ext uri="{FF2B5EF4-FFF2-40B4-BE49-F238E27FC236}">
                    <a16:creationId xmlns:a16="http://schemas.microsoft.com/office/drawing/2014/main" id="{C9FE03DD-5360-458F-8D99-35BB16097D9F}"/>
                  </a:ext>
                </a:extLst>
              </p:cNvPr>
              <p:cNvGrpSpPr>
                <a:grpSpLocks/>
              </p:cNvGrpSpPr>
              <p:nvPr/>
            </p:nvGrpSpPr>
            <p:grpSpPr bwMode="auto">
              <a:xfrm>
                <a:off x="4652123" y="3825045"/>
                <a:ext cx="2630487" cy="657225"/>
                <a:chOff x="6217938" y="4967324"/>
                <a:chExt cx="2629508" cy="656526"/>
              </a:xfrm>
            </p:grpSpPr>
            <p:grpSp>
              <p:nvGrpSpPr>
                <p:cNvPr id="15426" name="组合 128">
                  <a:extLst>
                    <a:ext uri="{FF2B5EF4-FFF2-40B4-BE49-F238E27FC236}">
                      <a16:creationId xmlns:a16="http://schemas.microsoft.com/office/drawing/2014/main" id="{C7AA195D-D049-4521-AF8E-3AF939C956CF}"/>
                    </a:ext>
                  </a:extLst>
                </p:cNvPr>
                <p:cNvGrpSpPr>
                  <a:grpSpLocks/>
                </p:cNvGrpSpPr>
                <p:nvPr/>
              </p:nvGrpSpPr>
              <p:grpSpPr bwMode="auto">
                <a:xfrm>
                  <a:off x="6217938" y="5253962"/>
                  <a:ext cx="2628900" cy="369888"/>
                  <a:chOff x="1367644" y="4833155"/>
                  <a:chExt cx="2628900" cy="369888"/>
                </a:xfrm>
              </p:grpSpPr>
              <p:grpSp>
                <p:nvGrpSpPr>
                  <p:cNvPr id="15437" name="组合 59">
                    <a:extLst>
                      <a:ext uri="{FF2B5EF4-FFF2-40B4-BE49-F238E27FC236}">
                        <a16:creationId xmlns:a16="http://schemas.microsoft.com/office/drawing/2014/main" id="{7F60328C-E201-48E9-8B02-9E9C72E023B7}"/>
                      </a:ext>
                    </a:extLst>
                  </p:cNvPr>
                  <p:cNvGrpSpPr>
                    <a:grpSpLocks/>
                  </p:cNvGrpSpPr>
                  <p:nvPr/>
                </p:nvGrpSpPr>
                <p:grpSpPr bwMode="auto">
                  <a:xfrm>
                    <a:off x="1367644" y="4833156"/>
                    <a:ext cx="876300" cy="369887"/>
                    <a:chOff x="3549637" y="2954331"/>
                    <a:chExt cx="876310" cy="369332"/>
                  </a:xfrm>
                </p:grpSpPr>
                <p:sp>
                  <p:nvSpPr>
                    <p:cNvPr id="15444" name="TextBox 61">
                      <a:extLst>
                        <a:ext uri="{FF2B5EF4-FFF2-40B4-BE49-F238E27FC236}">
                          <a16:creationId xmlns:a16="http://schemas.microsoft.com/office/drawing/2014/main" id="{F14FBCDF-8753-405D-A9DF-A4AA05B5DDB4}"/>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8</a:t>
                      </a:r>
                      <a:endParaRPr lang="zh-CN" altLang="en-US" sz="1800">
                        <a:latin typeface="Arial" panose="020B0604020202020204" pitchFamily="34" charset="0"/>
                        <a:ea typeface="黑体" panose="02010609060101010101" pitchFamily="49" charset="-122"/>
                      </a:endParaRPr>
                    </a:p>
                  </p:txBody>
                </p:sp>
                <p:sp>
                  <p:nvSpPr>
                    <p:cNvPr id="15445" name="TextBox 62">
                      <a:extLst>
                        <a:ext uri="{FF2B5EF4-FFF2-40B4-BE49-F238E27FC236}">
                          <a16:creationId xmlns:a16="http://schemas.microsoft.com/office/drawing/2014/main" id="{7FB229CC-DFB9-4123-9078-B221AA93AD25}"/>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13</a:t>
                      </a:r>
                      <a:endParaRPr lang="zh-CN" altLang="en-US" sz="1800">
                        <a:latin typeface="Arial" panose="020B0604020202020204" pitchFamily="34" charset="0"/>
                        <a:ea typeface="黑体" panose="02010609060101010101" pitchFamily="49" charset="-122"/>
                      </a:endParaRPr>
                    </a:p>
                  </p:txBody>
                </p:sp>
              </p:grpSp>
              <p:grpSp>
                <p:nvGrpSpPr>
                  <p:cNvPr id="15438" name="组合 59">
                    <a:extLst>
                      <a:ext uri="{FF2B5EF4-FFF2-40B4-BE49-F238E27FC236}">
                        <a16:creationId xmlns:a16="http://schemas.microsoft.com/office/drawing/2014/main" id="{A8618882-1E25-4F20-8212-97E24201F117}"/>
                      </a:ext>
                    </a:extLst>
                  </p:cNvPr>
                  <p:cNvGrpSpPr>
                    <a:grpSpLocks/>
                  </p:cNvGrpSpPr>
                  <p:nvPr/>
                </p:nvGrpSpPr>
                <p:grpSpPr bwMode="auto">
                  <a:xfrm>
                    <a:off x="2243944" y="4833156"/>
                    <a:ext cx="876300" cy="369887"/>
                    <a:chOff x="3549637" y="2954331"/>
                    <a:chExt cx="876310" cy="369332"/>
                  </a:xfrm>
                </p:grpSpPr>
                <p:sp>
                  <p:nvSpPr>
                    <p:cNvPr id="15442" name="TextBox 61">
                      <a:extLst>
                        <a:ext uri="{FF2B5EF4-FFF2-40B4-BE49-F238E27FC236}">
                          <a16:creationId xmlns:a16="http://schemas.microsoft.com/office/drawing/2014/main" id="{E5FBC64F-F35C-4362-B4AD-B9D95B0DBB44}"/>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21</a:t>
                      </a:r>
                      <a:endParaRPr lang="zh-CN" altLang="en-US" sz="1800">
                        <a:latin typeface="Arial" panose="020B0604020202020204" pitchFamily="34" charset="0"/>
                        <a:ea typeface="黑体" panose="02010609060101010101" pitchFamily="49" charset="-122"/>
                      </a:endParaRPr>
                    </a:p>
                  </p:txBody>
                </p:sp>
                <p:sp>
                  <p:nvSpPr>
                    <p:cNvPr id="15443" name="TextBox 62">
                      <a:extLst>
                        <a:ext uri="{FF2B5EF4-FFF2-40B4-BE49-F238E27FC236}">
                          <a16:creationId xmlns:a16="http://schemas.microsoft.com/office/drawing/2014/main" id="{5C55A397-3DB8-4092-9433-A0B0E920511E}"/>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34</a:t>
                      </a:r>
                      <a:endParaRPr lang="zh-CN" altLang="en-US" sz="1800">
                        <a:latin typeface="Arial" panose="020B0604020202020204" pitchFamily="34" charset="0"/>
                        <a:ea typeface="黑体" panose="02010609060101010101" pitchFamily="49" charset="-122"/>
                      </a:endParaRPr>
                    </a:p>
                  </p:txBody>
                </p:sp>
              </p:grpSp>
              <p:grpSp>
                <p:nvGrpSpPr>
                  <p:cNvPr id="15439" name="组合 59">
                    <a:extLst>
                      <a:ext uri="{FF2B5EF4-FFF2-40B4-BE49-F238E27FC236}">
                        <a16:creationId xmlns:a16="http://schemas.microsoft.com/office/drawing/2014/main" id="{E9746B79-AD6D-4C71-95A1-B7EB50AE5CA8}"/>
                      </a:ext>
                    </a:extLst>
                  </p:cNvPr>
                  <p:cNvGrpSpPr>
                    <a:grpSpLocks/>
                  </p:cNvGrpSpPr>
                  <p:nvPr/>
                </p:nvGrpSpPr>
                <p:grpSpPr bwMode="auto">
                  <a:xfrm>
                    <a:off x="3120244" y="4833155"/>
                    <a:ext cx="876300" cy="369887"/>
                    <a:chOff x="3549637" y="2954331"/>
                    <a:chExt cx="876310" cy="369332"/>
                  </a:xfrm>
                </p:grpSpPr>
                <p:sp>
                  <p:nvSpPr>
                    <p:cNvPr id="15440" name="TextBox 61">
                      <a:extLst>
                        <a:ext uri="{FF2B5EF4-FFF2-40B4-BE49-F238E27FC236}">
                          <a16:creationId xmlns:a16="http://schemas.microsoft.com/office/drawing/2014/main" id="{9B91B517-5052-4B5D-BB71-2CD3D722B970}"/>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55</a:t>
                      </a:r>
                      <a:endParaRPr lang="zh-CN" altLang="en-US" sz="1800">
                        <a:latin typeface="Arial" panose="020B0604020202020204" pitchFamily="34" charset="0"/>
                        <a:ea typeface="黑体" panose="02010609060101010101" pitchFamily="49" charset="-122"/>
                      </a:endParaRPr>
                    </a:p>
                  </p:txBody>
                </p:sp>
                <p:sp>
                  <p:nvSpPr>
                    <p:cNvPr id="15441" name="TextBox 62">
                      <a:extLst>
                        <a:ext uri="{FF2B5EF4-FFF2-40B4-BE49-F238E27FC236}">
                          <a16:creationId xmlns:a16="http://schemas.microsoft.com/office/drawing/2014/main" id="{087A1BD6-A27C-4A08-8D96-D3990961B57A}"/>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89</a:t>
                      </a:r>
                      <a:endParaRPr lang="zh-CN" altLang="en-US" sz="1800">
                        <a:latin typeface="Arial" panose="020B0604020202020204" pitchFamily="34" charset="0"/>
                        <a:ea typeface="黑体" panose="02010609060101010101" pitchFamily="49" charset="-122"/>
                      </a:endParaRPr>
                    </a:p>
                  </p:txBody>
                </p:sp>
              </p:grpSp>
            </p:grpSp>
            <p:grpSp>
              <p:nvGrpSpPr>
                <p:cNvPr id="15427" name="组合 129">
                  <a:extLst>
                    <a:ext uri="{FF2B5EF4-FFF2-40B4-BE49-F238E27FC236}">
                      <a16:creationId xmlns:a16="http://schemas.microsoft.com/office/drawing/2014/main" id="{381A612D-F333-4861-B932-B0B6CF8529DD}"/>
                    </a:ext>
                  </a:extLst>
                </p:cNvPr>
                <p:cNvGrpSpPr>
                  <a:grpSpLocks/>
                </p:cNvGrpSpPr>
                <p:nvPr/>
              </p:nvGrpSpPr>
              <p:grpSpPr bwMode="auto">
                <a:xfrm>
                  <a:off x="6218546" y="4967324"/>
                  <a:ext cx="2628900" cy="369888"/>
                  <a:chOff x="1367644" y="4833155"/>
                  <a:chExt cx="2628900" cy="369888"/>
                </a:xfrm>
              </p:grpSpPr>
              <p:grpSp>
                <p:nvGrpSpPr>
                  <p:cNvPr id="15428" name="组合 59">
                    <a:extLst>
                      <a:ext uri="{FF2B5EF4-FFF2-40B4-BE49-F238E27FC236}">
                        <a16:creationId xmlns:a16="http://schemas.microsoft.com/office/drawing/2014/main" id="{815B8D03-DF89-46C6-8154-B195A7F513F4}"/>
                      </a:ext>
                    </a:extLst>
                  </p:cNvPr>
                  <p:cNvGrpSpPr>
                    <a:grpSpLocks/>
                  </p:cNvGrpSpPr>
                  <p:nvPr/>
                </p:nvGrpSpPr>
                <p:grpSpPr bwMode="auto">
                  <a:xfrm>
                    <a:off x="1367644" y="4833156"/>
                    <a:ext cx="876300" cy="369887"/>
                    <a:chOff x="3549637" y="2954331"/>
                    <a:chExt cx="876310" cy="369332"/>
                  </a:xfrm>
                </p:grpSpPr>
                <p:sp>
                  <p:nvSpPr>
                    <p:cNvPr id="15435" name="TextBox 61">
                      <a:extLst>
                        <a:ext uri="{FF2B5EF4-FFF2-40B4-BE49-F238E27FC236}">
                          <a16:creationId xmlns:a16="http://schemas.microsoft.com/office/drawing/2014/main" id="{FD11DF7B-B096-4029-ACF1-F735B766172D}"/>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6</a:t>
                      </a:r>
                      <a:endParaRPr lang="zh-CN" altLang="en-US" sz="1400">
                        <a:latin typeface="Arial" panose="020B0604020202020204" pitchFamily="34" charset="0"/>
                        <a:ea typeface="黑体" panose="02010609060101010101" pitchFamily="49" charset="-122"/>
                      </a:endParaRPr>
                    </a:p>
                  </p:txBody>
                </p:sp>
                <p:sp>
                  <p:nvSpPr>
                    <p:cNvPr id="15436" name="TextBox 62">
                      <a:extLst>
                        <a:ext uri="{FF2B5EF4-FFF2-40B4-BE49-F238E27FC236}">
                          <a16:creationId xmlns:a16="http://schemas.microsoft.com/office/drawing/2014/main" id="{6CFC14A2-812F-401F-8827-F8D97436FBDD}"/>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7</a:t>
                      </a:r>
                      <a:endParaRPr lang="zh-CN" altLang="en-US" sz="1400">
                        <a:latin typeface="Arial" panose="020B0604020202020204" pitchFamily="34" charset="0"/>
                        <a:ea typeface="黑体" panose="02010609060101010101" pitchFamily="49" charset="-122"/>
                      </a:endParaRPr>
                    </a:p>
                  </p:txBody>
                </p:sp>
              </p:grpSp>
              <p:grpSp>
                <p:nvGrpSpPr>
                  <p:cNvPr id="15429" name="组合 59">
                    <a:extLst>
                      <a:ext uri="{FF2B5EF4-FFF2-40B4-BE49-F238E27FC236}">
                        <a16:creationId xmlns:a16="http://schemas.microsoft.com/office/drawing/2014/main" id="{20F417C0-7342-49A5-B232-7C78D5FC7BF9}"/>
                      </a:ext>
                    </a:extLst>
                  </p:cNvPr>
                  <p:cNvGrpSpPr>
                    <a:grpSpLocks/>
                  </p:cNvGrpSpPr>
                  <p:nvPr/>
                </p:nvGrpSpPr>
                <p:grpSpPr bwMode="auto">
                  <a:xfrm>
                    <a:off x="2243944" y="4833156"/>
                    <a:ext cx="876300" cy="369887"/>
                    <a:chOff x="3549637" y="2954331"/>
                    <a:chExt cx="876310" cy="369332"/>
                  </a:xfrm>
                </p:grpSpPr>
                <p:sp>
                  <p:nvSpPr>
                    <p:cNvPr id="15433" name="TextBox 61">
                      <a:extLst>
                        <a:ext uri="{FF2B5EF4-FFF2-40B4-BE49-F238E27FC236}">
                          <a16:creationId xmlns:a16="http://schemas.microsoft.com/office/drawing/2014/main" id="{B3A1647A-3B9C-4A0D-84C2-BB0B77F0ACE5}"/>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8</a:t>
                      </a:r>
                      <a:endParaRPr lang="zh-CN" altLang="en-US" sz="1400">
                        <a:latin typeface="Arial" panose="020B0604020202020204" pitchFamily="34" charset="0"/>
                        <a:ea typeface="黑体" panose="02010609060101010101" pitchFamily="49" charset="-122"/>
                      </a:endParaRPr>
                    </a:p>
                  </p:txBody>
                </p:sp>
                <p:sp>
                  <p:nvSpPr>
                    <p:cNvPr id="15434" name="TextBox 62">
                      <a:extLst>
                        <a:ext uri="{FF2B5EF4-FFF2-40B4-BE49-F238E27FC236}">
                          <a16:creationId xmlns:a16="http://schemas.microsoft.com/office/drawing/2014/main" id="{958F54AD-79CB-4801-BD16-E633AFDAD68E}"/>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9</a:t>
                      </a:r>
                      <a:endParaRPr lang="zh-CN" altLang="en-US" sz="1400">
                        <a:latin typeface="Arial" panose="020B0604020202020204" pitchFamily="34" charset="0"/>
                        <a:ea typeface="黑体" panose="02010609060101010101" pitchFamily="49" charset="-122"/>
                      </a:endParaRPr>
                    </a:p>
                  </p:txBody>
                </p:sp>
              </p:grpSp>
              <p:grpSp>
                <p:nvGrpSpPr>
                  <p:cNvPr id="15430" name="组合 59">
                    <a:extLst>
                      <a:ext uri="{FF2B5EF4-FFF2-40B4-BE49-F238E27FC236}">
                        <a16:creationId xmlns:a16="http://schemas.microsoft.com/office/drawing/2014/main" id="{1CBA53E1-5DD6-464E-817D-3CA503904B68}"/>
                      </a:ext>
                    </a:extLst>
                  </p:cNvPr>
                  <p:cNvGrpSpPr>
                    <a:grpSpLocks/>
                  </p:cNvGrpSpPr>
                  <p:nvPr/>
                </p:nvGrpSpPr>
                <p:grpSpPr bwMode="auto">
                  <a:xfrm>
                    <a:off x="3120244" y="4833155"/>
                    <a:ext cx="876300" cy="369887"/>
                    <a:chOff x="3549637" y="2954331"/>
                    <a:chExt cx="876310" cy="369332"/>
                  </a:xfrm>
                </p:grpSpPr>
                <p:sp>
                  <p:nvSpPr>
                    <p:cNvPr id="15431" name="TextBox 61">
                      <a:extLst>
                        <a:ext uri="{FF2B5EF4-FFF2-40B4-BE49-F238E27FC236}">
                          <a16:creationId xmlns:a16="http://schemas.microsoft.com/office/drawing/2014/main" id="{525A35B1-AC0D-4C0A-AE45-F2507284227D}"/>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10</a:t>
                      </a:r>
                      <a:endParaRPr lang="zh-CN" altLang="en-US" sz="1400">
                        <a:latin typeface="Arial" panose="020B0604020202020204" pitchFamily="34" charset="0"/>
                        <a:ea typeface="黑体" panose="02010609060101010101" pitchFamily="49" charset="-122"/>
                      </a:endParaRPr>
                    </a:p>
                  </p:txBody>
                </p:sp>
                <p:sp>
                  <p:nvSpPr>
                    <p:cNvPr id="15432" name="TextBox 62">
                      <a:extLst>
                        <a:ext uri="{FF2B5EF4-FFF2-40B4-BE49-F238E27FC236}">
                          <a16:creationId xmlns:a16="http://schemas.microsoft.com/office/drawing/2014/main" id="{E5750412-9116-4BB2-AD02-CB21EB5F2B15}"/>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11</a:t>
                      </a:r>
                      <a:endParaRPr lang="zh-CN" altLang="en-US" sz="1400">
                        <a:latin typeface="Arial" panose="020B0604020202020204" pitchFamily="34" charset="0"/>
                        <a:ea typeface="黑体" panose="02010609060101010101" pitchFamily="49" charset="-122"/>
                      </a:endParaRPr>
                    </a:p>
                  </p:txBody>
                </p:sp>
              </p:grpSp>
            </p:grpSp>
          </p:grpSp>
        </p:grpSp>
        <p:cxnSp>
          <p:nvCxnSpPr>
            <p:cNvPr id="205" name="直接连接符 204">
              <a:extLst>
                <a:ext uri="{FF2B5EF4-FFF2-40B4-BE49-F238E27FC236}">
                  <a16:creationId xmlns:a16="http://schemas.microsoft.com/office/drawing/2014/main" id="{3FC482D9-4FEE-4309-B4A8-BF8F85F6D9B1}"/>
                </a:ext>
              </a:extLst>
            </p:cNvPr>
            <p:cNvCxnSpPr/>
            <p:nvPr/>
          </p:nvCxnSpPr>
          <p:spPr bwMode="auto">
            <a:xfrm>
              <a:off x="755975" y="4037553"/>
              <a:ext cx="5832249" cy="0"/>
            </a:xfrm>
            <a:prstGeom prst="line">
              <a:avLst/>
            </a:prstGeom>
            <a:ln w="25400">
              <a:solidFill>
                <a:srgbClr val="006600"/>
              </a:solidFill>
              <a:tailEnd type="none"/>
            </a:ln>
          </p:spPr>
          <p:style>
            <a:lnRef idx="1">
              <a:schemeClr val="accent1"/>
            </a:lnRef>
            <a:fillRef idx="0">
              <a:schemeClr val="accent1"/>
            </a:fillRef>
            <a:effectRef idx="0">
              <a:schemeClr val="accent1"/>
            </a:effectRef>
            <a:fontRef idx="minor">
              <a:schemeClr val="tx1"/>
            </a:fontRef>
          </p:style>
        </p:cxnSp>
        <p:sp>
          <p:nvSpPr>
            <p:cNvPr id="15421" name="TextBox 205">
              <a:extLst>
                <a:ext uri="{FF2B5EF4-FFF2-40B4-BE49-F238E27FC236}">
                  <a16:creationId xmlns:a16="http://schemas.microsoft.com/office/drawing/2014/main" id="{9AC7008F-E864-4675-9D47-24CF80910207}"/>
                </a:ext>
              </a:extLst>
            </p:cNvPr>
            <p:cNvSpPr txBox="1">
              <a:spLocks noChangeArrowheads="1"/>
            </p:cNvSpPr>
            <p:nvPr/>
          </p:nvSpPr>
          <p:spPr bwMode="auto">
            <a:xfrm>
              <a:off x="825890" y="360902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n</a:t>
              </a:r>
              <a:endParaRPr lang="zh-CN" altLang="en-US" sz="1800">
                <a:solidFill>
                  <a:srgbClr val="000099"/>
                </a:solidFill>
                <a:latin typeface="Arial" panose="020B0604020202020204" pitchFamily="34" charset="0"/>
                <a:ea typeface="黑体" panose="02010609060101010101" pitchFamily="49" charset="-122"/>
              </a:endParaRPr>
            </a:p>
          </p:txBody>
        </p:sp>
        <p:sp>
          <p:nvSpPr>
            <p:cNvPr id="15422" name="TextBox 206">
              <a:extLst>
                <a:ext uri="{FF2B5EF4-FFF2-40B4-BE49-F238E27FC236}">
                  <a16:creationId xmlns:a16="http://schemas.microsoft.com/office/drawing/2014/main" id="{15504CA5-5B0E-41A5-8B2F-77537E9A3D00}"/>
                </a:ext>
              </a:extLst>
            </p:cNvPr>
            <p:cNvSpPr txBox="1">
              <a:spLocks noChangeArrowheads="1"/>
            </p:cNvSpPr>
            <p:nvPr/>
          </p:nvSpPr>
          <p:spPr bwMode="auto">
            <a:xfrm>
              <a:off x="683568" y="3933056"/>
              <a:ext cx="6206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F(n)</a:t>
              </a:r>
              <a:endParaRPr lang="zh-CN" altLang="en-US" sz="1800">
                <a:solidFill>
                  <a:srgbClr val="000099"/>
                </a:solidFill>
                <a:latin typeface="Arial" panose="020B0604020202020204" pitchFamily="34" charset="0"/>
                <a:ea typeface="黑体" panose="02010609060101010101" pitchFamily="49" charset="-122"/>
              </a:endParaRPr>
            </a:p>
          </p:txBody>
        </p:sp>
        <p:cxnSp>
          <p:nvCxnSpPr>
            <p:cNvPr id="208" name="直接连接符 207">
              <a:extLst>
                <a:ext uri="{FF2B5EF4-FFF2-40B4-BE49-F238E27FC236}">
                  <a16:creationId xmlns:a16="http://schemas.microsoft.com/office/drawing/2014/main" id="{86D9FAF7-AC53-4D95-A87D-C8F9E98B1AD5}"/>
                </a:ext>
              </a:extLst>
            </p:cNvPr>
            <p:cNvCxnSpPr/>
            <p:nvPr/>
          </p:nvCxnSpPr>
          <p:spPr bwMode="auto">
            <a:xfrm>
              <a:off x="1259380" y="3681149"/>
              <a:ext cx="0" cy="621584"/>
            </a:xfrm>
            <a:prstGeom prst="line">
              <a:avLst/>
            </a:prstGeom>
            <a:ln w="25400">
              <a:solidFill>
                <a:srgbClr val="006600"/>
              </a:solidFill>
              <a:tailEnd type="none"/>
            </a:ln>
          </p:spPr>
          <p:style>
            <a:lnRef idx="1">
              <a:schemeClr val="accent1"/>
            </a:lnRef>
            <a:fillRef idx="0">
              <a:schemeClr val="accent1"/>
            </a:fillRef>
            <a:effectRef idx="0">
              <a:schemeClr val="accent1"/>
            </a:effectRef>
            <a:fontRef idx="minor">
              <a:schemeClr val="tx1"/>
            </a:fontRef>
          </p:style>
        </p:cxnSp>
      </p:grpSp>
      <p:grpSp>
        <p:nvGrpSpPr>
          <p:cNvPr id="23" name="组合 1">
            <a:extLst>
              <a:ext uri="{FF2B5EF4-FFF2-40B4-BE49-F238E27FC236}">
                <a16:creationId xmlns:a16="http://schemas.microsoft.com/office/drawing/2014/main" id="{5EDDC2C8-2D65-4D6D-851E-01FD062FB71A}"/>
              </a:ext>
            </a:extLst>
          </p:cNvPr>
          <p:cNvGrpSpPr>
            <a:grpSpLocks/>
          </p:cNvGrpSpPr>
          <p:nvPr/>
        </p:nvGrpSpPr>
        <p:grpSpPr bwMode="auto">
          <a:xfrm>
            <a:off x="636588" y="5013325"/>
            <a:ext cx="5257800" cy="657225"/>
            <a:chOff x="635834" y="5337208"/>
            <a:chExt cx="5257801" cy="657225"/>
          </a:xfrm>
        </p:grpSpPr>
        <p:grpSp>
          <p:nvGrpSpPr>
            <p:cNvPr id="15377" name="组合 102">
              <a:extLst>
                <a:ext uri="{FF2B5EF4-FFF2-40B4-BE49-F238E27FC236}">
                  <a16:creationId xmlns:a16="http://schemas.microsoft.com/office/drawing/2014/main" id="{23710E02-D9B0-46AD-A15F-A81706431089}"/>
                </a:ext>
              </a:extLst>
            </p:cNvPr>
            <p:cNvGrpSpPr>
              <a:grpSpLocks/>
            </p:cNvGrpSpPr>
            <p:nvPr/>
          </p:nvGrpSpPr>
          <p:grpSpPr bwMode="auto">
            <a:xfrm>
              <a:off x="635834" y="5337208"/>
              <a:ext cx="2628900" cy="657225"/>
              <a:chOff x="6232102" y="1330681"/>
              <a:chExt cx="2629508" cy="656526"/>
            </a:xfrm>
          </p:grpSpPr>
          <p:grpSp>
            <p:nvGrpSpPr>
              <p:cNvPr id="15399" name="组合 4">
                <a:extLst>
                  <a:ext uri="{FF2B5EF4-FFF2-40B4-BE49-F238E27FC236}">
                    <a16:creationId xmlns:a16="http://schemas.microsoft.com/office/drawing/2014/main" id="{33C8E088-A2F2-4F18-BA65-752A81B2FAEA}"/>
                  </a:ext>
                </a:extLst>
              </p:cNvPr>
              <p:cNvGrpSpPr>
                <a:grpSpLocks/>
              </p:cNvGrpSpPr>
              <p:nvPr/>
            </p:nvGrpSpPr>
            <p:grpSpPr bwMode="auto">
              <a:xfrm>
                <a:off x="6232102" y="1617319"/>
                <a:ext cx="2628900" cy="369888"/>
                <a:chOff x="1367644" y="4833155"/>
                <a:chExt cx="2628900" cy="369888"/>
              </a:xfrm>
            </p:grpSpPr>
            <p:grpSp>
              <p:nvGrpSpPr>
                <p:cNvPr id="15410" name="组合 59">
                  <a:extLst>
                    <a:ext uri="{FF2B5EF4-FFF2-40B4-BE49-F238E27FC236}">
                      <a16:creationId xmlns:a16="http://schemas.microsoft.com/office/drawing/2014/main" id="{7620E29E-2BAA-4FE9-91D2-83615539AD74}"/>
                    </a:ext>
                  </a:extLst>
                </p:cNvPr>
                <p:cNvGrpSpPr>
                  <a:grpSpLocks/>
                </p:cNvGrpSpPr>
                <p:nvPr/>
              </p:nvGrpSpPr>
              <p:grpSpPr bwMode="auto">
                <a:xfrm>
                  <a:off x="1367644" y="4833156"/>
                  <a:ext cx="876300" cy="369887"/>
                  <a:chOff x="3549637" y="2954331"/>
                  <a:chExt cx="876310" cy="369332"/>
                </a:xfrm>
              </p:grpSpPr>
              <p:sp>
                <p:nvSpPr>
                  <p:cNvPr id="15417" name="TextBox 61">
                    <a:extLst>
                      <a:ext uri="{FF2B5EF4-FFF2-40B4-BE49-F238E27FC236}">
                        <a16:creationId xmlns:a16="http://schemas.microsoft.com/office/drawing/2014/main" id="{DB4247A3-6092-40B9-ACF9-79B9CF8041E5}"/>
                      </a:ext>
                    </a:extLst>
                  </p:cNvPr>
                  <p:cNvSpPr txBox="1">
                    <a:spLocks noChangeArrowheads="1"/>
                  </p:cNvSpPr>
                  <p:nvPr/>
                </p:nvSpPr>
                <p:spPr bwMode="auto">
                  <a:xfrm>
                    <a:off x="3549637"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10</a:t>
                    </a:r>
                    <a:endParaRPr lang="zh-CN" altLang="en-US" sz="1800">
                      <a:latin typeface="Arial" panose="020B0604020202020204" pitchFamily="34" charset="0"/>
                      <a:ea typeface="黑体" panose="02010609060101010101" pitchFamily="49" charset="-122"/>
                    </a:endParaRPr>
                  </a:p>
                </p:txBody>
              </p:sp>
              <p:sp>
                <p:nvSpPr>
                  <p:cNvPr id="15418" name="TextBox 62">
                    <a:extLst>
                      <a:ext uri="{FF2B5EF4-FFF2-40B4-BE49-F238E27FC236}">
                        <a16:creationId xmlns:a16="http://schemas.microsoft.com/office/drawing/2014/main" id="{038D2F05-04FE-43A7-BBDF-F7B25AC2D043}"/>
                      </a:ext>
                    </a:extLst>
                  </p:cNvPr>
                  <p:cNvSpPr txBox="1">
                    <a:spLocks noChangeArrowheads="1"/>
                  </p:cNvSpPr>
                  <p:nvPr/>
                </p:nvSpPr>
                <p:spPr bwMode="auto">
                  <a:xfrm>
                    <a:off x="3987792"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15</a:t>
                    </a:r>
                    <a:endParaRPr lang="zh-CN" altLang="en-US" sz="1800">
                      <a:latin typeface="Arial" panose="020B0604020202020204" pitchFamily="34" charset="0"/>
                      <a:ea typeface="黑体" panose="02010609060101010101" pitchFamily="49" charset="-122"/>
                    </a:endParaRPr>
                  </a:p>
                </p:txBody>
              </p:sp>
            </p:grpSp>
            <p:grpSp>
              <p:nvGrpSpPr>
                <p:cNvPr id="15411" name="组合 59">
                  <a:extLst>
                    <a:ext uri="{FF2B5EF4-FFF2-40B4-BE49-F238E27FC236}">
                      <a16:creationId xmlns:a16="http://schemas.microsoft.com/office/drawing/2014/main" id="{73538B0F-1932-4B96-A209-8E1ECCA2137D}"/>
                    </a:ext>
                  </a:extLst>
                </p:cNvPr>
                <p:cNvGrpSpPr>
                  <a:grpSpLocks/>
                </p:cNvGrpSpPr>
                <p:nvPr/>
              </p:nvGrpSpPr>
              <p:grpSpPr bwMode="auto">
                <a:xfrm>
                  <a:off x="2243944" y="4833156"/>
                  <a:ext cx="876300" cy="369887"/>
                  <a:chOff x="3549637" y="2954331"/>
                  <a:chExt cx="876310" cy="369332"/>
                </a:xfrm>
              </p:grpSpPr>
              <p:sp>
                <p:nvSpPr>
                  <p:cNvPr id="15415" name="TextBox 61">
                    <a:extLst>
                      <a:ext uri="{FF2B5EF4-FFF2-40B4-BE49-F238E27FC236}">
                        <a16:creationId xmlns:a16="http://schemas.microsoft.com/office/drawing/2014/main" id="{6D18FFF5-E0F4-41BA-AED4-BA951F5E29B4}"/>
                      </a:ext>
                    </a:extLst>
                  </p:cNvPr>
                  <p:cNvSpPr txBox="1">
                    <a:spLocks noChangeArrowheads="1"/>
                  </p:cNvSpPr>
                  <p:nvPr/>
                </p:nvSpPr>
                <p:spPr bwMode="auto">
                  <a:xfrm>
                    <a:off x="3549637"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20</a:t>
                    </a:r>
                    <a:endParaRPr lang="zh-CN" altLang="en-US" sz="1800">
                      <a:latin typeface="Arial" panose="020B0604020202020204" pitchFamily="34" charset="0"/>
                      <a:ea typeface="黑体" panose="02010609060101010101" pitchFamily="49" charset="-122"/>
                    </a:endParaRPr>
                  </a:p>
                </p:txBody>
              </p:sp>
              <p:sp>
                <p:nvSpPr>
                  <p:cNvPr id="15416" name="TextBox 62">
                    <a:extLst>
                      <a:ext uri="{FF2B5EF4-FFF2-40B4-BE49-F238E27FC236}">
                        <a16:creationId xmlns:a16="http://schemas.microsoft.com/office/drawing/2014/main" id="{A5C50CF5-3742-44EC-A100-6B2FB006232D}"/>
                      </a:ext>
                    </a:extLst>
                  </p:cNvPr>
                  <p:cNvSpPr txBox="1">
                    <a:spLocks noChangeArrowheads="1"/>
                  </p:cNvSpPr>
                  <p:nvPr/>
                </p:nvSpPr>
                <p:spPr bwMode="auto">
                  <a:xfrm>
                    <a:off x="3987792"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25</a:t>
                    </a:r>
                    <a:endParaRPr lang="zh-CN" altLang="en-US" sz="1800">
                      <a:latin typeface="Arial" panose="020B0604020202020204" pitchFamily="34" charset="0"/>
                      <a:ea typeface="黑体" panose="02010609060101010101" pitchFamily="49" charset="-122"/>
                    </a:endParaRPr>
                  </a:p>
                </p:txBody>
              </p:sp>
            </p:grpSp>
            <p:grpSp>
              <p:nvGrpSpPr>
                <p:cNvPr id="15412" name="组合 59">
                  <a:extLst>
                    <a:ext uri="{FF2B5EF4-FFF2-40B4-BE49-F238E27FC236}">
                      <a16:creationId xmlns:a16="http://schemas.microsoft.com/office/drawing/2014/main" id="{1B77E61F-661B-4C77-B755-B4CDE18F53C3}"/>
                    </a:ext>
                  </a:extLst>
                </p:cNvPr>
                <p:cNvGrpSpPr>
                  <a:grpSpLocks/>
                </p:cNvGrpSpPr>
                <p:nvPr/>
              </p:nvGrpSpPr>
              <p:grpSpPr bwMode="auto">
                <a:xfrm>
                  <a:off x="3120244" y="4833155"/>
                  <a:ext cx="876300" cy="369887"/>
                  <a:chOff x="3549637" y="2954331"/>
                  <a:chExt cx="876310" cy="369332"/>
                </a:xfrm>
              </p:grpSpPr>
              <p:sp>
                <p:nvSpPr>
                  <p:cNvPr id="15413" name="TextBox 61">
                    <a:extLst>
                      <a:ext uri="{FF2B5EF4-FFF2-40B4-BE49-F238E27FC236}">
                        <a16:creationId xmlns:a16="http://schemas.microsoft.com/office/drawing/2014/main" id="{A27C6E9B-6C0A-495E-A5C4-87ACB1BD6D56}"/>
                      </a:ext>
                    </a:extLst>
                  </p:cNvPr>
                  <p:cNvSpPr txBox="1">
                    <a:spLocks noChangeArrowheads="1"/>
                  </p:cNvSpPr>
                  <p:nvPr/>
                </p:nvSpPr>
                <p:spPr bwMode="auto">
                  <a:xfrm>
                    <a:off x="3549637"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30</a:t>
                    </a:r>
                    <a:endParaRPr lang="zh-CN" altLang="en-US" sz="1800">
                      <a:latin typeface="Arial" panose="020B0604020202020204" pitchFamily="34" charset="0"/>
                      <a:ea typeface="黑体" panose="02010609060101010101" pitchFamily="49" charset="-122"/>
                    </a:endParaRPr>
                  </a:p>
                </p:txBody>
              </p:sp>
              <p:sp>
                <p:nvSpPr>
                  <p:cNvPr id="15414" name="TextBox 62">
                    <a:extLst>
                      <a:ext uri="{FF2B5EF4-FFF2-40B4-BE49-F238E27FC236}">
                        <a16:creationId xmlns:a16="http://schemas.microsoft.com/office/drawing/2014/main" id="{A24113F8-70B5-49AF-B153-FBACDD2133A8}"/>
                      </a:ext>
                    </a:extLst>
                  </p:cNvPr>
                  <p:cNvSpPr txBox="1">
                    <a:spLocks noChangeArrowheads="1"/>
                  </p:cNvSpPr>
                  <p:nvPr/>
                </p:nvSpPr>
                <p:spPr bwMode="auto">
                  <a:xfrm>
                    <a:off x="3987792"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35</a:t>
                    </a:r>
                    <a:endParaRPr lang="zh-CN" altLang="en-US" sz="1800">
                      <a:latin typeface="Arial" panose="020B0604020202020204" pitchFamily="34" charset="0"/>
                      <a:ea typeface="黑体" panose="02010609060101010101" pitchFamily="49" charset="-122"/>
                    </a:endParaRPr>
                  </a:p>
                </p:txBody>
              </p:sp>
            </p:grpSp>
          </p:grpSp>
          <p:grpSp>
            <p:nvGrpSpPr>
              <p:cNvPr id="15400" name="组合 46">
                <a:extLst>
                  <a:ext uri="{FF2B5EF4-FFF2-40B4-BE49-F238E27FC236}">
                    <a16:creationId xmlns:a16="http://schemas.microsoft.com/office/drawing/2014/main" id="{A1DE9F9B-4D85-46EE-AF24-A30E597FAC86}"/>
                  </a:ext>
                </a:extLst>
              </p:cNvPr>
              <p:cNvGrpSpPr>
                <a:grpSpLocks/>
              </p:cNvGrpSpPr>
              <p:nvPr/>
            </p:nvGrpSpPr>
            <p:grpSpPr bwMode="auto">
              <a:xfrm>
                <a:off x="6232710" y="1330681"/>
                <a:ext cx="2628900" cy="369888"/>
                <a:chOff x="1367644" y="4833155"/>
                <a:chExt cx="2628900" cy="369888"/>
              </a:xfrm>
            </p:grpSpPr>
            <p:grpSp>
              <p:nvGrpSpPr>
                <p:cNvPr id="15401" name="组合 59">
                  <a:extLst>
                    <a:ext uri="{FF2B5EF4-FFF2-40B4-BE49-F238E27FC236}">
                      <a16:creationId xmlns:a16="http://schemas.microsoft.com/office/drawing/2014/main" id="{942ED685-040A-405C-8F93-54A3AA0B3E9B}"/>
                    </a:ext>
                  </a:extLst>
                </p:cNvPr>
                <p:cNvGrpSpPr>
                  <a:grpSpLocks/>
                </p:cNvGrpSpPr>
                <p:nvPr/>
              </p:nvGrpSpPr>
              <p:grpSpPr bwMode="auto">
                <a:xfrm>
                  <a:off x="1367644" y="4833156"/>
                  <a:ext cx="876300" cy="369887"/>
                  <a:chOff x="3549637" y="2954331"/>
                  <a:chExt cx="876310" cy="369332"/>
                </a:xfrm>
              </p:grpSpPr>
              <p:sp>
                <p:nvSpPr>
                  <p:cNvPr id="15408" name="TextBox 61">
                    <a:extLst>
                      <a:ext uri="{FF2B5EF4-FFF2-40B4-BE49-F238E27FC236}">
                        <a16:creationId xmlns:a16="http://schemas.microsoft.com/office/drawing/2014/main" id="{0767EC2F-2861-47E7-AD2A-415DB705B80A}"/>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1</a:t>
                    </a:r>
                    <a:endParaRPr lang="zh-CN" altLang="en-US" sz="1400">
                      <a:latin typeface="Arial" panose="020B0604020202020204" pitchFamily="34" charset="0"/>
                      <a:ea typeface="黑体" panose="02010609060101010101" pitchFamily="49" charset="-122"/>
                    </a:endParaRPr>
                  </a:p>
                </p:txBody>
              </p:sp>
              <p:sp>
                <p:nvSpPr>
                  <p:cNvPr id="15409" name="TextBox 62">
                    <a:extLst>
                      <a:ext uri="{FF2B5EF4-FFF2-40B4-BE49-F238E27FC236}">
                        <a16:creationId xmlns:a16="http://schemas.microsoft.com/office/drawing/2014/main" id="{26748F1E-DE93-4FD9-B8C5-8423CE3ADC4B}"/>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2</a:t>
                    </a:r>
                    <a:endParaRPr lang="zh-CN" altLang="en-US" sz="1400">
                      <a:latin typeface="Arial" panose="020B0604020202020204" pitchFamily="34" charset="0"/>
                      <a:ea typeface="黑体" panose="02010609060101010101" pitchFamily="49" charset="-122"/>
                    </a:endParaRPr>
                  </a:p>
                </p:txBody>
              </p:sp>
            </p:grpSp>
            <p:grpSp>
              <p:nvGrpSpPr>
                <p:cNvPr id="15402" name="组合 59">
                  <a:extLst>
                    <a:ext uri="{FF2B5EF4-FFF2-40B4-BE49-F238E27FC236}">
                      <a16:creationId xmlns:a16="http://schemas.microsoft.com/office/drawing/2014/main" id="{951733A9-508F-4E32-86A6-C583986A2B6D}"/>
                    </a:ext>
                  </a:extLst>
                </p:cNvPr>
                <p:cNvGrpSpPr>
                  <a:grpSpLocks/>
                </p:cNvGrpSpPr>
                <p:nvPr/>
              </p:nvGrpSpPr>
              <p:grpSpPr bwMode="auto">
                <a:xfrm>
                  <a:off x="2243944" y="4833156"/>
                  <a:ext cx="876300" cy="369887"/>
                  <a:chOff x="3549637" y="2954331"/>
                  <a:chExt cx="876310" cy="369332"/>
                </a:xfrm>
              </p:grpSpPr>
              <p:sp>
                <p:nvSpPr>
                  <p:cNvPr id="15406" name="TextBox 61">
                    <a:extLst>
                      <a:ext uri="{FF2B5EF4-FFF2-40B4-BE49-F238E27FC236}">
                        <a16:creationId xmlns:a16="http://schemas.microsoft.com/office/drawing/2014/main" id="{122FDF1E-F593-4D20-B9E6-7715C4E5E7D4}"/>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3</a:t>
                    </a:r>
                    <a:endParaRPr lang="zh-CN" altLang="en-US" sz="1400">
                      <a:latin typeface="Arial" panose="020B0604020202020204" pitchFamily="34" charset="0"/>
                      <a:ea typeface="黑体" panose="02010609060101010101" pitchFamily="49" charset="-122"/>
                    </a:endParaRPr>
                  </a:p>
                </p:txBody>
              </p:sp>
              <p:sp>
                <p:nvSpPr>
                  <p:cNvPr id="15407" name="TextBox 62">
                    <a:extLst>
                      <a:ext uri="{FF2B5EF4-FFF2-40B4-BE49-F238E27FC236}">
                        <a16:creationId xmlns:a16="http://schemas.microsoft.com/office/drawing/2014/main" id="{55A19D13-95EB-404A-AE88-70F01E03E1C0}"/>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4</a:t>
                    </a:r>
                    <a:endParaRPr lang="zh-CN" altLang="en-US" sz="1400">
                      <a:latin typeface="Arial" panose="020B0604020202020204" pitchFamily="34" charset="0"/>
                      <a:ea typeface="黑体" panose="02010609060101010101" pitchFamily="49" charset="-122"/>
                    </a:endParaRPr>
                  </a:p>
                </p:txBody>
              </p:sp>
            </p:grpSp>
            <p:grpSp>
              <p:nvGrpSpPr>
                <p:cNvPr id="15403" name="组合 59">
                  <a:extLst>
                    <a:ext uri="{FF2B5EF4-FFF2-40B4-BE49-F238E27FC236}">
                      <a16:creationId xmlns:a16="http://schemas.microsoft.com/office/drawing/2014/main" id="{BFCF332F-EAE7-4022-ACA1-CC8C73B67A5D}"/>
                    </a:ext>
                  </a:extLst>
                </p:cNvPr>
                <p:cNvGrpSpPr>
                  <a:grpSpLocks/>
                </p:cNvGrpSpPr>
                <p:nvPr/>
              </p:nvGrpSpPr>
              <p:grpSpPr bwMode="auto">
                <a:xfrm>
                  <a:off x="3120244" y="4833155"/>
                  <a:ext cx="876300" cy="369887"/>
                  <a:chOff x="3549637" y="2954331"/>
                  <a:chExt cx="876310" cy="369332"/>
                </a:xfrm>
              </p:grpSpPr>
              <p:sp>
                <p:nvSpPr>
                  <p:cNvPr id="15404" name="TextBox 61">
                    <a:extLst>
                      <a:ext uri="{FF2B5EF4-FFF2-40B4-BE49-F238E27FC236}">
                        <a16:creationId xmlns:a16="http://schemas.microsoft.com/office/drawing/2014/main" id="{88670F99-F711-45BA-A7A1-9DDDA979831A}"/>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5</a:t>
                    </a:r>
                    <a:endParaRPr lang="zh-CN" altLang="en-US" sz="1400">
                      <a:latin typeface="Arial" panose="020B0604020202020204" pitchFamily="34" charset="0"/>
                      <a:ea typeface="黑体" panose="02010609060101010101" pitchFamily="49" charset="-122"/>
                    </a:endParaRPr>
                  </a:p>
                </p:txBody>
              </p:sp>
              <p:sp>
                <p:nvSpPr>
                  <p:cNvPr id="15405" name="TextBox 62">
                    <a:extLst>
                      <a:ext uri="{FF2B5EF4-FFF2-40B4-BE49-F238E27FC236}">
                        <a16:creationId xmlns:a16="http://schemas.microsoft.com/office/drawing/2014/main" id="{FD10DC3A-BEA6-4A6C-A8DD-1F6AC1E940B7}"/>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6</a:t>
                    </a:r>
                    <a:endParaRPr lang="zh-CN" altLang="en-US" sz="1400">
                      <a:latin typeface="Arial" panose="020B0604020202020204" pitchFamily="34" charset="0"/>
                      <a:ea typeface="黑体" panose="02010609060101010101" pitchFamily="49" charset="-122"/>
                    </a:endParaRPr>
                  </a:p>
                </p:txBody>
              </p:sp>
            </p:grpSp>
          </p:grpSp>
        </p:grpSp>
        <p:grpSp>
          <p:nvGrpSpPr>
            <p:cNvPr id="15378" name="组合 123">
              <a:extLst>
                <a:ext uri="{FF2B5EF4-FFF2-40B4-BE49-F238E27FC236}">
                  <a16:creationId xmlns:a16="http://schemas.microsoft.com/office/drawing/2014/main" id="{8E4D2DB8-D228-4D11-948B-6C928209CD9F}"/>
                </a:ext>
              </a:extLst>
            </p:cNvPr>
            <p:cNvGrpSpPr>
              <a:grpSpLocks/>
            </p:cNvGrpSpPr>
            <p:nvPr/>
          </p:nvGrpSpPr>
          <p:grpSpPr bwMode="auto">
            <a:xfrm>
              <a:off x="3264735" y="5337208"/>
              <a:ext cx="2628900" cy="657225"/>
              <a:chOff x="6232102" y="1330681"/>
              <a:chExt cx="2629508" cy="656526"/>
            </a:xfrm>
          </p:grpSpPr>
          <p:grpSp>
            <p:nvGrpSpPr>
              <p:cNvPr id="15379" name="组合 4">
                <a:extLst>
                  <a:ext uri="{FF2B5EF4-FFF2-40B4-BE49-F238E27FC236}">
                    <a16:creationId xmlns:a16="http://schemas.microsoft.com/office/drawing/2014/main" id="{9E8F958E-3E15-4A0E-8100-3DAEF9FB9025}"/>
                  </a:ext>
                </a:extLst>
              </p:cNvPr>
              <p:cNvGrpSpPr>
                <a:grpSpLocks/>
              </p:cNvGrpSpPr>
              <p:nvPr/>
            </p:nvGrpSpPr>
            <p:grpSpPr bwMode="auto">
              <a:xfrm>
                <a:off x="6232102" y="1617319"/>
                <a:ext cx="2628900" cy="369888"/>
                <a:chOff x="1367644" y="4833155"/>
                <a:chExt cx="2628900" cy="369888"/>
              </a:xfrm>
            </p:grpSpPr>
            <p:grpSp>
              <p:nvGrpSpPr>
                <p:cNvPr id="15390" name="组合 59">
                  <a:extLst>
                    <a:ext uri="{FF2B5EF4-FFF2-40B4-BE49-F238E27FC236}">
                      <a16:creationId xmlns:a16="http://schemas.microsoft.com/office/drawing/2014/main" id="{F46E83E9-1E4C-4456-BDDE-8BC5486E6AC9}"/>
                    </a:ext>
                  </a:extLst>
                </p:cNvPr>
                <p:cNvGrpSpPr>
                  <a:grpSpLocks/>
                </p:cNvGrpSpPr>
                <p:nvPr/>
              </p:nvGrpSpPr>
              <p:grpSpPr bwMode="auto">
                <a:xfrm>
                  <a:off x="1367644" y="4833156"/>
                  <a:ext cx="876300" cy="369887"/>
                  <a:chOff x="3549637" y="2954331"/>
                  <a:chExt cx="876310" cy="369332"/>
                </a:xfrm>
              </p:grpSpPr>
              <p:sp>
                <p:nvSpPr>
                  <p:cNvPr id="15397" name="TextBox 61">
                    <a:extLst>
                      <a:ext uri="{FF2B5EF4-FFF2-40B4-BE49-F238E27FC236}">
                        <a16:creationId xmlns:a16="http://schemas.microsoft.com/office/drawing/2014/main" id="{52B0FBA9-6730-4A8F-B70A-47B1D0D67721}"/>
                      </a:ext>
                    </a:extLst>
                  </p:cNvPr>
                  <p:cNvSpPr txBox="1">
                    <a:spLocks noChangeArrowheads="1"/>
                  </p:cNvSpPr>
                  <p:nvPr/>
                </p:nvSpPr>
                <p:spPr bwMode="auto">
                  <a:xfrm>
                    <a:off x="3549637"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40</a:t>
                    </a:r>
                    <a:endParaRPr lang="zh-CN" altLang="en-US" sz="1800">
                      <a:latin typeface="Arial" panose="020B0604020202020204" pitchFamily="34" charset="0"/>
                      <a:ea typeface="黑体" panose="02010609060101010101" pitchFamily="49" charset="-122"/>
                    </a:endParaRPr>
                  </a:p>
                </p:txBody>
              </p:sp>
              <p:sp>
                <p:nvSpPr>
                  <p:cNvPr id="15398" name="TextBox 62">
                    <a:extLst>
                      <a:ext uri="{FF2B5EF4-FFF2-40B4-BE49-F238E27FC236}">
                        <a16:creationId xmlns:a16="http://schemas.microsoft.com/office/drawing/2014/main" id="{9B449B8B-9C3C-4A84-A806-1438A64DDE2F}"/>
                      </a:ext>
                    </a:extLst>
                  </p:cNvPr>
                  <p:cNvSpPr txBox="1">
                    <a:spLocks noChangeArrowheads="1"/>
                  </p:cNvSpPr>
                  <p:nvPr/>
                </p:nvSpPr>
                <p:spPr bwMode="auto">
                  <a:xfrm>
                    <a:off x="3987792"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45</a:t>
                    </a:r>
                    <a:endParaRPr lang="zh-CN" altLang="en-US" sz="1800">
                      <a:latin typeface="Arial" panose="020B0604020202020204" pitchFamily="34" charset="0"/>
                      <a:ea typeface="黑体" panose="02010609060101010101" pitchFamily="49" charset="-122"/>
                    </a:endParaRPr>
                  </a:p>
                </p:txBody>
              </p:sp>
            </p:grpSp>
            <p:grpSp>
              <p:nvGrpSpPr>
                <p:cNvPr id="15391" name="组合 59">
                  <a:extLst>
                    <a:ext uri="{FF2B5EF4-FFF2-40B4-BE49-F238E27FC236}">
                      <a16:creationId xmlns:a16="http://schemas.microsoft.com/office/drawing/2014/main" id="{B1ABEE3E-E0C0-4D9A-80BE-FA898A63F0A2}"/>
                    </a:ext>
                  </a:extLst>
                </p:cNvPr>
                <p:cNvGrpSpPr>
                  <a:grpSpLocks/>
                </p:cNvGrpSpPr>
                <p:nvPr/>
              </p:nvGrpSpPr>
              <p:grpSpPr bwMode="auto">
                <a:xfrm>
                  <a:off x="2243944" y="4833156"/>
                  <a:ext cx="876300" cy="369887"/>
                  <a:chOff x="3549637" y="2954331"/>
                  <a:chExt cx="876310" cy="369332"/>
                </a:xfrm>
              </p:grpSpPr>
              <p:sp>
                <p:nvSpPr>
                  <p:cNvPr id="15395" name="TextBox 61">
                    <a:extLst>
                      <a:ext uri="{FF2B5EF4-FFF2-40B4-BE49-F238E27FC236}">
                        <a16:creationId xmlns:a16="http://schemas.microsoft.com/office/drawing/2014/main" id="{7B21A4A1-26EE-45D5-B94B-93BD30A97DD3}"/>
                      </a:ext>
                    </a:extLst>
                  </p:cNvPr>
                  <p:cNvSpPr txBox="1">
                    <a:spLocks noChangeArrowheads="1"/>
                  </p:cNvSpPr>
                  <p:nvPr/>
                </p:nvSpPr>
                <p:spPr bwMode="auto">
                  <a:xfrm>
                    <a:off x="3549637"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50</a:t>
                    </a:r>
                    <a:endParaRPr lang="zh-CN" altLang="en-US" sz="1800">
                      <a:latin typeface="Arial" panose="020B0604020202020204" pitchFamily="34" charset="0"/>
                      <a:ea typeface="黑体" panose="02010609060101010101" pitchFamily="49" charset="-122"/>
                    </a:endParaRPr>
                  </a:p>
                </p:txBody>
              </p:sp>
              <p:sp>
                <p:nvSpPr>
                  <p:cNvPr id="15396" name="TextBox 62">
                    <a:extLst>
                      <a:ext uri="{FF2B5EF4-FFF2-40B4-BE49-F238E27FC236}">
                        <a16:creationId xmlns:a16="http://schemas.microsoft.com/office/drawing/2014/main" id="{E2CCDC6B-0C95-40CB-8317-E13F604B4476}"/>
                      </a:ext>
                    </a:extLst>
                  </p:cNvPr>
                  <p:cNvSpPr txBox="1">
                    <a:spLocks noChangeArrowheads="1"/>
                  </p:cNvSpPr>
                  <p:nvPr/>
                </p:nvSpPr>
                <p:spPr bwMode="auto">
                  <a:xfrm>
                    <a:off x="3987792"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55</a:t>
                    </a:r>
                    <a:endParaRPr lang="zh-CN" altLang="en-US" sz="1800">
                      <a:latin typeface="Arial" panose="020B0604020202020204" pitchFamily="34" charset="0"/>
                      <a:ea typeface="黑体" panose="02010609060101010101" pitchFamily="49" charset="-122"/>
                    </a:endParaRPr>
                  </a:p>
                </p:txBody>
              </p:sp>
            </p:grpSp>
            <p:grpSp>
              <p:nvGrpSpPr>
                <p:cNvPr id="15392" name="组合 59">
                  <a:extLst>
                    <a:ext uri="{FF2B5EF4-FFF2-40B4-BE49-F238E27FC236}">
                      <a16:creationId xmlns:a16="http://schemas.microsoft.com/office/drawing/2014/main" id="{D555254B-915E-4F30-81BD-1912A250950A}"/>
                    </a:ext>
                  </a:extLst>
                </p:cNvPr>
                <p:cNvGrpSpPr>
                  <a:grpSpLocks/>
                </p:cNvGrpSpPr>
                <p:nvPr/>
              </p:nvGrpSpPr>
              <p:grpSpPr bwMode="auto">
                <a:xfrm>
                  <a:off x="3120244" y="4833155"/>
                  <a:ext cx="876300" cy="369887"/>
                  <a:chOff x="3549637" y="2954331"/>
                  <a:chExt cx="876310" cy="369332"/>
                </a:xfrm>
              </p:grpSpPr>
              <p:sp>
                <p:nvSpPr>
                  <p:cNvPr id="15393" name="TextBox 61">
                    <a:extLst>
                      <a:ext uri="{FF2B5EF4-FFF2-40B4-BE49-F238E27FC236}">
                        <a16:creationId xmlns:a16="http://schemas.microsoft.com/office/drawing/2014/main" id="{B2F6985A-CEEB-406E-8F2C-8AC1E4E53A79}"/>
                      </a:ext>
                    </a:extLst>
                  </p:cNvPr>
                  <p:cNvSpPr txBox="1">
                    <a:spLocks noChangeArrowheads="1"/>
                  </p:cNvSpPr>
                  <p:nvPr/>
                </p:nvSpPr>
                <p:spPr bwMode="auto">
                  <a:xfrm>
                    <a:off x="3549637"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60</a:t>
                    </a:r>
                    <a:endParaRPr lang="zh-CN" altLang="en-US" sz="1800">
                      <a:latin typeface="Arial" panose="020B0604020202020204" pitchFamily="34" charset="0"/>
                      <a:ea typeface="黑体" panose="02010609060101010101" pitchFamily="49" charset="-122"/>
                    </a:endParaRPr>
                  </a:p>
                </p:txBody>
              </p:sp>
              <p:sp>
                <p:nvSpPr>
                  <p:cNvPr id="15394" name="TextBox 62">
                    <a:extLst>
                      <a:ext uri="{FF2B5EF4-FFF2-40B4-BE49-F238E27FC236}">
                        <a16:creationId xmlns:a16="http://schemas.microsoft.com/office/drawing/2014/main" id="{6CF90E95-400B-4B9F-B41A-543D3BABB86D}"/>
                      </a:ext>
                    </a:extLst>
                  </p:cNvPr>
                  <p:cNvSpPr txBox="1">
                    <a:spLocks noChangeArrowheads="1"/>
                  </p:cNvSpPr>
                  <p:nvPr/>
                </p:nvSpPr>
                <p:spPr bwMode="auto">
                  <a:xfrm>
                    <a:off x="3987792"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65</a:t>
                    </a:r>
                    <a:endParaRPr lang="zh-CN" altLang="en-US" sz="1800">
                      <a:latin typeface="Arial" panose="020B0604020202020204" pitchFamily="34" charset="0"/>
                      <a:ea typeface="黑体" panose="02010609060101010101" pitchFamily="49" charset="-122"/>
                    </a:endParaRPr>
                  </a:p>
                </p:txBody>
              </p:sp>
            </p:grpSp>
          </p:grpSp>
          <p:grpSp>
            <p:nvGrpSpPr>
              <p:cNvPr id="15380" name="组合 46">
                <a:extLst>
                  <a:ext uri="{FF2B5EF4-FFF2-40B4-BE49-F238E27FC236}">
                    <a16:creationId xmlns:a16="http://schemas.microsoft.com/office/drawing/2014/main" id="{BA9B8BF7-6091-4464-B2C2-A49FA80FA1E9}"/>
                  </a:ext>
                </a:extLst>
              </p:cNvPr>
              <p:cNvGrpSpPr>
                <a:grpSpLocks/>
              </p:cNvGrpSpPr>
              <p:nvPr/>
            </p:nvGrpSpPr>
            <p:grpSpPr bwMode="auto">
              <a:xfrm>
                <a:off x="6232710" y="1330681"/>
                <a:ext cx="2628900" cy="369888"/>
                <a:chOff x="1367644" y="4833155"/>
                <a:chExt cx="2628900" cy="369888"/>
              </a:xfrm>
            </p:grpSpPr>
            <p:grpSp>
              <p:nvGrpSpPr>
                <p:cNvPr id="15381" name="组合 59">
                  <a:extLst>
                    <a:ext uri="{FF2B5EF4-FFF2-40B4-BE49-F238E27FC236}">
                      <a16:creationId xmlns:a16="http://schemas.microsoft.com/office/drawing/2014/main" id="{C44BCA52-DAD4-4EEC-B07F-56D8EA0A499E}"/>
                    </a:ext>
                  </a:extLst>
                </p:cNvPr>
                <p:cNvGrpSpPr>
                  <a:grpSpLocks/>
                </p:cNvGrpSpPr>
                <p:nvPr/>
              </p:nvGrpSpPr>
              <p:grpSpPr bwMode="auto">
                <a:xfrm>
                  <a:off x="1367644" y="4833156"/>
                  <a:ext cx="876300" cy="369887"/>
                  <a:chOff x="3549637" y="2954331"/>
                  <a:chExt cx="876310" cy="369332"/>
                </a:xfrm>
              </p:grpSpPr>
              <p:sp>
                <p:nvSpPr>
                  <p:cNvPr id="15388" name="TextBox 61">
                    <a:extLst>
                      <a:ext uri="{FF2B5EF4-FFF2-40B4-BE49-F238E27FC236}">
                        <a16:creationId xmlns:a16="http://schemas.microsoft.com/office/drawing/2014/main" id="{82435282-00E9-4B57-B60C-51ADC26A927A}"/>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7</a:t>
                    </a:r>
                    <a:endParaRPr lang="zh-CN" altLang="en-US" sz="1400">
                      <a:latin typeface="Arial" panose="020B0604020202020204" pitchFamily="34" charset="0"/>
                      <a:ea typeface="黑体" panose="02010609060101010101" pitchFamily="49" charset="-122"/>
                    </a:endParaRPr>
                  </a:p>
                </p:txBody>
              </p:sp>
              <p:sp>
                <p:nvSpPr>
                  <p:cNvPr id="15389" name="TextBox 62">
                    <a:extLst>
                      <a:ext uri="{FF2B5EF4-FFF2-40B4-BE49-F238E27FC236}">
                        <a16:creationId xmlns:a16="http://schemas.microsoft.com/office/drawing/2014/main" id="{EBE78D86-9169-4E8E-A50C-BC08ECEF6A57}"/>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8</a:t>
                    </a:r>
                    <a:endParaRPr lang="zh-CN" altLang="en-US" sz="1400">
                      <a:latin typeface="Arial" panose="020B0604020202020204" pitchFamily="34" charset="0"/>
                      <a:ea typeface="黑体" panose="02010609060101010101" pitchFamily="49" charset="-122"/>
                    </a:endParaRPr>
                  </a:p>
                </p:txBody>
              </p:sp>
            </p:grpSp>
            <p:grpSp>
              <p:nvGrpSpPr>
                <p:cNvPr id="15382" name="组合 59">
                  <a:extLst>
                    <a:ext uri="{FF2B5EF4-FFF2-40B4-BE49-F238E27FC236}">
                      <a16:creationId xmlns:a16="http://schemas.microsoft.com/office/drawing/2014/main" id="{C5E70690-ECBA-4D87-A1D3-4AD1266CF525}"/>
                    </a:ext>
                  </a:extLst>
                </p:cNvPr>
                <p:cNvGrpSpPr>
                  <a:grpSpLocks/>
                </p:cNvGrpSpPr>
                <p:nvPr/>
              </p:nvGrpSpPr>
              <p:grpSpPr bwMode="auto">
                <a:xfrm>
                  <a:off x="2243944" y="4833156"/>
                  <a:ext cx="876300" cy="369887"/>
                  <a:chOff x="3549637" y="2954331"/>
                  <a:chExt cx="876310" cy="369332"/>
                </a:xfrm>
              </p:grpSpPr>
              <p:sp>
                <p:nvSpPr>
                  <p:cNvPr id="15386" name="TextBox 61">
                    <a:extLst>
                      <a:ext uri="{FF2B5EF4-FFF2-40B4-BE49-F238E27FC236}">
                        <a16:creationId xmlns:a16="http://schemas.microsoft.com/office/drawing/2014/main" id="{0223F9E9-771E-47EE-A57E-DDBA19D46BD5}"/>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9</a:t>
                    </a:r>
                    <a:endParaRPr lang="zh-CN" altLang="en-US" sz="1400">
                      <a:latin typeface="Arial" panose="020B0604020202020204" pitchFamily="34" charset="0"/>
                      <a:ea typeface="黑体" panose="02010609060101010101" pitchFamily="49" charset="-122"/>
                    </a:endParaRPr>
                  </a:p>
                </p:txBody>
              </p:sp>
              <p:sp>
                <p:nvSpPr>
                  <p:cNvPr id="15387" name="TextBox 62">
                    <a:extLst>
                      <a:ext uri="{FF2B5EF4-FFF2-40B4-BE49-F238E27FC236}">
                        <a16:creationId xmlns:a16="http://schemas.microsoft.com/office/drawing/2014/main" id="{0AD657C6-B5EF-49B7-AD28-2394F9BA1E1A}"/>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10</a:t>
                    </a:r>
                    <a:endParaRPr lang="zh-CN" altLang="en-US" sz="1400">
                      <a:latin typeface="Arial" panose="020B0604020202020204" pitchFamily="34" charset="0"/>
                      <a:ea typeface="黑体" panose="02010609060101010101" pitchFamily="49" charset="-122"/>
                    </a:endParaRPr>
                  </a:p>
                </p:txBody>
              </p:sp>
            </p:grpSp>
            <p:grpSp>
              <p:nvGrpSpPr>
                <p:cNvPr id="15383" name="组合 59">
                  <a:extLst>
                    <a:ext uri="{FF2B5EF4-FFF2-40B4-BE49-F238E27FC236}">
                      <a16:creationId xmlns:a16="http://schemas.microsoft.com/office/drawing/2014/main" id="{289A59CA-F5F5-4BBD-B2B1-01D8D29570AE}"/>
                    </a:ext>
                  </a:extLst>
                </p:cNvPr>
                <p:cNvGrpSpPr>
                  <a:grpSpLocks/>
                </p:cNvGrpSpPr>
                <p:nvPr/>
              </p:nvGrpSpPr>
              <p:grpSpPr bwMode="auto">
                <a:xfrm>
                  <a:off x="3120244" y="4833155"/>
                  <a:ext cx="876300" cy="369887"/>
                  <a:chOff x="3549637" y="2954331"/>
                  <a:chExt cx="876310" cy="369332"/>
                </a:xfrm>
              </p:grpSpPr>
              <p:sp>
                <p:nvSpPr>
                  <p:cNvPr id="15384" name="TextBox 61">
                    <a:extLst>
                      <a:ext uri="{FF2B5EF4-FFF2-40B4-BE49-F238E27FC236}">
                        <a16:creationId xmlns:a16="http://schemas.microsoft.com/office/drawing/2014/main" id="{E0B3C927-94FB-4D83-A887-09F8F1356882}"/>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11</a:t>
                    </a:r>
                    <a:endParaRPr lang="zh-CN" altLang="en-US" sz="1400">
                      <a:latin typeface="Arial" panose="020B0604020202020204" pitchFamily="34" charset="0"/>
                      <a:ea typeface="黑体" panose="02010609060101010101" pitchFamily="49" charset="-122"/>
                    </a:endParaRPr>
                  </a:p>
                </p:txBody>
              </p:sp>
              <p:sp>
                <p:nvSpPr>
                  <p:cNvPr id="15385" name="TextBox 62">
                    <a:extLst>
                      <a:ext uri="{FF2B5EF4-FFF2-40B4-BE49-F238E27FC236}">
                        <a16:creationId xmlns:a16="http://schemas.microsoft.com/office/drawing/2014/main" id="{FBECA611-6C35-4F66-A61A-DBA987B1063B}"/>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12</a:t>
                    </a:r>
                    <a:endParaRPr lang="zh-CN" altLang="en-US" sz="1400">
                      <a:latin typeface="Arial" panose="020B0604020202020204" pitchFamily="34" charset="0"/>
                      <a:ea typeface="黑体" panose="02010609060101010101" pitchFamily="49" charset="-122"/>
                    </a:endParaRPr>
                  </a:p>
                </p:txBody>
              </p:sp>
            </p:grpSp>
          </p:grpSp>
        </p:grpSp>
      </p:grpSp>
      <p:grpSp>
        <p:nvGrpSpPr>
          <p:cNvPr id="13328" name="组合 146">
            <a:extLst>
              <a:ext uri="{FF2B5EF4-FFF2-40B4-BE49-F238E27FC236}">
                <a16:creationId xmlns:a16="http://schemas.microsoft.com/office/drawing/2014/main" id="{B6DB79F6-35CA-4753-919F-B05D26CBED69}"/>
              </a:ext>
            </a:extLst>
          </p:cNvPr>
          <p:cNvGrpSpPr>
            <a:grpSpLocks/>
          </p:cNvGrpSpPr>
          <p:nvPr/>
        </p:nvGrpSpPr>
        <p:grpSpPr bwMode="auto">
          <a:xfrm>
            <a:off x="611188" y="5689600"/>
            <a:ext cx="482600" cy="587375"/>
            <a:chOff x="1661739" y="5002243"/>
            <a:chExt cx="482824" cy="586997"/>
          </a:xfrm>
        </p:grpSpPr>
        <p:sp>
          <p:nvSpPr>
            <p:cNvPr id="15375" name="TextBox 6">
              <a:extLst>
                <a:ext uri="{FF2B5EF4-FFF2-40B4-BE49-F238E27FC236}">
                  <a16:creationId xmlns:a16="http://schemas.microsoft.com/office/drawing/2014/main" id="{09AA2E93-B237-49B8-9EBF-8AE957507873}"/>
                </a:ext>
              </a:extLst>
            </p:cNvPr>
            <p:cNvSpPr txBox="1">
              <a:spLocks noChangeArrowheads="1"/>
            </p:cNvSpPr>
            <p:nvPr/>
          </p:nvSpPr>
          <p:spPr bwMode="auto">
            <a:xfrm>
              <a:off x="1661739" y="5281463"/>
              <a:ext cx="4828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low</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149" name="直接箭头连接符 148">
              <a:extLst>
                <a:ext uri="{FF2B5EF4-FFF2-40B4-BE49-F238E27FC236}">
                  <a16:creationId xmlns:a16="http://schemas.microsoft.com/office/drawing/2014/main" id="{7D12AB81-55F5-4BC8-A8F4-8AD9E9B7E246}"/>
                </a:ext>
              </a:extLst>
            </p:cNvPr>
            <p:cNvCxnSpPr/>
            <p:nvPr/>
          </p:nvCxnSpPr>
          <p:spPr bwMode="auto">
            <a:xfrm flipV="1">
              <a:off x="1903151" y="5002243"/>
              <a:ext cx="0" cy="334747"/>
            </a:xfrm>
            <a:prstGeom prst="straightConnector1">
              <a:avLst/>
            </a:prstGeom>
            <a:ln w="19050">
              <a:solidFill>
                <a:srgbClr val="000099"/>
              </a:solidFill>
              <a:tailEnd type="arrow"/>
            </a:ln>
          </p:spPr>
          <p:style>
            <a:lnRef idx="1">
              <a:schemeClr val="accent1"/>
            </a:lnRef>
            <a:fillRef idx="0">
              <a:schemeClr val="accent1"/>
            </a:fillRef>
            <a:effectRef idx="0">
              <a:schemeClr val="accent1"/>
            </a:effectRef>
            <a:fontRef idx="minor">
              <a:schemeClr val="tx1"/>
            </a:fontRef>
          </p:style>
        </p:cxnSp>
      </p:grpSp>
      <p:grpSp>
        <p:nvGrpSpPr>
          <p:cNvPr id="13329" name="组合 149">
            <a:extLst>
              <a:ext uri="{FF2B5EF4-FFF2-40B4-BE49-F238E27FC236}">
                <a16:creationId xmlns:a16="http://schemas.microsoft.com/office/drawing/2014/main" id="{10011E07-47D6-4DF4-98F3-D35C86A940F9}"/>
              </a:ext>
            </a:extLst>
          </p:cNvPr>
          <p:cNvGrpSpPr>
            <a:grpSpLocks/>
          </p:cNvGrpSpPr>
          <p:nvPr/>
        </p:nvGrpSpPr>
        <p:grpSpPr bwMode="auto">
          <a:xfrm>
            <a:off x="3706813" y="5689600"/>
            <a:ext cx="504825" cy="612775"/>
            <a:chOff x="2858455" y="4977173"/>
            <a:chExt cx="503664" cy="612067"/>
          </a:xfrm>
        </p:grpSpPr>
        <p:sp>
          <p:nvSpPr>
            <p:cNvPr id="15373" name="TextBox 43">
              <a:extLst>
                <a:ext uri="{FF2B5EF4-FFF2-40B4-BE49-F238E27FC236}">
                  <a16:creationId xmlns:a16="http://schemas.microsoft.com/office/drawing/2014/main" id="{A83D136B-ECD1-44AE-9C28-568167BC723A}"/>
                </a:ext>
              </a:extLst>
            </p:cNvPr>
            <p:cNvSpPr txBox="1">
              <a:spLocks noChangeArrowheads="1"/>
            </p:cNvSpPr>
            <p:nvPr/>
          </p:nvSpPr>
          <p:spPr bwMode="auto">
            <a:xfrm>
              <a:off x="2858455" y="5281463"/>
              <a:ext cx="5036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mid</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152" name="直接箭头连接符 151">
              <a:extLst>
                <a:ext uri="{FF2B5EF4-FFF2-40B4-BE49-F238E27FC236}">
                  <a16:creationId xmlns:a16="http://schemas.microsoft.com/office/drawing/2014/main" id="{4CE15857-798B-4FF6-A1BE-6482875C92C9}"/>
                </a:ext>
              </a:extLst>
            </p:cNvPr>
            <p:cNvCxnSpPr/>
            <p:nvPr/>
          </p:nvCxnSpPr>
          <p:spPr bwMode="auto">
            <a:xfrm flipV="1">
              <a:off x="3077026" y="4977173"/>
              <a:ext cx="0" cy="359947"/>
            </a:xfrm>
            <a:prstGeom prst="straightConnector1">
              <a:avLst/>
            </a:prstGeom>
            <a:ln w="19050">
              <a:solidFill>
                <a:srgbClr val="000099"/>
              </a:solidFill>
              <a:tailEnd type="arrow"/>
            </a:ln>
          </p:spPr>
          <p:style>
            <a:lnRef idx="1">
              <a:schemeClr val="accent1"/>
            </a:lnRef>
            <a:fillRef idx="0">
              <a:schemeClr val="accent1"/>
            </a:fillRef>
            <a:effectRef idx="0">
              <a:schemeClr val="accent1"/>
            </a:effectRef>
            <a:fontRef idx="minor">
              <a:schemeClr val="tx1"/>
            </a:fontRef>
          </p:style>
        </p:cxnSp>
      </p:grpSp>
      <p:grpSp>
        <p:nvGrpSpPr>
          <p:cNvPr id="13330" name="组合 152">
            <a:extLst>
              <a:ext uri="{FF2B5EF4-FFF2-40B4-BE49-F238E27FC236}">
                <a16:creationId xmlns:a16="http://schemas.microsoft.com/office/drawing/2014/main" id="{2EC94E48-98E7-43C6-B2D3-1E8B9E240F8D}"/>
              </a:ext>
            </a:extLst>
          </p:cNvPr>
          <p:cNvGrpSpPr>
            <a:grpSpLocks/>
          </p:cNvGrpSpPr>
          <p:nvPr/>
        </p:nvGrpSpPr>
        <p:grpSpPr bwMode="auto">
          <a:xfrm>
            <a:off x="5414963" y="5689600"/>
            <a:ext cx="561975" cy="612775"/>
            <a:chOff x="3953830" y="4977173"/>
            <a:chExt cx="561372" cy="612067"/>
          </a:xfrm>
        </p:grpSpPr>
        <p:sp>
          <p:nvSpPr>
            <p:cNvPr id="15371" name="TextBox 42">
              <a:extLst>
                <a:ext uri="{FF2B5EF4-FFF2-40B4-BE49-F238E27FC236}">
                  <a16:creationId xmlns:a16="http://schemas.microsoft.com/office/drawing/2014/main" id="{812709DC-2C88-41C1-B3E5-C0C7675032C9}"/>
                </a:ext>
              </a:extLst>
            </p:cNvPr>
            <p:cNvSpPr txBox="1">
              <a:spLocks noChangeArrowheads="1"/>
            </p:cNvSpPr>
            <p:nvPr/>
          </p:nvSpPr>
          <p:spPr bwMode="auto">
            <a:xfrm>
              <a:off x="3953830" y="5281463"/>
              <a:ext cx="5613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high</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155" name="直接箭头连接符 154">
              <a:extLst>
                <a:ext uri="{FF2B5EF4-FFF2-40B4-BE49-F238E27FC236}">
                  <a16:creationId xmlns:a16="http://schemas.microsoft.com/office/drawing/2014/main" id="{B5AFCB38-CBD2-4493-BDFE-76B73F5B22F9}"/>
                </a:ext>
              </a:extLst>
            </p:cNvPr>
            <p:cNvCxnSpPr/>
            <p:nvPr/>
          </p:nvCxnSpPr>
          <p:spPr bwMode="auto">
            <a:xfrm flipV="1">
              <a:off x="4217072" y="4977173"/>
              <a:ext cx="0" cy="359947"/>
            </a:xfrm>
            <a:prstGeom prst="straightConnector1">
              <a:avLst/>
            </a:prstGeom>
            <a:ln w="19050">
              <a:solidFill>
                <a:srgbClr val="000099"/>
              </a:solidFill>
              <a:tailEnd type="arrow"/>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9EFF0814-B62D-48C6-827D-62BD2B94DB7C}"/>
              </a:ext>
            </a:extLst>
          </p:cNvPr>
          <p:cNvSpPr txBox="1">
            <a:spLocks noChangeArrowheads="1"/>
          </p:cNvSpPr>
          <p:nvPr/>
        </p:nvSpPr>
        <p:spPr bwMode="auto">
          <a:xfrm>
            <a:off x="3468688" y="6302375"/>
            <a:ext cx="906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zh-CN" altLang="en-US" sz="1800">
                <a:solidFill>
                  <a:srgbClr val="000099"/>
                </a:solidFill>
                <a:latin typeface="Arial" panose="020B0604020202020204" pitchFamily="34" charset="0"/>
                <a:ea typeface="黑体" panose="02010609060101010101" pitchFamily="49" charset="-122"/>
              </a:rPr>
              <a:t>搜索</a:t>
            </a:r>
            <a:r>
              <a:rPr lang="en-US" altLang="zh-CN" sz="1800">
                <a:solidFill>
                  <a:srgbClr val="000099"/>
                </a:solidFill>
                <a:latin typeface="Arial" panose="020B0604020202020204" pitchFamily="34" charset="0"/>
                <a:ea typeface="黑体" panose="02010609060101010101" pitchFamily="49" charset="-122"/>
              </a:rPr>
              <a:t>25</a:t>
            </a:r>
            <a:endParaRPr lang="zh-CN" altLang="en-US" sz="1800">
              <a:solidFill>
                <a:srgbClr val="000099"/>
              </a:solidFill>
              <a:latin typeface="Arial" panose="020B0604020202020204" pitchFamily="34" charset="0"/>
              <a:ea typeface="黑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5" presetClass="path" presetSubtype="0" accel="50000" decel="50000" fill="hold" nodeType="clickEffect">
                                  <p:stCondLst>
                                    <p:cond delay="0"/>
                                  </p:stCondLst>
                                  <p:childTnLst>
                                    <p:animMotion origin="layout" path="M 3.33333E-6 1.17974E-6 L -0.23716 -0.00162 " pathEditMode="relative" rAng="0" ptsTypes="AA">
                                      <p:cBhvr>
                                        <p:cTn id="18" dur="2000" fill="hold"/>
                                        <p:tgtEl>
                                          <p:spTgt spid="13330"/>
                                        </p:tgtEl>
                                        <p:attrNameLst>
                                          <p:attrName>ppt_x</p:attrName>
                                          <p:attrName>ppt_y</p:attrName>
                                        </p:attrNameLst>
                                      </p:cBhvr>
                                      <p:rCtr x="-11858" y="-93"/>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path" presetSubtype="0" accel="50000" decel="50000" fill="hold" nodeType="clickEffect">
                                  <p:stCondLst>
                                    <p:cond delay="0"/>
                                  </p:stCondLst>
                                  <p:childTnLst>
                                    <p:animMotion origin="layout" path="M 3.88889E-6 1.17974E-6 L -0.14566 -0.00162 " pathEditMode="relative" rAng="0" ptsTypes="AA">
                                      <p:cBhvr>
                                        <p:cTn id="22" dur="2000" fill="hold"/>
                                        <p:tgtEl>
                                          <p:spTgt spid="13329"/>
                                        </p:tgtEl>
                                        <p:attrNameLst>
                                          <p:attrName>ppt_x</p:attrName>
                                          <p:attrName>ppt_y</p:attrName>
                                        </p:attrNameLst>
                                      </p:cBhvr>
                                      <p:rCtr x="-7292"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a:extLst>
              <a:ext uri="{FF2B5EF4-FFF2-40B4-BE49-F238E27FC236}">
                <a16:creationId xmlns:a16="http://schemas.microsoft.com/office/drawing/2014/main" id="{B34FC32D-AF40-4ECD-8F9D-C7707D3990FF}"/>
              </a:ext>
            </a:extLst>
          </p:cNvPr>
          <p:cNvSpPr>
            <a:spLocks noGrp="1" noChangeArrowheads="1"/>
          </p:cNvSpPr>
          <p:nvPr>
            <p:ph type="title"/>
          </p:nvPr>
        </p:nvSpPr>
        <p:spPr/>
        <p:txBody>
          <a:bodyPr/>
          <a:lstStyle/>
          <a:p>
            <a:r>
              <a:rPr lang="zh-CN" altLang="en-US"/>
              <a:t>有序顺序表</a:t>
            </a:r>
          </a:p>
        </p:txBody>
      </p:sp>
      <p:sp>
        <p:nvSpPr>
          <p:cNvPr id="16387" name="内容占位符 2">
            <a:extLst>
              <a:ext uri="{FF2B5EF4-FFF2-40B4-BE49-F238E27FC236}">
                <a16:creationId xmlns:a16="http://schemas.microsoft.com/office/drawing/2014/main" id="{3022FF10-CB8C-4015-B317-780F3C617B41}"/>
              </a:ext>
            </a:extLst>
          </p:cNvPr>
          <p:cNvSpPr>
            <a:spLocks noGrp="1" noChangeArrowheads="1"/>
          </p:cNvSpPr>
          <p:nvPr>
            <p:ph idx="1"/>
          </p:nvPr>
        </p:nvSpPr>
        <p:spPr/>
        <p:txBody>
          <a:bodyPr/>
          <a:lstStyle/>
          <a:p>
            <a:r>
              <a:rPr lang="zh-CN" altLang="en-US"/>
              <a:t>斐波那契搜索</a:t>
            </a:r>
          </a:p>
          <a:p>
            <a:pPr lvl="1"/>
            <a:r>
              <a:rPr lang="en-US" altLang="zh-CN" sz="2000" b="0">
                <a:solidFill>
                  <a:srgbClr val="C00000"/>
                </a:solidFill>
              </a:rPr>
              <a:t>low=1, high=n,mid=F(x-1), F(x)</a:t>
            </a:r>
            <a:r>
              <a:rPr lang="zh-CN" altLang="en-US" sz="2000" b="0">
                <a:solidFill>
                  <a:srgbClr val="C00000"/>
                </a:solidFill>
              </a:rPr>
              <a:t>是最小的</a:t>
            </a:r>
            <a:r>
              <a:rPr lang="zh-CN" altLang="en-US" sz="2000" b="0">
                <a:solidFill>
                  <a:srgbClr val="C00000"/>
                </a:solidFill>
                <a:cs typeface="Arial" panose="020B0604020202020204" pitchFamily="34" charset="0"/>
              </a:rPr>
              <a:t>≥</a:t>
            </a:r>
            <a:r>
              <a:rPr lang="en-US" altLang="zh-CN" sz="2000" b="0">
                <a:solidFill>
                  <a:srgbClr val="C00000"/>
                </a:solidFill>
                <a:cs typeface="Arial" panose="020B0604020202020204" pitchFamily="34" charset="0"/>
              </a:rPr>
              <a:t>n</a:t>
            </a:r>
            <a:r>
              <a:rPr lang="zh-CN" altLang="en-US" sz="2000" b="0">
                <a:solidFill>
                  <a:srgbClr val="C00000"/>
                </a:solidFill>
                <a:cs typeface="Arial" panose="020B0604020202020204" pitchFamily="34" charset="0"/>
              </a:rPr>
              <a:t>的斐波那契数</a:t>
            </a:r>
            <a:endParaRPr lang="en-US" altLang="zh-CN" sz="2000" b="0">
              <a:solidFill>
                <a:srgbClr val="C00000"/>
              </a:solidFill>
            </a:endParaRPr>
          </a:p>
          <a:p>
            <a:pPr lvl="1"/>
            <a:r>
              <a:rPr lang="en-US" altLang="zh-CN"/>
              <a:t>x</a:t>
            </a:r>
            <a:r>
              <a:rPr lang="zh-CN" altLang="en-US"/>
              <a:t>先和</a:t>
            </a:r>
            <a:r>
              <a:rPr lang="en-US" altLang="zh-CN"/>
              <a:t>mid</a:t>
            </a:r>
            <a:r>
              <a:rPr lang="zh-CN" altLang="en-US"/>
              <a:t>元素比较</a:t>
            </a:r>
            <a:endParaRPr lang="en-US" altLang="zh-CN"/>
          </a:p>
          <a:p>
            <a:pPr lvl="2"/>
            <a:r>
              <a:rPr lang="zh-CN" altLang="en-US"/>
              <a:t>若相等，搜索成功，返回下标</a:t>
            </a:r>
            <a:endParaRPr lang="en-US" altLang="zh-CN"/>
          </a:p>
          <a:p>
            <a:pPr lvl="2"/>
            <a:r>
              <a:rPr lang="zh-CN" altLang="en-US"/>
              <a:t>若</a:t>
            </a:r>
            <a:r>
              <a:rPr lang="en-US" altLang="zh-CN"/>
              <a:t>x</a:t>
            </a:r>
            <a:r>
              <a:rPr lang="zh-CN" altLang="en-US"/>
              <a:t>更小，继续在前半部分搜索</a:t>
            </a:r>
            <a:endParaRPr lang="en-US" altLang="zh-CN"/>
          </a:p>
          <a:p>
            <a:pPr lvl="3"/>
            <a:r>
              <a:rPr lang="en-US" altLang="zh-CN"/>
              <a:t>high=mid-1, mid=low+F(x-2)-1</a:t>
            </a:r>
          </a:p>
          <a:p>
            <a:pPr lvl="2"/>
            <a:r>
              <a:rPr lang="zh-CN" altLang="en-US"/>
              <a:t>若</a:t>
            </a:r>
            <a:r>
              <a:rPr lang="en-US" altLang="zh-CN"/>
              <a:t>x</a:t>
            </a:r>
            <a:r>
              <a:rPr lang="zh-CN" altLang="en-US"/>
              <a:t>更大，继续在后半部分搜索</a:t>
            </a:r>
            <a:endParaRPr lang="en-US" altLang="zh-CN"/>
          </a:p>
          <a:p>
            <a:pPr lvl="3"/>
            <a:r>
              <a:rPr lang="en-US" altLang="zh-CN"/>
              <a:t>low=mid+1, mid=low+F(x-3)-1</a:t>
            </a:r>
          </a:p>
          <a:p>
            <a:pPr lvl="1"/>
            <a:endParaRPr lang="zh-CN" altLang="en-US"/>
          </a:p>
        </p:txBody>
      </p:sp>
      <p:sp>
        <p:nvSpPr>
          <p:cNvPr id="16388" name="灯片编号占位符 3">
            <a:extLst>
              <a:ext uri="{FF2B5EF4-FFF2-40B4-BE49-F238E27FC236}">
                <a16:creationId xmlns:a16="http://schemas.microsoft.com/office/drawing/2014/main" id="{DC66E6B1-7D3A-468C-8598-CBE7E4FB2AB5}"/>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nSpc>
                <a:spcPct val="100000"/>
              </a:lnSpc>
              <a:spcBef>
                <a:spcPct val="0"/>
              </a:spcBef>
              <a:buClrTx/>
              <a:buSzTx/>
              <a:buFontTx/>
              <a:buNone/>
            </a:pPr>
            <a:fld id="{DDFAE659-89F5-4680-8696-9050B3ED6203}" type="slidenum">
              <a:rPr lang="en-US" altLang="zh-CN" sz="2000">
                <a:solidFill>
                  <a:srgbClr val="006600"/>
                </a:solidFill>
                <a:latin typeface="Courier New" panose="02070309020205020404" pitchFamily="49" charset="0"/>
                <a:ea typeface="华文新魏" panose="02010800040101010101" pitchFamily="2" charset="-122"/>
              </a:rPr>
              <a:pPr>
                <a:lnSpc>
                  <a:spcPct val="100000"/>
                </a:lnSpc>
                <a:spcBef>
                  <a:spcPct val="0"/>
                </a:spcBef>
                <a:buClrTx/>
                <a:buSzTx/>
                <a:buFontTx/>
                <a:buNone/>
              </a:pPr>
              <a:t>11</a:t>
            </a:fld>
            <a:endParaRPr lang="en-US" altLang="zh-CN" sz="2000">
              <a:solidFill>
                <a:srgbClr val="006600"/>
              </a:solidFill>
              <a:latin typeface="Courier New" panose="02070309020205020404" pitchFamily="49" charset="0"/>
              <a:ea typeface="华文新魏" panose="02010800040101010101" pitchFamily="2" charset="-122"/>
            </a:endParaRPr>
          </a:p>
        </p:txBody>
      </p:sp>
      <p:grpSp>
        <p:nvGrpSpPr>
          <p:cNvPr id="16389" name="组合 202">
            <a:extLst>
              <a:ext uri="{FF2B5EF4-FFF2-40B4-BE49-F238E27FC236}">
                <a16:creationId xmlns:a16="http://schemas.microsoft.com/office/drawing/2014/main" id="{77203608-8179-4BFC-BF4F-9EDB03F74D43}"/>
              </a:ext>
            </a:extLst>
          </p:cNvPr>
          <p:cNvGrpSpPr>
            <a:grpSpLocks/>
          </p:cNvGrpSpPr>
          <p:nvPr/>
        </p:nvGrpSpPr>
        <p:grpSpPr bwMode="auto">
          <a:xfrm>
            <a:off x="3644900" y="1376363"/>
            <a:ext cx="5437188" cy="546100"/>
            <a:chOff x="683568" y="3609020"/>
            <a:chExt cx="5904656" cy="729779"/>
          </a:xfrm>
        </p:grpSpPr>
        <p:grpSp>
          <p:nvGrpSpPr>
            <p:cNvPr id="16443" name="组合 203">
              <a:extLst>
                <a:ext uri="{FF2B5EF4-FFF2-40B4-BE49-F238E27FC236}">
                  <a16:creationId xmlns:a16="http://schemas.microsoft.com/office/drawing/2014/main" id="{8EB8F162-2D9F-4404-9731-865DDE5006A9}"/>
                </a:ext>
              </a:extLst>
            </p:cNvPr>
            <p:cNvGrpSpPr>
              <a:grpSpLocks/>
            </p:cNvGrpSpPr>
            <p:nvPr/>
          </p:nvGrpSpPr>
          <p:grpSpPr bwMode="auto">
            <a:xfrm>
              <a:off x="1204389" y="3681573"/>
              <a:ext cx="5260366" cy="657226"/>
              <a:chOff x="2022244" y="3825044"/>
              <a:chExt cx="5260366" cy="657226"/>
            </a:xfrm>
          </p:grpSpPr>
          <p:grpSp>
            <p:nvGrpSpPr>
              <p:cNvPr id="16448" name="组合 208">
                <a:extLst>
                  <a:ext uri="{FF2B5EF4-FFF2-40B4-BE49-F238E27FC236}">
                    <a16:creationId xmlns:a16="http://schemas.microsoft.com/office/drawing/2014/main" id="{606890C4-E0A5-4DD6-A232-19629EB4FC0C}"/>
                  </a:ext>
                </a:extLst>
              </p:cNvPr>
              <p:cNvGrpSpPr>
                <a:grpSpLocks/>
              </p:cNvGrpSpPr>
              <p:nvPr/>
            </p:nvGrpSpPr>
            <p:grpSpPr bwMode="auto">
              <a:xfrm>
                <a:off x="2022244" y="3825044"/>
                <a:ext cx="2630487" cy="657225"/>
                <a:chOff x="6217938" y="4967324"/>
                <a:chExt cx="2629508" cy="656526"/>
              </a:xfrm>
            </p:grpSpPr>
            <p:grpSp>
              <p:nvGrpSpPr>
                <p:cNvPr id="16470" name="组合 128">
                  <a:extLst>
                    <a:ext uri="{FF2B5EF4-FFF2-40B4-BE49-F238E27FC236}">
                      <a16:creationId xmlns:a16="http://schemas.microsoft.com/office/drawing/2014/main" id="{0F9A4A01-CF2A-4A32-8A21-8B8FF1727C00}"/>
                    </a:ext>
                  </a:extLst>
                </p:cNvPr>
                <p:cNvGrpSpPr>
                  <a:grpSpLocks/>
                </p:cNvGrpSpPr>
                <p:nvPr/>
              </p:nvGrpSpPr>
              <p:grpSpPr bwMode="auto">
                <a:xfrm>
                  <a:off x="6217938" y="5253962"/>
                  <a:ext cx="2628900" cy="369888"/>
                  <a:chOff x="1367644" y="4833155"/>
                  <a:chExt cx="2628900" cy="369888"/>
                </a:xfrm>
              </p:grpSpPr>
              <p:grpSp>
                <p:nvGrpSpPr>
                  <p:cNvPr id="16481" name="组合 59">
                    <a:extLst>
                      <a:ext uri="{FF2B5EF4-FFF2-40B4-BE49-F238E27FC236}">
                        <a16:creationId xmlns:a16="http://schemas.microsoft.com/office/drawing/2014/main" id="{58DEB0B6-850B-413A-BFB2-9B356F517E86}"/>
                      </a:ext>
                    </a:extLst>
                  </p:cNvPr>
                  <p:cNvGrpSpPr>
                    <a:grpSpLocks/>
                  </p:cNvGrpSpPr>
                  <p:nvPr/>
                </p:nvGrpSpPr>
                <p:grpSpPr bwMode="auto">
                  <a:xfrm>
                    <a:off x="1367644" y="4833156"/>
                    <a:ext cx="876300" cy="369887"/>
                    <a:chOff x="3549637" y="2954331"/>
                    <a:chExt cx="876310" cy="369332"/>
                  </a:xfrm>
                </p:grpSpPr>
                <p:sp>
                  <p:nvSpPr>
                    <p:cNvPr id="16488" name="TextBox 61">
                      <a:extLst>
                        <a:ext uri="{FF2B5EF4-FFF2-40B4-BE49-F238E27FC236}">
                          <a16:creationId xmlns:a16="http://schemas.microsoft.com/office/drawing/2014/main" id="{2E65093C-A372-4570-B85F-56C92164F519}"/>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0</a:t>
                      </a:r>
                      <a:endParaRPr lang="zh-CN" altLang="en-US" sz="1800">
                        <a:latin typeface="Arial" panose="020B0604020202020204" pitchFamily="34" charset="0"/>
                        <a:ea typeface="黑体" panose="02010609060101010101" pitchFamily="49" charset="-122"/>
                      </a:endParaRPr>
                    </a:p>
                  </p:txBody>
                </p:sp>
                <p:sp>
                  <p:nvSpPr>
                    <p:cNvPr id="16489" name="TextBox 62">
                      <a:extLst>
                        <a:ext uri="{FF2B5EF4-FFF2-40B4-BE49-F238E27FC236}">
                          <a16:creationId xmlns:a16="http://schemas.microsoft.com/office/drawing/2014/main" id="{1C80246B-7178-4322-A961-508EEAC1D966}"/>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1</a:t>
                      </a:r>
                      <a:endParaRPr lang="zh-CN" altLang="en-US" sz="1800">
                        <a:latin typeface="Arial" panose="020B0604020202020204" pitchFamily="34" charset="0"/>
                        <a:ea typeface="黑体" panose="02010609060101010101" pitchFamily="49" charset="-122"/>
                      </a:endParaRPr>
                    </a:p>
                  </p:txBody>
                </p:sp>
              </p:grpSp>
              <p:grpSp>
                <p:nvGrpSpPr>
                  <p:cNvPr id="16482" name="组合 59">
                    <a:extLst>
                      <a:ext uri="{FF2B5EF4-FFF2-40B4-BE49-F238E27FC236}">
                        <a16:creationId xmlns:a16="http://schemas.microsoft.com/office/drawing/2014/main" id="{4A6C01C6-A3F3-47BA-84E5-112CDC2AB641}"/>
                      </a:ext>
                    </a:extLst>
                  </p:cNvPr>
                  <p:cNvGrpSpPr>
                    <a:grpSpLocks/>
                  </p:cNvGrpSpPr>
                  <p:nvPr/>
                </p:nvGrpSpPr>
                <p:grpSpPr bwMode="auto">
                  <a:xfrm>
                    <a:off x="2243944" y="4833156"/>
                    <a:ext cx="876300" cy="369887"/>
                    <a:chOff x="3549637" y="2954331"/>
                    <a:chExt cx="876310" cy="369332"/>
                  </a:xfrm>
                </p:grpSpPr>
                <p:sp>
                  <p:nvSpPr>
                    <p:cNvPr id="16486" name="TextBox 61">
                      <a:extLst>
                        <a:ext uri="{FF2B5EF4-FFF2-40B4-BE49-F238E27FC236}">
                          <a16:creationId xmlns:a16="http://schemas.microsoft.com/office/drawing/2014/main" id="{7D111572-FF67-4D9E-817F-9431544F23A9}"/>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1</a:t>
                      </a:r>
                      <a:endParaRPr lang="zh-CN" altLang="en-US" sz="1800">
                        <a:latin typeface="Arial" panose="020B0604020202020204" pitchFamily="34" charset="0"/>
                        <a:ea typeface="黑体" panose="02010609060101010101" pitchFamily="49" charset="-122"/>
                      </a:endParaRPr>
                    </a:p>
                  </p:txBody>
                </p:sp>
                <p:sp>
                  <p:nvSpPr>
                    <p:cNvPr id="16487" name="TextBox 62">
                      <a:extLst>
                        <a:ext uri="{FF2B5EF4-FFF2-40B4-BE49-F238E27FC236}">
                          <a16:creationId xmlns:a16="http://schemas.microsoft.com/office/drawing/2014/main" id="{A061F4B7-9718-4FE5-A74B-4D4F86AAC0F5}"/>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2</a:t>
                      </a:r>
                      <a:endParaRPr lang="zh-CN" altLang="en-US" sz="1800">
                        <a:latin typeface="Arial" panose="020B0604020202020204" pitchFamily="34" charset="0"/>
                        <a:ea typeface="黑体" panose="02010609060101010101" pitchFamily="49" charset="-122"/>
                      </a:endParaRPr>
                    </a:p>
                  </p:txBody>
                </p:sp>
              </p:grpSp>
              <p:grpSp>
                <p:nvGrpSpPr>
                  <p:cNvPr id="16483" name="组合 59">
                    <a:extLst>
                      <a:ext uri="{FF2B5EF4-FFF2-40B4-BE49-F238E27FC236}">
                        <a16:creationId xmlns:a16="http://schemas.microsoft.com/office/drawing/2014/main" id="{B1E45CFA-8402-4E84-A007-B84A21A622B6}"/>
                      </a:ext>
                    </a:extLst>
                  </p:cNvPr>
                  <p:cNvGrpSpPr>
                    <a:grpSpLocks/>
                  </p:cNvGrpSpPr>
                  <p:nvPr/>
                </p:nvGrpSpPr>
                <p:grpSpPr bwMode="auto">
                  <a:xfrm>
                    <a:off x="3120244" y="4833155"/>
                    <a:ext cx="876300" cy="369887"/>
                    <a:chOff x="3549637" y="2954331"/>
                    <a:chExt cx="876310" cy="369332"/>
                  </a:xfrm>
                </p:grpSpPr>
                <p:sp>
                  <p:nvSpPr>
                    <p:cNvPr id="16484" name="TextBox 61">
                      <a:extLst>
                        <a:ext uri="{FF2B5EF4-FFF2-40B4-BE49-F238E27FC236}">
                          <a16:creationId xmlns:a16="http://schemas.microsoft.com/office/drawing/2014/main" id="{66E0BCE3-46FD-4D70-9236-5BF599FC64E8}"/>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3</a:t>
                      </a:r>
                      <a:endParaRPr lang="zh-CN" altLang="en-US" sz="1800">
                        <a:latin typeface="Arial" panose="020B0604020202020204" pitchFamily="34" charset="0"/>
                        <a:ea typeface="黑体" panose="02010609060101010101" pitchFamily="49" charset="-122"/>
                      </a:endParaRPr>
                    </a:p>
                  </p:txBody>
                </p:sp>
                <p:sp>
                  <p:nvSpPr>
                    <p:cNvPr id="16485" name="TextBox 62">
                      <a:extLst>
                        <a:ext uri="{FF2B5EF4-FFF2-40B4-BE49-F238E27FC236}">
                          <a16:creationId xmlns:a16="http://schemas.microsoft.com/office/drawing/2014/main" id="{B324B59D-251B-4398-A594-48AE5CAF03E7}"/>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5</a:t>
                      </a:r>
                      <a:endParaRPr lang="zh-CN" altLang="en-US" sz="1800">
                        <a:latin typeface="Arial" panose="020B0604020202020204" pitchFamily="34" charset="0"/>
                        <a:ea typeface="黑体" panose="02010609060101010101" pitchFamily="49" charset="-122"/>
                      </a:endParaRPr>
                    </a:p>
                  </p:txBody>
                </p:sp>
              </p:grpSp>
            </p:grpSp>
            <p:grpSp>
              <p:nvGrpSpPr>
                <p:cNvPr id="16471" name="组合 129">
                  <a:extLst>
                    <a:ext uri="{FF2B5EF4-FFF2-40B4-BE49-F238E27FC236}">
                      <a16:creationId xmlns:a16="http://schemas.microsoft.com/office/drawing/2014/main" id="{E0009F29-4771-43F8-AD56-2A4BC51C1352}"/>
                    </a:ext>
                  </a:extLst>
                </p:cNvPr>
                <p:cNvGrpSpPr>
                  <a:grpSpLocks/>
                </p:cNvGrpSpPr>
                <p:nvPr/>
              </p:nvGrpSpPr>
              <p:grpSpPr bwMode="auto">
                <a:xfrm>
                  <a:off x="6218546" y="4967324"/>
                  <a:ext cx="2628900" cy="369888"/>
                  <a:chOff x="1367644" y="4833155"/>
                  <a:chExt cx="2628900" cy="369888"/>
                </a:xfrm>
              </p:grpSpPr>
              <p:grpSp>
                <p:nvGrpSpPr>
                  <p:cNvPr id="16472" name="组合 59">
                    <a:extLst>
                      <a:ext uri="{FF2B5EF4-FFF2-40B4-BE49-F238E27FC236}">
                        <a16:creationId xmlns:a16="http://schemas.microsoft.com/office/drawing/2014/main" id="{A3ED8F68-4B1D-4F3A-AEA2-39C6BF1FEF67}"/>
                      </a:ext>
                    </a:extLst>
                  </p:cNvPr>
                  <p:cNvGrpSpPr>
                    <a:grpSpLocks/>
                  </p:cNvGrpSpPr>
                  <p:nvPr/>
                </p:nvGrpSpPr>
                <p:grpSpPr bwMode="auto">
                  <a:xfrm>
                    <a:off x="1367644" y="4833156"/>
                    <a:ext cx="876300" cy="369887"/>
                    <a:chOff x="3549637" y="2954331"/>
                    <a:chExt cx="876310" cy="369332"/>
                  </a:xfrm>
                </p:grpSpPr>
                <p:sp>
                  <p:nvSpPr>
                    <p:cNvPr id="16479" name="TextBox 61">
                      <a:extLst>
                        <a:ext uri="{FF2B5EF4-FFF2-40B4-BE49-F238E27FC236}">
                          <a16:creationId xmlns:a16="http://schemas.microsoft.com/office/drawing/2014/main" id="{7439B2BC-C821-4C5C-BEDB-1D396A00F497}"/>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0</a:t>
                      </a:r>
                      <a:endParaRPr lang="zh-CN" altLang="en-US" sz="1400">
                        <a:latin typeface="Arial" panose="020B0604020202020204" pitchFamily="34" charset="0"/>
                        <a:ea typeface="黑体" panose="02010609060101010101" pitchFamily="49" charset="-122"/>
                      </a:endParaRPr>
                    </a:p>
                  </p:txBody>
                </p:sp>
                <p:sp>
                  <p:nvSpPr>
                    <p:cNvPr id="16480" name="TextBox 62">
                      <a:extLst>
                        <a:ext uri="{FF2B5EF4-FFF2-40B4-BE49-F238E27FC236}">
                          <a16:creationId xmlns:a16="http://schemas.microsoft.com/office/drawing/2014/main" id="{E7EFE4E5-8763-4B09-A9A5-ACF2F4F386AB}"/>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1</a:t>
                      </a:r>
                      <a:endParaRPr lang="zh-CN" altLang="en-US" sz="1400">
                        <a:latin typeface="Arial" panose="020B0604020202020204" pitchFamily="34" charset="0"/>
                        <a:ea typeface="黑体" panose="02010609060101010101" pitchFamily="49" charset="-122"/>
                      </a:endParaRPr>
                    </a:p>
                  </p:txBody>
                </p:sp>
              </p:grpSp>
              <p:grpSp>
                <p:nvGrpSpPr>
                  <p:cNvPr id="16473" name="组合 59">
                    <a:extLst>
                      <a:ext uri="{FF2B5EF4-FFF2-40B4-BE49-F238E27FC236}">
                        <a16:creationId xmlns:a16="http://schemas.microsoft.com/office/drawing/2014/main" id="{721A951B-E1DE-4511-AA89-9624A96EE3F0}"/>
                      </a:ext>
                    </a:extLst>
                  </p:cNvPr>
                  <p:cNvGrpSpPr>
                    <a:grpSpLocks/>
                  </p:cNvGrpSpPr>
                  <p:nvPr/>
                </p:nvGrpSpPr>
                <p:grpSpPr bwMode="auto">
                  <a:xfrm>
                    <a:off x="2243944" y="4833156"/>
                    <a:ext cx="876300" cy="369887"/>
                    <a:chOff x="3549637" y="2954331"/>
                    <a:chExt cx="876310" cy="369332"/>
                  </a:xfrm>
                </p:grpSpPr>
                <p:sp>
                  <p:nvSpPr>
                    <p:cNvPr id="16477" name="TextBox 61">
                      <a:extLst>
                        <a:ext uri="{FF2B5EF4-FFF2-40B4-BE49-F238E27FC236}">
                          <a16:creationId xmlns:a16="http://schemas.microsoft.com/office/drawing/2014/main" id="{E2BD0515-5529-41F0-93BF-2BFCD2630FD0}"/>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2</a:t>
                      </a:r>
                      <a:endParaRPr lang="zh-CN" altLang="en-US" sz="1400">
                        <a:latin typeface="Arial" panose="020B0604020202020204" pitchFamily="34" charset="0"/>
                        <a:ea typeface="黑体" panose="02010609060101010101" pitchFamily="49" charset="-122"/>
                      </a:endParaRPr>
                    </a:p>
                  </p:txBody>
                </p:sp>
                <p:sp>
                  <p:nvSpPr>
                    <p:cNvPr id="16478" name="TextBox 62">
                      <a:extLst>
                        <a:ext uri="{FF2B5EF4-FFF2-40B4-BE49-F238E27FC236}">
                          <a16:creationId xmlns:a16="http://schemas.microsoft.com/office/drawing/2014/main" id="{2CDECCDA-16EF-47D7-B579-64ADEDF0BB6D}"/>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3</a:t>
                      </a:r>
                      <a:endParaRPr lang="zh-CN" altLang="en-US" sz="1400">
                        <a:latin typeface="Arial" panose="020B0604020202020204" pitchFamily="34" charset="0"/>
                        <a:ea typeface="黑体" panose="02010609060101010101" pitchFamily="49" charset="-122"/>
                      </a:endParaRPr>
                    </a:p>
                  </p:txBody>
                </p:sp>
              </p:grpSp>
              <p:grpSp>
                <p:nvGrpSpPr>
                  <p:cNvPr id="16474" name="组合 59">
                    <a:extLst>
                      <a:ext uri="{FF2B5EF4-FFF2-40B4-BE49-F238E27FC236}">
                        <a16:creationId xmlns:a16="http://schemas.microsoft.com/office/drawing/2014/main" id="{C57FA4DC-C5C1-46A2-AA68-9C5111CD0637}"/>
                      </a:ext>
                    </a:extLst>
                  </p:cNvPr>
                  <p:cNvGrpSpPr>
                    <a:grpSpLocks/>
                  </p:cNvGrpSpPr>
                  <p:nvPr/>
                </p:nvGrpSpPr>
                <p:grpSpPr bwMode="auto">
                  <a:xfrm>
                    <a:off x="3120244" y="4833155"/>
                    <a:ext cx="876300" cy="369887"/>
                    <a:chOff x="3549637" y="2954331"/>
                    <a:chExt cx="876310" cy="369332"/>
                  </a:xfrm>
                </p:grpSpPr>
                <p:sp>
                  <p:nvSpPr>
                    <p:cNvPr id="16475" name="TextBox 61">
                      <a:extLst>
                        <a:ext uri="{FF2B5EF4-FFF2-40B4-BE49-F238E27FC236}">
                          <a16:creationId xmlns:a16="http://schemas.microsoft.com/office/drawing/2014/main" id="{4944FBEE-394C-4D49-9214-BB1FB563BDDA}"/>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4</a:t>
                      </a:r>
                      <a:endParaRPr lang="zh-CN" altLang="en-US" sz="1400">
                        <a:latin typeface="Arial" panose="020B0604020202020204" pitchFamily="34" charset="0"/>
                        <a:ea typeface="黑体" panose="02010609060101010101" pitchFamily="49" charset="-122"/>
                      </a:endParaRPr>
                    </a:p>
                  </p:txBody>
                </p:sp>
                <p:sp>
                  <p:nvSpPr>
                    <p:cNvPr id="16476" name="TextBox 62">
                      <a:extLst>
                        <a:ext uri="{FF2B5EF4-FFF2-40B4-BE49-F238E27FC236}">
                          <a16:creationId xmlns:a16="http://schemas.microsoft.com/office/drawing/2014/main" id="{7DD3E6B8-E598-4DF3-AB40-C6F2E95631C9}"/>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5</a:t>
                      </a:r>
                      <a:endParaRPr lang="zh-CN" altLang="en-US" sz="1400">
                        <a:latin typeface="Arial" panose="020B0604020202020204" pitchFamily="34" charset="0"/>
                        <a:ea typeface="黑体" panose="02010609060101010101" pitchFamily="49" charset="-122"/>
                      </a:endParaRPr>
                    </a:p>
                  </p:txBody>
                </p:sp>
              </p:grpSp>
            </p:grpSp>
          </p:grpSp>
          <p:grpSp>
            <p:nvGrpSpPr>
              <p:cNvPr id="16449" name="组合 209">
                <a:extLst>
                  <a:ext uri="{FF2B5EF4-FFF2-40B4-BE49-F238E27FC236}">
                    <a16:creationId xmlns:a16="http://schemas.microsoft.com/office/drawing/2014/main" id="{16C23DCD-8D6F-4FCF-A7BD-B005F1944E3D}"/>
                  </a:ext>
                </a:extLst>
              </p:cNvPr>
              <p:cNvGrpSpPr>
                <a:grpSpLocks/>
              </p:cNvGrpSpPr>
              <p:nvPr/>
            </p:nvGrpSpPr>
            <p:grpSpPr bwMode="auto">
              <a:xfrm>
                <a:off x="4652123" y="3825045"/>
                <a:ext cx="2630487" cy="657225"/>
                <a:chOff x="6217938" y="4967324"/>
                <a:chExt cx="2629508" cy="656526"/>
              </a:xfrm>
            </p:grpSpPr>
            <p:grpSp>
              <p:nvGrpSpPr>
                <p:cNvPr id="16450" name="组合 128">
                  <a:extLst>
                    <a:ext uri="{FF2B5EF4-FFF2-40B4-BE49-F238E27FC236}">
                      <a16:creationId xmlns:a16="http://schemas.microsoft.com/office/drawing/2014/main" id="{C195935E-6847-42FD-8CB8-92EC035C473D}"/>
                    </a:ext>
                  </a:extLst>
                </p:cNvPr>
                <p:cNvGrpSpPr>
                  <a:grpSpLocks/>
                </p:cNvGrpSpPr>
                <p:nvPr/>
              </p:nvGrpSpPr>
              <p:grpSpPr bwMode="auto">
                <a:xfrm>
                  <a:off x="6217938" y="5253962"/>
                  <a:ext cx="2628900" cy="369888"/>
                  <a:chOff x="1367644" y="4833155"/>
                  <a:chExt cx="2628900" cy="369888"/>
                </a:xfrm>
              </p:grpSpPr>
              <p:grpSp>
                <p:nvGrpSpPr>
                  <p:cNvPr id="16461" name="组合 59">
                    <a:extLst>
                      <a:ext uri="{FF2B5EF4-FFF2-40B4-BE49-F238E27FC236}">
                        <a16:creationId xmlns:a16="http://schemas.microsoft.com/office/drawing/2014/main" id="{99D1F7EF-F275-48A3-BBDF-5C16231010E3}"/>
                      </a:ext>
                    </a:extLst>
                  </p:cNvPr>
                  <p:cNvGrpSpPr>
                    <a:grpSpLocks/>
                  </p:cNvGrpSpPr>
                  <p:nvPr/>
                </p:nvGrpSpPr>
                <p:grpSpPr bwMode="auto">
                  <a:xfrm>
                    <a:off x="1367644" y="4833156"/>
                    <a:ext cx="876300" cy="369887"/>
                    <a:chOff x="3549637" y="2954331"/>
                    <a:chExt cx="876310" cy="369332"/>
                  </a:xfrm>
                </p:grpSpPr>
                <p:sp>
                  <p:nvSpPr>
                    <p:cNvPr id="16468" name="TextBox 61">
                      <a:extLst>
                        <a:ext uri="{FF2B5EF4-FFF2-40B4-BE49-F238E27FC236}">
                          <a16:creationId xmlns:a16="http://schemas.microsoft.com/office/drawing/2014/main" id="{C7B40A85-D57D-4582-9E49-800EE2757DF9}"/>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8</a:t>
                      </a:r>
                      <a:endParaRPr lang="zh-CN" altLang="en-US" sz="1800">
                        <a:latin typeface="Arial" panose="020B0604020202020204" pitchFamily="34" charset="0"/>
                        <a:ea typeface="黑体" panose="02010609060101010101" pitchFamily="49" charset="-122"/>
                      </a:endParaRPr>
                    </a:p>
                  </p:txBody>
                </p:sp>
                <p:sp>
                  <p:nvSpPr>
                    <p:cNvPr id="16469" name="TextBox 62">
                      <a:extLst>
                        <a:ext uri="{FF2B5EF4-FFF2-40B4-BE49-F238E27FC236}">
                          <a16:creationId xmlns:a16="http://schemas.microsoft.com/office/drawing/2014/main" id="{61A91248-FFDD-4088-83C4-B68EAB4E35BD}"/>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13</a:t>
                      </a:r>
                      <a:endParaRPr lang="zh-CN" altLang="en-US" sz="1800">
                        <a:latin typeface="Arial" panose="020B0604020202020204" pitchFamily="34" charset="0"/>
                        <a:ea typeface="黑体" panose="02010609060101010101" pitchFamily="49" charset="-122"/>
                      </a:endParaRPr>
                    </a:p>
                  </p:txBody>
                </p:sp>
              </p:grpSp>
              <p:grpSp>
                <p:nvGrpSpPr>
                  <p:cNvPr id="16462" name="组合 59">
                    <a:extLst>
                      <a:ext uri="{FF2B5EF4-FFF2-40B4-BE49-F238E27FC236}">
                        <a16:creationId xmlns:a16="http://schemas.microsoft.com/office/drawing/2014/main" id="{D40D11A7-4F5F-49E5-A1BB-E5EA7A7B15E7}"/>
                      </a:ext>
                    </a:extLst>
                  </p:cNvPr>
                  <p:cNvGrpSpPr>
                    <a:grpSpLocks/>
                  </p:cNvGrpSpPr>
                  <p:nvPr/>
                </p:nvGrpSpPr>
                <p:grpSpPr bwMode="auto">
                  <a:xfrm>
                    <a:off x="2243944" y="4833156"/>
                    <a:ext cx="876300" cy="369887"/>
                    <a:chOff x="3549637" y="2954331"/>
                    <a:chExt cx="876310" cy="369332"/>
                  </a:xfrm>
                </p:grpSpPr>
                <p:sp>
                  <p:nvSpPr>
                    <p:cNvPr id="16466" name="TextBox 61">
                      <a:extLst>
                        <a:ext uri="{FF2B5EF4-FFF2-40B4-BE49-F238E27FC236}">
                          <a16:creationId xmlns:a16="http://schemas.microsoft.com/office/drawing/2014/main" id="{AB1B2C79-8392-488E-B19D-7E9ECA3149F4}"/>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21</a:t>
                      </a:r>
                      <a:endParaRPr lang="zh-CN" altLang="en-US" sz="1800">
                        <a:latin typeface="Arial" panose="020B0604020202020204" pitchFamily="34" charset="0"/>
                        <a:ea typeface="黑体" panose="02010609060101010101" pitchFamily="49" charset="-122"/>
                      </a:endParaRPr>
                    </a:p>
                  </p:txBody>
                </p:sp>
                <p:sp>
                  <p:nvSpPr>
                    <p:cNvPr id="16467" name="TextBox 62">
                      <a:extLst>
                        <a:ext uri="{FF2B5EF4-FFF2-40B4-BE49-F238E27FC236}">
                          <a16:creationId xmlns:a16="http://schemas.microsoft.com/office/drawing/2014/main" id="{8080CD4B-F9F5-4B37-BFD0-444582F10F7E}"/>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34</a:t>
                      </a:r>
                      <a:endParaRPr lang="zh-CN" altLang="en-US" sz="1800">
                        <a:latin typeface="Arial" panose="020B0604020202020204" pitchFamily="34" charset="0"/>
                        <a:ea typeface="黑体" panose="02010609060101010101" pitchFamily="49" charset="-122"/>
                      </a:endParaRPr>
                    </a:p>
                  </p:txBody>
                </p:sp>
              </p:grpSp>
              <p:grpSp>
                <p:nvGrpSpPr>
                  <p:cNvPr id="16463" name="组合 59">
                    <a:extLst>
                      <a:ext uri="{FF2B5EF4-FFF2-40B4-BE49-F238E27FC236}">
                        <a16:creationId xmlns:a16="http://schemas.microsoft.com/office/drawing/2014/main" id="{34DE532C-2DEF-4A1A-B3DD-A51E2A5696C9}"/>
                      </a:ext>
                    </a:extLst>
                  </p:cNvPr>
                  <p:cNvGrpSpPr>
                    <a:grpSpLocks/>
                  </p:cNvGrpSpPr>
                  <p:nvPr/>
                </p:nvGrpSpPr>
                <p:grpSpPr bwMode="auto">
                  <a:xfrm>
                    <a:off x="3120244" y="4833155"/>
                    <a:ext cx="876300" cy="369887"/>
                    <a:chOff x="3549637" y="2954331"/>
                    <a:chExt cx="876310" cy="369332"/>
                  </a:xfrm>
                </p:grpSpPr>
                <p:sp>
                  <p:nvSpPr>
                    <p:cNvPr id="16464" name="TextBox 61">
                      <a:extLst>
                        <a:ext uri="{FF2B5EF4-FFF2-40B4-BE49-F238E27FC236}">
                          <a16:creationId xmlns:a16="http://schemas.microsoft.com/office/drawing/2014/main" id="{83ED1DDF-E9E9-4906-9324-E9C40D111C14}"/>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55</a:t>
                      </a:r>
                      <a:endParaRPr lang="zh-CN" altLang="en-US" sz="1800">
                        <a:latin typeface="Arial" panose="020B0604020202020204" pitchFamily="34" charset="0"/>
                        <a:ea typeface="黑体" panose="02010609060101010101" pitchFamily="49" charset="-122"/>
                      </a:endParaRPr>
                    </a:p>
                  </p:txBody>
                </p:sp>
                <p:sp>
                  <p:nvSpPr>
                    <p:cNvPr id="16465" name="TextBox 62">
                      <a:extLst>
                        <a:ext uri="{FF2B5EF4-FFF2-40B4-BE49-F238E27FC236}">
                          <a16:creationId xmlns:a16="http://schemas.microsoft.com/office/drawing/2014/main" id="{5B8CAB8E-4EBC-497E-BCAC-CDBB58B8D9B0}"/>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89</a:t>
                      </a:r>
                      <a:endParaRPr lang="zh-CN" altLang="en-US" sz="1800">
                        <a:latin typeface="Arial" panose="020B0604020202020204" pitchFamily="34" charset="0"/>
                        <a:ea typeface="黑体" panose="02010609060101010101" pitchFamily="49" charset="-122"/>
                      </a:endParaRPr>
                    </a:p>
                  </p:txBody>
                </p:sp>
              </p:grpSp>
            </p:grpSp>
            <p:grpSp>
              <p:nvGrpSpPr>
                <p:cNvPr id="16451" name="组合 129">
                  <a:extLst>
                    <a:ext uri="{FF2B5EF4-FFF2-40B4-BE49-F238E27FC236}">
                      <a16:creationId xmlns:a16="http://schemas.microsoft.com/office/drawing/2014/main" id="{BB677A22-E239-4112-AC2D-DBC8B93A3438}"/>
                    </a:ext>
                  </a:extLst>
                </p:cNvPr>
                <p:cNvGrpSpPr>
                  <a:grpSpLocks/>
                </p:cNvGrpSpPr>
                <p:nvPr/>
              </p:nvGrpSpPr>
              <p:grpSpPr bwMode="auto">
                <a:xfrm>
                  <a:off x="6218546" y="4967324"/>
                  <a:ext cx="2628900" cy="369888"/>
                  <a:chOff x="1367644" y="4833155"/>
                  <a:chExt cx="2628900" cy="369888"/>
                </a:xfrm>
              </p:grpSpPr>
              <p:grpSp>
                <p:nvGrpSpPr>
                  <p:cNvPr id="16452" name="组合 59">
                    <a:extLst>
                      <a:ext uri="{FF2B5EF4-FFF2-40B4-BE49-F238E27FC236}">
                        <a16:creationId xmlns:a16="http://schemas.microsoft.com/office/drawing/2014/main" id="{7BB286C6-5BC1-43F0-B3ED-6F0DB85FB83A}"/>
                      </a:ext>
                    </a:extLst>
                  </p:cNvPr>
                  <p:cNvGrpSpPr>
                    <a:grpSpLocks/>
                  </p:cNvGrpSpPr>
                  <p:nvPr/>
                </p:nvGrpSpPr>
                <p:grpSpPr bwMode="auto">
                  <a:xfrm>
                    <a:off x="1367644" y="4833156"/>
                    <a:ext cx="876300" cy="369887"/>
                    <a:chOff x="3549637" y="2954331"/>
                    <a:chExt cx="876310" cy="369332"/>
                  </a:xfrm>
                </p:grpSpPr>
                <p:sp>
                  <p:nvSpPr>
                    <p:cNvPr id="16459" name="TextBox 61">
                      <a:extLst>
                        <a:ext uri="{FF2B5EF4-FFF2-40B4-BE49-F238E27FC236}">
                          <a16:creationId xmlns:a16="http://schemas.microsoft.com/office/drawing/2014/main" id="{76F61682-74E4-47E0-BA16-B89296542818}"/>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6</a:t>
                      </a:r>
                      <a:endParaRPr lang="zh-CN" altLang="en-US" sz="1400">
                        <a:latin typeface="Arial" panose="020B0604020202020204" pitchFamily="34" charset="0"/>
                        <a:ea typeface="黑体" panose="02010609060101010101" pitchFamily="49" charset="-122"/>
                      </a:endParaRPr>
                    </a:p>
                  </p:txBody>
                </p:sp>
                <p:sp>
                  <p:nvSpPr>
                    <p:cNvPr id="16460" name="TextBox 62">
                      <a:extLst>
                        <a:ext uri="{FF2B5EF4-FFF2-40B4-BE49-F238E27FC236}">
                          <a16:creationId xmlns:a16="http://schemas.microsoft.com/office/drawing/2014/main" id="{FCA93D06-AE5C-458B-8584-AFBC0C766033}"/>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7</a:t>
                      </a:r>
                      <a:endParaRPr lang="zh-CN" altLang="en-US" sz="1400">
                        <a:latin typeface="Arial" panose="020B0604020202020204" pitchFamily="34" charset="0"/>
                        <a:ea typeface="黑体" panose="02010609060101010101" pitchFamily="49" charset="-122"/>
                      </a:endParaRPr>
                    </a:p>
                  </p:txBody>
                </p:sp>
              </p:grpSp>
              <p:grpSp>
                <p:nvGrpSpPr>
                  <p:cNvPr id="16453" name="组合 59">
                    <a:extLst>
                      <a:ext uri="{FF2B5EF4-FFF2-40B4-BE49-F238E27FC236}">
                        <a16:creationId xmlns:a16="http://schemas.microsoft.com/office/drawing/2014/main" id="{FE3FA202-A1F9-4F8C-9FF1-F8749E07A31C}"/>
                      </a:ext>
                    </a:extLst>
                  </p:cNvPr>
                  <p:cNvGrpSpPr>
                    <a:grpSpLocks/>
                  </p:cNvGrpSpPr>
                  <p:nvPr/>
                </p:nvGrpSpPr>
                <p:grpSpPr bwMode="auto">
                  <a:xfrm>
                    <a:off x="2243944" y="4833156"/>
                    <a:ext cx="876300" cy="369887"/>
                    <a:chOff x="3549637" y="2954331"/>
                    <a:chExt cx="876310" cy="369332"/>
                  </a:xfrm>
                </p:grpSpPr>
                <p:sp>
                  <p:nvSpPr>
                    <p:cNvPr id="16457" name="TextBox 61">
                      <a:extLst>
                        <a:ext uri="{FF2B5EF4-FFF2-40B4-BE49-F238E27FC236}">
                          <a16:creationId xmlns:a16="http://schemas.microsoft.com/office/drawing/2014/main" id="{EE7A3FCB-E05F-4AF7-BBC9-42A5D128E3C2}"/>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8</a:t>
                      </a:r>
                      <a:endParaRPr lang="zh-CN" altLang="en-US" sz="1400">
                        <a:latin typeface="Arial" panose="020B0604020202020204" pitchFamily="34" charset="0"/>
                        <a:ea typeface="黑体" panose="02010609060101010101" pitchFamily="49" charset="-122"/>
                      </a:endParaRPr>
                    </a:p>
                  </p:txBody>
                </p:sp>
                <p:sp>
                  <p:nvSpPr>
                    <p:cNvPr id="16458" name="TextBox 62">
                      <a:extLst>
                        <a:ext uri="{FF2B5EF4-FFF2-40B4-BE49-F238E27FC236}">
                          <a16:creationId xmlns:a16="http://schemas.microsoft.com/office/drawing/2014/main" id="{5BCA9DF5-3E3E-4C0C-9CC2-EB2DC91D6C4A}"/>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9</a:t>
                      </a:r>
                      <a:endParaRPr lang="zh-CN" altLang="en-US" sz="1400">
                        <a:latin typeface="Arial" panose="020B0604020202020204" pitchFamily="34" charset="0"/>
                        <a:ea typeface="黑体" panose="02010609060101010101" pitchFamily="49" charset="-122"/>
                      </a:endParaRPr>
                    </a:p>
                  </p:txBody>
                </p:sp>
              </p:grpSp>
              <p:grpSp>
                <p:nvGrpSpPr>
                  <p:cNvPr id="16454" name="组合 59">
                    <a:extLst>
                      <a:ext uri="{FF2B5EF4-FFF2-40B4-BE49-F238E27FC236}">
                        <a16:creationId xmlns:a16="http://schemas.microsoft.com/office/drawing/2014/main" id="{A7253F2C-A073-461A-AC89-B90DDBB80DB1}"/>
                      </a:ext>
                    </a:extLst>
                  </p:cNvPr>
                  <p:cNvGrpSpPr>
                    <a:grpSpLocks/>
                  </p:cNvGrpSpPr>
                  <p:nvPr/>
                </p:nvGrpSpPr>
                <p:grpSpPr bwMode="auto">
                  <a:xfrm>
                    <a:off x="3120244" y="4833155"/>
                    <a:ext cx="876300" cy="369887"/>
                    <a:chOff x="3549637" y="2954331"/>
                    <a:chExt cx="876310" cy="369332"/>
                  </a:xfrm>
                </p:grpSpPr>
                <p:sp>
                  <p:nvSpPr>
                    <p:cNvPr id="16455" name="TextBox 61">
                      <a:extLst>
                        <a:ext uri="{FF2B5EF4-FFF2-40B4-BE49-F238E27FC236}">
                          <a16:creationId xmlns:a16="http://schemas.microsoft.com/office/drawing/2014/main" id="{05C3B122-C966-45AB-BCA4-8BD17E94A920}"/>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10</a:t>
                      </a:r>
                      <a:endParaRPr lang="zh-CN" altLang="en-US" sz="1400">
                        <a:latin typeface="Arial" panose="020B0604020202020204" pitchFamily="34" charset="0"/>
                        <a:ea typeface="黑体" panose="02010609060101010101" pitchFamily="49" charset="-122"/>
                      </a:endParaRPr>
                    </a:p>
                  </p:txBody>
                </p:sp>
                <p:sp>
                  <p:nvSpPr>
                    <p:cNvPr id="16456" name="TextBox 62">
                      <a:extLst>
                        <a:ext uri="{FF2B5EF4-FFF2-40B4-BE49-F238E27FC236}">
                          <a16:creationId xmlns:a16="http://schemas.microsoft.com/office/drawing/2014/main" id="{669B4B4E-9FE4-4975-8727-EF013A6E5BA0}"/>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11</a:t>
                      </a:r>
                      <a:endParaRPr lang="zh-CN" altLang="en-US" sz="1400">
                        <a:latin typeface="Arial" panose="020B0604020202020204" pitchFamily="34" charset="0"/>
                        <a:ea typeface="黑体" panose="02010609060101010101" pitchFamily="49" charset="-122"/>
                      </a:endParaRPr>
                    </a:p>
                  </p:txBody>
                </p:sp>
              </p:grpSp>
            </p:grpSp>
          </p:grpSp>
        </p:grpSp>
        <p:cxnSp>
          <p:nvCxnSpPr>
            <p:cNvPr id="205" name="直接连接符 204">
              <a:extLst>
                <a:ext uri="{FF2B5EF4-FFF2-40B4-BE49-F238E27FC236}">
                  <a16:creationId xmlns:a16="http://schemas.microsoft.com/office/drawing/2014/main" id="{5A3F62CF-F1D3-4AEA-8E66-2CA7F7D248AE}"/>
                </a:ext>
              </a:extLst>
            </p:cNvPr>
            <p:cNvCxnSpPr/>
            <p:nvPr/>
          </p:nvCxnSpPr>
          <p:spPr bwMode="auto">
            <a:xfrm>
              <a:off x="755975" y="4037553"/>
              <a:ext cx="5832249" cy="0"/>
            </a:xfrm>
            <a:prstGeom prst="line">
              <a:avLst/>
            </a:prstGeom>
            <a:ln w="25400">
              <a:solidFill>
                <a:srgbClr val="006600"/>
              </a:solidFill>
              <a:tailEnd type="none"/>
            </a:ln>
          </p:spPr>
          <p:style>
            <a:lnRef idx="1">
              <a:schemeClr val="accent1"/>
            </a:lnRef>
            <a:fillRef idx="0">
              <a:schemeClr val="accent1"/>
            </a:fillRef>
            <a:effectRef idx="0">
              <a:schemeClr val="accent1"/>
            </a:effectRef>
            <a:fontRef idx="minor">
              <a:schemeClr val="tx1"/>
            </a:fontRef>
          </p:style>
        </p:cxnSp>
        <p:sp>
          <p:nvSpPr>
            <p:cNvPr id="16445" name="TextBox 205">
              <a:extLst>
                <a:ext uri="{FF2B5EF4-FFF2-40B4-BE49-F238E27FC236}">
                  <a16:creationId xmlns:a16="http://schemas.microsoft.com/office/drawing/2014/main" id="{A473AC82-C9D2-475C-AC7E-72C38683E179}"/>
                </a:ext>
              </a:extLst>
            </p:cNvPr>
            <p:cNvSpPr txBox="1">
              <a:spLocks noChangeArrowheads="1"/>
            </p:cNvSpPr>
            <p:nvPr/>
          </p:nvSpPr>
          <p:spPr bwMode="auto">
            <a:xfrm>
              <a:off x="825890" y="360902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n</a:t>
              </a:r>
              <a:endParaRPr lang="zh-CN" altLang="en-US" sz="1800">
                <a:solidFill>
                  <a:srgbClr val="000099"/>
                </a:solidFill>
                <a:latin typeface="Arial" panose="020B0604020202020204" pitchFamily="34" charset="0"/>
                <a:ea typeface="黑体" panose="02010609060101010101" pitchFamily="49" charset="-122"/>
              </a:endParaRPr>
            </a:p>
          </p:txBody>
        </p:sp>
        <p:sp>
          <p:nvSpPr>
            <p:cNvPr id="16446" name="TextBox 206">
              <a:extLst>
                <a:ext uri="{FF2B5EF4-FFF2-40B4-BE49-F238E27FC236}">
                  <a16:creationId xmlns:a16="http://schemas.microsoft.com/office/drawing/2014/main" id="{A3CE8475-3DBE-43E2-98F1-3FBD0475052D}"/>
                </a:ext>
              </a:extLst>
            </p:cNvPr>
            <p:cNvSpPr txBox="1">
              <a:spLocks noChangeArrowheads="1"/>
            </p:cNvSpPr>
            <p:nvPr/>
          </p:nvSpPr>
          <p:spPr bwMode="auto">
            <a:xfrm>
              <a:off x="683568" y="3933056"/>
              <a:ext cx="6206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F(n)</a:t>
              </a:r>
              <a:endParaRPr lang="zh-CN" altLang="en-US" sz="1800">
                <a:solidFill>
                  <a:srgbClr val="000099"/>
                </a:solidFill>
                <a:latin typeface="Arial" panose="020B0604020202020204" pitchFamily="34" charset="0"/>
                <a:ea typeface="黑体" panose="02010609060101010101" pitchFamily="49" charset="-122"/>
              </a:endParaRPr>
            </a:p>
          </p:txBody>
        </p:sp>
        <p:cxnSp>
          <p:nvCxnSpPr>
            <p:cNvPr id="208" name="直接连接符 207">
              <a:extLst>
                <a:ext uri="{FF2B5EF4-FFF2-40B4-BE49-F238E27FC236}">
                  <a16:creationId xmlns:a16="http://schemas.microsoft.com/office/drawing/2014/main" id="{86089E0A-5D49-4739-BCE1-220553F275AE}"/>
                </a:ext>
              </a:extLst>
            </p:cNvPr>
            <p:cNvCxnSpPr/>
            <p:nvPr/>
          </p:nvCxnSpPr>
          <p:spPr bwMode="auto">
            <a:xfrm>
              <a:off x="1259380" y="3681149"/>
              <a:ext cx="0" cy="621584"/>
            </a:xfrm>
            <a:prstGeom prst="line">
              <a:avLst/>
            </a:prstGeom>
            <a:ln w="25400">
              <a:solidFill>
                <a:srgbClr val="006600"/>
              </a:solidFill>
              <a:tailEnd type="none"/>
            </a:ln>
          </p:spPr>
          <p:style>
            <a:lnRef idx="1">
              <a:schemeClr val="accent1"/>
            </a:lnRef>
            <a:fillRef idx="0">
              <a:schemeClr val="accent1"/>
            </a:fillRef>
            <a:effectRef idx="0">
              <a:schemeClr val="accent1"/>
            </a:effectRef>
            <a:fontRef idx="minor">
              <a:schemeClr val="tx1"/>
            </a:fontRef>
          </p:style>
        </p:cxnSp>
      </p:grpSp>
      <p:grpSp>
        <p:nvGrpSpPr>
          <p:cNvPr id="16390" name="组合 1">
            <a:extLst>
              <a:ext uri="{FF2B5EF4-FFF2-40B4-BE49-F238E27FC236}">
                <a16:creationId xmlns:a16="http://schemas.microsoft.com/office/drawing/2014/main" id="{C96D88B3-56C9-4306-A1E3-D09FBD3D8372}"/>
              </a:ext>
            </a:extLst>
          </p:cNvPr>
          <p:cNvGrpSpPr>
            <a:grpSpLocks/>
          </p:cNvGrpSpPr>
          <p:nvPr/>
        </p:nvGrpSpPr>
        <p:grpSpPr bwMode="auto">
          <a:xfrm>
            <a:off x="636588" y="5013325"/>
            <a:ext cx="5257800" cy="657225"/>
            <a:chOff x="635834" y="5337208"/>
            <a:chExt cx="5257801" cy="657225"/>
          </a:xfrm>
        </p:grpSpPr>
        <p:grpSp>
          <p:nvGrpSpPr>
            <p:cNvPr id="16401" name="组合 102">
              <a:extLst>
                <a:ext uri="{FF2B5EF4-FFF2-40B4-BE49-F238E27FC236}">
                  <a16:creationId xmlns:a16="http://schemas.microsoft.com/office/drawing/2014/main" id="{D200E263-9A29-4788-9B9E-F2B168B30D28}"/>
                </a:ext>
              </a:extLst>
            </p:cNvPr>
            <p:cNvGrpSpPr>
              <a:grpSpLocks/>
            </p:cNvGrpSpPr>
            <p:nvPr/>
          </p:nvGrpSpPr>
          <p:grpSpPr bwMode="auto">
            <a:xfrm>
              <a:off x="635834" y="5337208"/>
              <a:ext cx="2628900" cy="657225"/>
              <a:chOff x="6232102" y="1330681"/>
              <a:chExt cx="2629508" cy="656526"/>
            </a:xfrm>
          </p:grpSpPr>
          <p:grpSp>
            <p:nvGrpSpPr>
              <p:cNvPr id="16423" name="组合 4">
                <a:extLst>
                  <a:ext uri="{FF2B5EF4-FFF2-40B4-BE49-F238E27FC236}">
                    <a16:creationId xmlns:a16="http://schemas.microsoft.com/office/drawing/2014/main" id="{522F044F-811A-4731-B2D4-21810F3C23D9}"/>
                  </a:ext>
                </a:extLst>
              </p:cNvPr>
              <p:cNvGrpSpPr>
                <a:grpSpLocks/>
              </p:cNvGrpSpPr>
              <p:nvPr/>
            </p:nvGrpSpPr>
            <p:grpSpPr bwMode="auto">
              <a:xfrm>
                <a:off x="6232102" y="1617319"/>
                <a:ext cx="2628900" cy="369888"/>
                <a:chOff x="1367644" y="4833155"/>
                <a:chExt cx="2628900" cy="369888"/>
              </a:xfrm>
            </p:grpSpPr>
            <p:grpSp>
              <p:nvGrpSpPr>
                <p:cNvPr id="16434" name="组合 59">
                  <a:extLst>
                    <a:ext uri="{FF2B5EF4-FFF2-40B4-BE49-F238E27FC236}">
                      <a16:creationId xmlns:a16="http://schemas.microsoft.com/office/drawing/2014/main" id="{D87AEB81-39F2-4320-BDED-D2C541756848}"/>
                    </a:ext>
                  </a:extLst>
                </p:cNvPr>
                <p:cNvGrpSpPr>
                  <a:grpSpLocks/>
                </p:cNvGrpSpPr>
                <p:nvPr/>
              </p:nvGrpSpPr>
              <p:grpSpPr bwMode="auto">
                <a:xfrm>
                  <a:off x="1367644" y="4833156"/>
                  <a:ext cx="876300" cy="369887"/>
                  <a:chOff x="3549637" y="2954331"/>
                  <a:chExt cx="876310" cy="369332"/>
                </a:xfrm>
              </p:grpSpPr>
              <p:sp>
                <p:nvSpPr>
                  <p:cNvPr id="16441" name="TextBox 61">
                    <a:extLst>
                      <a:ext uri="{FF2B5EF4-FFF2-40B4-BE49-F238E27FC236}">
                        <a16:creationId xmlns:a16="http://schemas.microsoft.com/office/drawing/2014/main" id="{031514E7-82DE-4A51-A322-8228E04697D7}"/>
                      </a:ext>
                    </a:extLst>
                  </p:cNvPr>
                  <p:cNvSpPr txBox="1">
                    <a:spLocks noChangeArrowheads="1"/>
                  </p:cNvSpPr>
                  <p:nvPr/>
                </p:nvSpPr>
                <p:spPr bwMode="auto">
                  <a:xfrm>
                    <a:off x="3549637"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10</a:t>
                    </a:r>
                    <a:endParaRPr lang="zh-CN" altLang="en-US" sz="1800">
                      <a:latin typeface="Arial" panose="020B0604020202020204" pitchFamily="34" charset="0"/>
                      <a:ea typeface="黑体" panose="02010609060101010101" pitchFamily="49" charset="-122"/>
                    </a:endParaRPr>
                  </a:p>
                </p:txBody>
              </p:sp>
              <p:sp>
                <p:nvSpPr>
                  <p:cNvPr id="16442" name="TextBox 62">
                    <a:extLst>
                      <a:ext uri="{FF2B5EF4-FFF2-40B4-BE49-F238E27FC236}">
                        <a16:creationId xmlns:a16="http://schemas.microsoft.com/office/drawing/2014/main" id="{4EB59D31-CC84-4A2A-9884-98D9D91FFD8B}"/>
                      </a:ext>
                    </a:extLst>
                  </p:cNvPr>
                  <p:cNvSpPr txBox="1">
                    <a:spLocks noChangeArrowheads="1"/>
                  </p:cNvSpPr>
                  <p:nvPr/>
                </p:nvSpPr>
                <p:spPr bwMode="auto">
                  <a:xfrm>
                    <a:off x="3987792"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15</a:t>
                    </a:r>
                    <a:endParaRPr lang="zh-CN" altLang="en-US" sz="1800">
                      <a:latin typeface="Arial" panose="020B0604020202020204" pitchFamily="34" charset="0"/>
                      <a:ea typeface="黑体" panose="02010609060101010101" pitchFamily="49" charset="-122"/>
                    </a:endParaRPr>
                  </a:p>
                </p:txBody>
              </p:sp>
            </p:grpSp>
            <p:grpSp>
              <p:nvGrpSpPr>
                <p:cNvPr id="16435" name="组合 59">
                  <a:extLst>
                    <a:ext uri="{FF2B5EF4-FFF2-40B4-BE49-F238E27FC236}">
                      <a16:creationId xmlns:a16="http://schemas.microsoft.com/office/drawing/2014/main" id="{ADC25577-2CDD-499D-84D4-142B1819E34C}"/>
                    </a:ext>
                  </a:extLst>
                </p:cNvPr>
                <p:cNvGrpSpPr>
                  <a:grpSpLocks/>
                </p:cNvGrpSpPr>
                <p:nvPr/>
              </p:nvGrpSpPr>
              <p:grpSpPr bwMode="auto">
                <a:xfrm>
                  <a:off x="2243944" y="4833156"/>
                  <a:ext cx="876300" cy="369887"/>
                  <a:chOff x="3549637" y="2954331"/>
                  <a:chExt cx="876310" cy="369332"/>
                </a:xfrm>
              </p:grpSpPr>
              <p:sp>
                <p:nvSpPr>
                  <p:cNvPr id="16439" name="TextBox 61">
                    <a:extLst>
                      <a:ext uri="{FF2B5EF4-FFF2-40B4-BE49-F238E27FC236}">
                        <a16:creationId xmlns:a16="http://schemas.microsoft.com/office/drawing/2014/main" id="{C9F5B4A2-B5AE-4AD3-98FA-6FD5CC6E9770}"/>
                      </a:ext>
                    </a:extLst>
                  </p:cNvPr>
                  <p:cNvSpPr txBox="1">
                    <a:spLocks noChangeArrowheads="1"/>
                  </p:cNvSpPr>
                  <p:nvPr/>
                </p:nvSpPr>
                <p:spPr bwMode="auto">
                  <a:xfrm>
                    <a:off x="3549637"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20</a:t>
                    </a:r>
                    <a:endParaRPr lang="zh-CN" altLang="en-US" sz="1800">
                      <a:latin typeface="Arial" panose="020B0604020202020204" pitchFamily="34" charset="0"/>
                      <a:ea typeface="黑体" panose="02010609060101010101" pitchFamily="49" charset="-122"/>
                    </a:endParaRPr>
                  </a:p>
                </p:txBody>
              </p:sp>
              <p:sp>
                <p:nvSpPr>
                  <p:cNvPr id="16440" name="TextBox 62">
                    <a:extLst>
                      <a:ext uri="{FF2B5EF4-FFF2-40B4-BE49-F238E27FC236}">
                        <a16:creationId xmlns:a16="http://schemas.microsoft.com/office/drawing/2014/main" id="{1C4B053A-0915-4396-B464-49C6FF40658A}"/>
                      </a:ext>
                    </a:extLst>
                  </p:cNvPr>
                  <p:cNvSpPr txBox="1">
                    <a:spLocks noChangeArrowheads="1"/>
                  </p:cNvSpPr>
                  <p:nvPr/>
                </p:nvSpPr>
                <p:spPr bwMode="auto">
                  <a:xfrm>
                    <a:off x="3987792"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25</a:t>
                    </a:r>
                    <a:endParaRPr lang="zh-CN" altLang="en-US" sz="1800">
                      <a:latin typeface="Arial" panose="020B0604020202020204" pitchFamily="34" charset="0"/>
                      <a:ea typeface="黑体" panose="02010609060101010101" pitchFamily="49" charset="-122"/>
                    </a:endParaRPr>
                  </a:p>
                </p:txBody>
              </p:sp>
            </p:grpSp>
            <p:grpSp>
              <p:nvGrpSpPr>
                <p:cNvPr id="16436" name="组合 59">
                  <a:extLst>
                    <a:ext uri="{FF2B5EF4-FFF2-40B4-BE49-F238E27FC236}">
                      <a16:creationId xmlns:a16="http://schemas.microsoft.com/office/drawing/2014/main" id="{5FDF8106-FBD9-4765-A18F-E1A541F74F4F}"/>
                    </a:ext>
                  </a:extLst>
                </p:cNvPr>
                <p:cNvGrpSpPr>
                  <a:grpSpLocks/>
                </p:cNvGrpSpPr>
                <p:nvPr/>
              </p:nvGrpSpPr>
              <p:grpSpPr bwMode="auto">
                <a:xfrm>
                  <a:off x="3120244" y="4833155"/>
                  <a:ext cx="876300" cy="369887"/>
                  <a:chOff x="3549637" y="2954331"/>
                  <a:chExt cx="876310" cy="369332"/>
                </a:xfrm>
              </p:grpSpPr>
              <p:sp>
                <p:nvSpPr>
                  <p:cNvPr id="16437" name="TextBox 61">
                    <a:extLst>
                      <a:ext uri="{FF2B5EF4-FFF2-40B4-BE49-F238E27FC236}">
                        <a16:creationId xmlns:a16="http://schemas.microsoft.com/office/drawing/2014/main" id="{43B4C2D5-5307-4F60-BEF1-64C9CF421940}"/>
                      </a:ext>
                    </a:extLst>
                  </p:cNvPr>
                  <p:cNvSpPr txBox="1">
                    <a:spLocks noChangeArrowheads="1"/>
                  </p:cNvSpPr>
                  <p:nvPr/>
                </p:nvSpPr>
                <p:spPr bwMode="auto">
                  <a:xfrm>
                    <a:off x="3549637"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30</a:t>
                    </a:r>
                    <a:endParaRPr lang="zh-CN" altLang="en-US" sz="1800">
                      <a:latin typeface="Arial" panose="020B0604020202020204" pitchFamily="34" charset="0"/>
                      <a:ea typeface="黑体" panose="02010609060101010101" pitchFamily="49" charset="-122"/>
                    </a:endParaRPr>
                  </a:p>
                </p:txBody>
              </p:sp>
              <p:sp>
                <p:nvSpPr>
                  <p:cNvPr id="16438" name="TextBox 62">
                    <a:extLst>
                      <a:ext uri="{FF2B5EF4-FFF2-40B4-BE49-F238E27FC236}">
                        <a16:creationId xmlns:a16="http://schemas.microsoft.com/office/drawing/2014/main" id="{1659ED68-2A10-49D8-B12D-FAE4D1A987A6}"/>
                      </a:ext>
                    </a:extLst>
                  </p:cNvPr>
                  <p:cNvSpPr txBox="1">
                    <a:spLocks noChangeArrowheads="1"/>
                  </p:cNvSpPr>
                  <p:nvPr/>
                </p:nvSpPr>
                <p:spPr bwMode="auto">
                  <a:xfrm>
                    <a:off x="3987792"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35</a:t>
                    </a:r>
                    <a:endParaRPr lang="zh-CN" altLang="en-US" sz="1800">
                      <a:latin typeface="Arial" panose="020B0604020202020204" pitchFamily="34" charset="0"/>
                      <a:ea typeface="黑体" panose="02010609060101010101" pitchFamily="49" charset="-122"/>
                    </a:endParaRPr>
                  </a:p>
                </p:txBody>
              </p:sp>
            </p:grpSp>
          </p:grpSp>
          <p:grpSp>
            <p:nvGrpSpPr>
              <p:cNvPr id="16424" name="组合 46">
                <a:extLst>
                  <a:ext uri="{FF2B5EF4-FFF2-40B4-BE49-F238E27FC236}">
                    <a16:creationId xmlns:a16="http://schemas.microsoft.com/office/drawing/2014/main" id="{ADE82722-0E8A-4E89-8019-AB6D038C34C4}"/>
                  </a:ext>
                </a:extLst>
              </p:cNvPr>
              <p:cNvGrpSpPr>
                <a:grpSpLocks/>
              </p:cNvGrpSpPr>
              <p:nvPr/>
            </p:nvGrpSpPr>
            <p:grpSpPr bwMode="auto">
              <a:xfrm>
                <a:off x="6232710" y="1330681"/>
                <a:ext cx="2628900" cy="369888"/>
                <a:chOff x="1367644" y="4833155"/>
                <a:chExt cx="2628900" cy="369888"/>
              </a:xfrm>
            </p:grpSpPr>
            <p:grpSp>
              <p:nvGrpSpPr>
                <p:cNvPr id="16425" name="组合 59">
                  <a:extLst>
                    <a:ext uri="{FF2B5EF4-FFF2-40B4-BE49-F238E27FC236}">
                      <a16:creationId xmlns:a16="http://schemas.microsoft.com/office/drawing/2014/main" id="{36517B84-A2A9-41A1-B4D0-169FD7EA70BC}"/>
                    </a:ext>
                  </a:extLst>
                </p:cNvPr>
                <p:cNvGrpSpPr>
                  <a:grpSpLocks/>
                </p:cNvGrpSpPr>
                <p:nvPr/>
              </p:nvGrpSpPr>
              <p:grpSpPr bwMode="auto">
                <a:xfrm>
                  <a:off x="1367644" y="4833156"/>
                  <a:ext cx="876300" cy="369887"/>
                  <a:chOff x="3549637" y="2954331"/>
                  <a:chExt cx="876310" cy="369332"/>
                </a:xfrm>
              </p:grpSpPr>
              <p:sp>
                <p:nvSpPr>
                  <p:cNvPr id="16432" name="TextBox 61">
                    <a:extLst>
                      <a:ext uri="{FF2B5EF4-FFF2-40B4-BE49-F238E27FC236}">
                        <a16:creationId xmlns:a16="http://schemas.microsoft.com/office/drawing/2014/main" id="{33EEA718-E9F8-414B-8A55-E3C2120ED1E2}"/>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1</a:t>
                    </a:r>
                    <a:endParaRPr lang="zh-CN" altLang="en-US" sz="1400">
                      <a:latin typeface="Arial" panose="020B0604020202020204" pitchFamily="34" charset="0"/>
                      <a:ea typeface="黑体" panose="02010609060101010101" pitchFamily="49" charset="-122"/>
                    </a:endParaRPr>
                  </a:p>
                </p:txBody>
              </p:sp>
              <p:sp>
                <p:nvSpPr>
                  <p:cNvPr id="16433" name="TextBox 62">
                    <a:extLst>
                      <a:ext uri="{FF2B5EF4-FFF2-40B4-BE49-F238E27FC236}">
                        <a16:creationId xmlns:a16="http://schemas.microsoft.com/office/drawing/2014/main" id="{3BBC11B5-E4AE-467A-9C15-2CC4C543180D}"/>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2</a:t>
                    </a:r>
                    <a:endParaRPr lang="zh-CN" altLang="en-US" sz="1400">
                      <a:latin typeface="Arial" panose="020B0604020202020204" pitchFamily="34" charset="0"/>
                      <a:ea typeface="黑体" panose="02010609060101010101" pitchFamily="49" charset="-122"/>
                    </a:endParaRPr>
                  </a:p>
                </p:txBody>
              </p:sp>
            </p:grpSp>
            <p:grpSp>
              <p:nvGrpSpPr>
                <p:cNvPr id="16426" name="组合 59">
                  <a:extLst>
                    <a:ext uri="{FF2B5EF4-FFF2-40B4-BE49-F238E27FC236}">
                      <a16:creationId xmlns:a16="http://schemas.microsoft.com/office/drawing/2014/main" id="{8A045831-A26E-4956-9480-C257D4226D1B}"/>
                    </a:ext>
                  </a:extLst>
                </p:cNvPr>
                <p:cNvGrpSpPr>
                  <a:grpSpLocks/>
                </p:cNvGrpSpPr>
                <p:nvPr/>
              </p:nvGrpSpPr>
              <p:grpSpPr bwMode="auto">
                <a:xfrm>
                  <a:off x="2243944" y="4833156"/>
                  <a:ext cx="876300" cy="369887"/>
                  <a:chOff x="3549637" y="2954331"/>
                  <a:chExt cx="876310" cy="369332"/>
                </a:xfrm>
              </p:grpSpPr>
              <p:sp>
                <p:nvSpPr>
                  <p:cNvPr id="16430" name="TextBox 61">
                    <a:extLst>
                      <a:ext uri="{FF2B5EF4-FFF2-40B4-BE49-F238E27FC236}">
                        <a16:creationId xmlns:a16="http://schemas.microsoft.com/office/drawing/2014/main" id="{5ED9CFAE-77FA-47E3-A5FD-978BD97E2425}"/>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3</a:t>
                    </a:r>
                    <a:endParaRPr lang="zh-CN" altLang="en-US" sz="1400">
                      <a:latin typeface="Arial" panose="020B0604020202020204" pitchFamily="34" charset="0"/>
                      <a:ea typeface="黑体" panose="02010609060101010101" pitchFamily="49" charset="-122"/>
                    </a:endParaRPr>
                  </a:p>
                </p:txBody>
              </p:sp>
              <p:sp>
                <p:nvSpPr>
                  <p:cNvPr id="16431" name="TextBox 62">
                    <a:extLst>
                      <a:ext uri="{FF2B5EF4-FFF2-40B4-BE49-F238E27FC236}">
                        <a16:creationId xmlns:a16="http://schemas.microsoft.com/office/drawing/2014/main" id="{061987E3-A41D-48C0-9FE8-377B0F9DFEBA}"/>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4</a:t>
                    </a:r>
                    <a:endParaRPr lang="zh-CN" altLang="en-US" sz="1400">
                      <a:latin typeface="Arial" panose="020B0604020202020204" pitchFamily="34" charset="0"/>
                      <a:ea typeface="黑体" panose="02010609060101010101" pitchFamily="49" charset="-122"/>
                    </a:endParaRPr>
                  </a:p>
                </p:txBody>
              </p:sp>
            </p:grpSp>
            <p:grpSp>
              <p:nvGrpSpPr>
                <p:cNvPr id="16427" name="组合 59">
                  <a:extLst>
                    <a:ext uri="{FF2B5EF4-FFF2-40B4-BE49-F238E27FC236}">
                      <a16:creationId xmlns:a16="http://schemas.microsoft.com/office/drawing/2014/main" id="{69AD3BAC-5761-450D-8C3E-080CB0CC8903}"/>
                    </a:ext>
                  </a:extLst>
                </p:cNvPr>
                <p:cNvGrpSpPr>
                  <a:grpSpLocks/>
                </p:cNvGrpSpPr>
                <p:nvPr/>
              </p:nvGrpSpPr>
              <p:grpSpPr bwMode="auto">
                <a:xfrm>
                  <a:off x="3120244" y="4833155"/>
                  <a:ext cx="876300" cy="369887"/>
                  <a:chOff x="3549637" y="2954331"/>
                  <a:chExt cx="876310" cy="369332"/>
                </a:xfrm>
              </p:grpSpPr>
              <p:sp>
                <p:nvSpPr>
                  <p:cNvPr id="16428" name="TextBox 61">
                    <a:extLst>
                      <a:ext uri="{FF2B5EF4-FFF2-40B4-BE49-F238E27FC236}">
                        <a16:creationId xmlns:a16="http://schemas.microsoft.com/office/drawing/2014/main" id="{2619469A-B221-423B-A418-D2D0553083C4}"/>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5</a:t>
                    </a:r>
                    <a:endParaRPr lang="zh-CN" altLang="en-US" sz="1400">
                      <a:latin typeface="Arial" panose="020B0604020202020204" pitchFamily="34" charset="0"/>
                      <a:ea typeface="黑体" panose="02010609060101010101" pitchFamily="49" charset="-122"/>
                    </a:endParaRPr>
                  </a:p>
                </p:txBody>
              </p:sp>
              <p:sp>
                <p:nvSpPr>
                  <p:cNvPr id="16429" name="TextBox 62">
                    <a:extLst>
                      <a:ext uri="{FF2B5EF4-FFF2-40B4-BE49-F238E27FC236}">
                        <a16:creationId xmlns:a16="http://schemas.microsoft.com/office/drawing/2014/main" id="{96B5F3F3-07FA-4E7D-8E51-9353B8585054}"/>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6</a:t>
                    </a:r>
                    <a:endParaRPr lang="zh-CN" altLang="en-US" sz="1400">
                      <a:latin typeface="Arial" panose="020B0604020202020204" pitchFamily="34" charset="0"/>
                      <a:ea typeface="黑体" panose="02010609060101010101" pitchFamily="49" charset="-122"/>
                    </a:endParaRPr>
                  </a:p>
                </p:txBody>
              </p:sp>
            </p:grpSp>
          </p:grpSp>
        </p:grpSp>
        <p:grpSp>
          <p:nvGrpSpPr>
            <p:cNvPr id="16402" name="组合 123">
              <a:extLst>
                <a:ext uri="{FF2B5EF4-FFF2-40B4-BE49-F238E27FC236}">
                  <a16:creationId xmlns:a16="http://schemas.microsoft.com/office/drawing/2014/main" id="{DEC0555C-1388-40AC-9660-DCB9DFD94738}"/>
                </a:ext>
              </a:extLst>
            </p:cNvPr>
            <p:cNvGrpSpPr>
              <a:grpSpLocks/>
            </p:cNvGrpSpPr>
            <p:nvPr/>
          </p:nvGrpSpPr>
          <p:grpSpPr bwMode="auto">
            <a:xfrm>
              <a:off x="3264735" y="5337208"/>
              <a:ext cx="2628900" cy="657225"/>
              <a:chOff x="6232102" y="1330681"/>
              <a:chExt cx="2629508" cy="656526"/>
            </a:xfrm>
          </p:grpSpPr>
          <p:grpSp>
            <p:nvGrpSpPr>
              <p:cNvPr id="16403" name="组合 4">
                <a:extLst>
                  <a:ext uri="{FF2B5EF4-FFF2-40B4-BE49-F238E27FC236}">
                    <a16:creationId xmlns:a16="http://schemas.microsoft.com/office/drawing/2014/main" id="{E3F3146E-BEFF-4F8E-92B3-5A81966EA895}"/>
                  </a:ext>
                </a:extLst>
              </p:cNvPr>
              <p:cNvGrpSpPr>
                <a:grpSpLocks/>
              </p:cNvGrpSpPr>
              <p:nvPr/>
            </p:nvGrpSpPr>
            <p:grpSpPr bwMode="auto">
              <a:xfrm>
                <a:off x="6232102" y="1617319"/>
                <a:ext cx="2628900" cy="369888"/>
                <a:chOff x="1367644" y="4833155"/>
                <a:chExt cx="2628900" cy="369888"/>
              </a:xfrm>
            </p:grpSpPr>
            <p:grpSp>
              <p:nvGrpSpPr>
                <p:cNvPr id="16414" name="组合 59">
                  <a:extLst>
                    <a:ext uri="{FF2B5EF4-FFF2-40B4-BE49-F238E27FC236}">
                      <a16:creationId xmlns:a16="http://schemas.microsoft.com/office/drawing/2014/main" id="{4AD4276D-B692-4126-B633-E3BED6554826}"/>
                    </a:ext>
                  </a:extLst>
                </p:cNvPr>
                <p:cNvGrpSpPr>
                  <a:grpSpLocks/>
                </p:cNvGrpSpPr>
                <p:nvPr/>
              </p:nvGrpSpPr>
              <p:grpSpPr bwMode="auto">
                <a:xfrm>
                  <a:off x="1367644" y="4833156"/>
                  <a:ext cx="876300" cy="369887"/>
                  <a:chOff x="3549637" y="2954331"/>
                  <a:chExt cx="876310" cy="369332"/>
                </a:xfrm>
              </p:grpSpPr>
              <p:sp>
                <p:nvSpPr>
                  <p:cNvPr id="16421" name="TextBox 61">
                    <a:extLst>
                      <a:ext uri="{FF2B5EF4-FFF2-40B4-BE49-F238E27FC236}">
                        <a16:creationId xmlns:a16="http://schemas.microsoft.com/office/drawing/2014/main" id="{4813E3CB-E1E4-4603-B839-86BB76611C17}"/>
                      </a:ext>
                    </a:extLst>
                  </p:cNvPr>
                  <p:cNvSpPr txBox="1">
                    <a:spLocks noChangeArrowheads="1"/>
                  </p:cNvSpPr>
                  <p:nvPr/>
                </p:nvSpPr>
                <p:spPr bwMode="auto">
                  <a:xfrm>
                    <a:off x="3549637"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40</a:t>
                    </a:r>
                    <a:endParaRPr lang="zh-CN" altLang="en-US" sz="1800">
                      <a:latin typeface="Arial" panose="020B0604020202020204" pitchFamily="34" charset="0"/>
                      <a:ea typeface="黑体" panose="02010609060101010101" pitchFamily="49" charset="-122"/>
                    </a:endParaRPr>
                  </a:p>
                </p:txBody>
              </p:sp>
              <p:sp>
                <p:nvSpPr>
                  <p:cNvPr id="16422" name="TextBox 62">
                    <a:extLst>
                      <a:ext uri="{FF2B5EF4-FFF2-40B4-BE49-F238E27FC236}">
                        <a16:creationId xmlns:a16="http://schemas.microsoft.com/office/drawing/2014/main" id="{2D2C5C7E-CB23-4A28-BDE3-8730BEB286A5}"/>
                      </a:ext>
                    </a:extLst>
                  </p:cNvPr>
                  <p:cNvSpPr txBox="1">
                    <a:spLocks noChangeArrowheads="1"/>
                  </p:cNvSpPr>
                  <p:nvPr/>
                </p:nvSpPr>
                <p:spPr bwMode="auto">
                  <a:xfrm>
                    <a:off x="3987792"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45</a:t>
                    </a:r>
                    <a:endParaRPr lang="zh-CN" altLang="en-US" sz="1800">
                      <a:latin typeface="Arial" panose="020B0604020202020204" pitchFamily="34" charset="0"/>
                      <a:ea typeface="黑体" panose="02010609060101010101" pitchFamily="49" charset="-122"/>
                    </a:endParaRPr>
                  </a:p>
                </p:txBody>
              </p:sp>
            </p:grpSp>
            <p:grpSp>
              <p:nvGrpSpPr>
                <p:cNvPr id="16415" name="组合 59">
                  <a:extLst>
                    <a:ext uri="{FF2B5EF4-FFF2-40B4-BE49-F238E27FC236}">
                      <a16:creationId xmlns:a16="http://schemas.microsoft.com/office/drawing/2014/main" id="{61292B9B-2159-4BCA-8A56-0AE142351DF1}"/>
                    </a:ext>
                  </a:extLst>
                </p:cNvPr>
                <p:cNvGrpSpPr>
                  <a:grpSpLocks/>
                </p:cNvGrpSpPr>
                <p:nvPr/>
              </p:nvGrpSpPr>
              <p:grpSpPr bwMode="auto">
                <a:xfrm>
                  <a:off x="2243944" y="4833156"/>
                  <a:ext cx="876300" cy="369887"/>
                  <a:chOff x="3549637" y="2954331"/>
                  <a:chExt cx="876310" cy="369332"/>
                </a:xfrm>
              </p:grpSpPr>
              <p:sp>
                <p:nvSpPr>
                  <p:cNvPr id="16419" name="TextBox 61">
                    <a:extLst>
                      <a:ext uri="{FF2B5EF4-FFF2-40B4-BE49-F238E27FC236}">
                        <a16:creationId xmlns:a16="http://schemas.microsoft.com/office/drawing/2014/main" id="{3327D679-5C0B-4522-BD32-39E4670CD4CE}"/>
                      </a:ext>
                    </a:extLst>
                  </p:cNvPr>
                  <p:cNvSpPr txBox="1">
                    <a:spLocks noChangeArrowheads="1"/>
                  </p:cNvSpPr>
                  <p:nvPr/>
                </p:nvSpPr>
                <p:spPr bwMode="auto">
                  <a:xfrm>
                    <a:off x="3549637"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50</a:t>
                    </a:r>
                    <a:endParaRPr lang="zh-CN" altLang="en-US" sz="1800">
                      <a:latin typeface="Arial" panose="020B0604020202020204" pitchFamily="34" charset="0"/>
                      <a:ea typeface="黑体" panose="02010609060101010101" pitchFamily="49" charset="-122"/>
                    </a:endParaRPr>
                  </a:p>
                </p:txBody>
              </p:sp>
              <p:sp>
                <p:nvSpPr>
                  <p:cNvPr id="16420" name="TextBox 62">
                    <a:extLst>
                      <a:ext uri="{FF2B5EF4-FFF2-40B4-BE49-F238E27FC236}">
                        <a16:creationId xmlns:a16="http://schemas.microsoft.com/office/drawing/2014/main" id="{71D2E01F-EF31-4370-8AFD-65D37C2A733B}"/>
                      </a:ext>
                    </a:extLst>
                  </p:cNvPr>
                  <p:cNvSpPr txBox="1">
                    <a:spLocks noChangeArrowheads="1"/>
                  </p:cNvSpPr>
                  <p:nvPr/>
                </p:nvSpPr>
                <p:spPr bwMode="auto">
                  <a:xfrm>
                    <a:off x="3987792"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55</a:t>
                    </a:r>
                    <a:endParaRPr lang="zh-CN" altLang="en-US" sz="1800">
                      <a:latin typeface="Arial" panose="020B0604020202020204" pitchFamily="34" charset="0"/>
                      <a:ea typeface="黑体" panose="02010609060101010101" pitchFamily="49" charset="-122"/>
                    </a:endParaRPr>
                  </a:p>
                </p:txBody>
              </p:sp>
            </p:grpSp>
            <p:grpSp>
              <p:nvGrpSpPr>
                <p:cNvPr id="16416" name="组合 59">
                  <a:extLst>
                    <a:ext uri="{FF2B5EF4-FFF2-40B4-BE49-F238E27FC236}">
                      <a16:creationId xmlns:a16="http://schemas.microsoft.com/office/drawing/2014/main" id="{87A09329-A7C7-4B98-AE66-41909015E4D5}"/>
                    </a:ext>
                  </a:extLst>
                </p:cNvPr>
                <p:cNvGrpSpPr>
                  <a:grpSpLocks/>
                </p:cNvGrpSpPr>
                <p:nvPr/>
              </p:nvGrpSpPr>
              <p:grpSpPr bwMode="auto">
                <a:xfrm>
                  <a:off x="3120244" y="4833155"/>
                  <a:ext cx="876300" cy="369887"/>
                  <a:chOff x="3549637" y="2954331"/>
                  <a:chExt cx="876310" cy="369332"/>
                </a:xfrm>
              </p:grpSpPr>
              <p:sp>
                <p:nvSpPr>
                  <p:cNvPr id="16417" name="TextBox 61">
                    <a:extLst>
                      <a:ext uri="{FF2B5EF4-FFF2-40B4-BE49-F238E27FC236}">
                        <a16:creationId xmlns:a16="http://schemas.microsoft.com/office/drawing/2014/main" id="{8357620C-71B1-4ABC-9711-9377EB28551A}"/>
                      </a:ext>
                    </a:extLst>
                  </p:cNvPr>
                  <p:cNvSpPr txBox="1">
                    <a:spLocks noChangeArrowheads="1"/>
                  </p:cNvSpPr>
                  <p:nvPr/>
                </p:nvSpPr>
                <p:spPr bwMode="auto">
                  <a:xfrm>
                    <a:off x="3549637"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60</a:t>
                    </a:r>
                    <a:endParaRPr lang="zh-CN" altLang="en-US" sz="1800">
                      <a:latin typeface="Arial" panose="020B0604020202020204" pitchFamily="34" charset="0"/>
                      <a:ea typeface="黑体" panose="02010609060101010101" pitchFamily="49" charset="-122"/>
                    </a:endParaRPr>
                  </a:p>
                </p:txBody>
              </p:sp>
              <p:sp>
                <p:nvSpPr>
                  <p:cNvPr id="16418" name="TextBox 62">
                    <a:extLst>
                      <a:ext uri="{FF2B5EF4-FFF2-40B4-BE49-F238E27FC236}">
                        <a16:creationId xmlns:a16="http://schemas.microsoft.com/office/drawing/2014/main" id="{8E26DBFB-E4A6-4B03-8C37-26DAF21D3929}"/>
                      </a:ext>
                    </a:extLst>
                  </p:cNvPr>
                  <p:cNvSpPr txBox="1">
                    <a:spLocks noChangeArrowheads="1"/>
                  </p:cNvSpPr>
                  <p:nvPr/>
                </p:nvSpPr>
                <p:spPr bwMode="auto">
                  <a:xfrm>
                    <a:off x="3987792"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65</a:t>
                    </a:r>
                    <a:endParaRPr lang="zh-CN" altLang="en-US" sz="1800">
                      <a:latin typeface="Arial" panose="020B0604020202020204" pitchFamily="34" charset="0"/>
                      <a:ea typeface="黑体" panose="02010609060101010101" pitchFamily="49" charset="-122"/>
                    </a:endParaRPr>
                  </a:p>
                </p:txBody>
              </p:sp>
            </p:grpSp>
          </p:grpSp>
          <p:grpSp>
            <p:nvGrpSpPr>
              <p:cNvPr id="16404" name="组合 46">
                <a:extLst>
                  <a:ext uri="{FF2B5EF4-FFF2-40B4-BE49-F238E27FC236}">
                    <a16:creationId xmlns:a16="http://schemas.microsoft.com/office/drawing/2014/main" id="{C4E87AFD-9C51-42EB-87BE-DB5B0F6D1817}"/>
                  </a:ext>
                </a:extLst>
              </p:cNvPr>
              <p:cNvGrpSpPr>
                <a:grpSpLocks/>
              </p:cNvGrpSpPr>
              <p:nvPr/>
            </p:nvGrpSpPr>
            <p:grpSpPr bwMode="auto">
              <a:xfrm>
                <a:off x="6232710" y="1330681"/>
                <a:ext cx="2628900" cy="369888"/>
                <a:chOff x="1367644" y="4833155"/>
                <a:chExt cx="2628900" cy="369888"/>
              </a:xfrm>
            </p:grpSpPr>
            <p:grpSp>
              <p:nvGrpSpPr>
                <p:cNvPr id="16405" name="组合 59">
                  <a:extLst>
                    <a:ext uri="{FF2B5EF4-FFF2-40B4-BE49-F238E27FC236}">
                      <a16:creationId xmlns:a16="http://schemas.microsoft.com/office/drawing/2014/main" id="{80FDB87D-B024-437B-975E-8973BC2282D0}"/>
                    </a:ext>
                  </a:extLst>
                </p:cNvPr>
                <p:cNvGrpSpPr>
                  <a:grpSpLocks/>
                </p:cNvGrpSpPr>
                <p:nvPr/>
              </p:nvGrpSpPr>
              <p:grpSpPr bwMode="auto">
                <a:xfrm>
                  <a:off x="1367644" y="4833156"/>
                  <a:ext cx="876300" cy="369887"/>
                  <a:chOff x="3549637" y="2954331"/>
                  <a:chExt cx="876310" cy="369332"/>
                </a:xfrm>
              </p:grpSpPr>
              <p:sp>
                <p:nvSpPr>
                  <p:cNvPr id="16412" name="TextBox 61">
                    <a:extLst>
                      <a:ext uri="{FF2B5EF4-FFF2-40B4-BE49-F238E27FC236}">
                        <a16:creationId xmlns:a16="http://schemas.microsoft.com/office/drawing/2014/main" id="{645A02F3-AAE3-4077-88ED-B9A58DE7E21E}"/>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7</a:t>
                    </a:r>
                    <a:endParaRPr lang="zh-CN" altLang="en-US" sz="1400">
                      <a:latin typeface="Arial" panose="020B0604020202020204" pitchFamily="34" charset="0"/>
                      <a:ea typeface="黑体" panose="02010609060101010101" pitchFamily="49" charset="-122"/>
                    </a:endParaRPr>
                  </a:p>
                </p:txBody>
              </p:sp>
              <p:sp>
                <p:nvSpPr>
                  <p:cNvPr id="16413" name="TextBox 62">
                    <a:extLst>
                      <a:ext uri="{FF2B5EF4-FFF2-40B4-BE49-F238E27FC236}">
                        <a16:creationId xmlns:a16="http://schemas.microsoft.com/office/drawing/2014/main" id="{6679D459-5BC3-4638-A945-2465C7F97E8D}"/>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8</a:t>
                    </a:r>
                    <a:endParaRPr lang="zh-CN" altLang="en-US" sz="1400">
                      <a:latin typeface="Arial" panose="020B0604020202020204" pitchFamily="34" charset="0"/>
                      <a:ea typeface="黑体" panose="02010609060101010101" pitchFamily="49" charset="-122"/>
                    </a:endParaRPr>
                  </a:p>
                </p:txBody>
              </p:sp>
            </p:grpSp>
            <p:grpSp>
              <p:nvGrpSpPr>
                <p:cNvPr id="16406" name="组合 59">
                  <a:extLst>
                    <a:ext uri="{FF2B5EF4-FFF2-40B4-BE49-F238E27FC236}">
                      <a16:creationId xmlns:a16="http://schemas.microsoft.com/office/drawing/2014/main" id="{24C57B8D-A4A1-4DF9-82F1-5D7773B049FA}"/>
                    </a:ext>
                  </a:extLst>
                </p:cNvPr>
                <p:cNvGrpSpPr>
                  <a:grpSpLocks/>
                </p:cNvGrpSpPr>
                <p:nvPr/>
              </p:nvGrpSpPr>
              <p:grpSpPr bwMode="auto">
                <a:xfrm>
                  <a:off x="2243944" y="4833156"/>
                  <a:ext cx="876300" cy="369887"/>
                  <a:chOff x="3549637" y="2954331"/>
                  <a:chExt cx="876310" cy="369332"/>
                </a:xfrm>
              </p:grpSpPr>
              <p:sp>
                <p:nvSpPr>
                  <p:cNvPr id="16410" name="TextBox 61">
                    <a:extLst>
                      <a:ext uri="{FF2B5EF4-FFF2-40B4-BE49-F238E27FC236}">
                        <a16:creationId xmlns:a16="http://schemas.microsoft.com/office/drawing/2014/main" id="{256E1E8A-8F58-46D9-A958-9E08117163A6}"/>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9</a:t>
                    </a:r>
                    <a:endParaRPr lang="zh-CN" altLang="en-US" sz="1400">
                      <a:latin typeface="Arial" panose="020B0604020202020204" pitchFamily="34" charset="0"/>
                      <a:ea typeface="黑体" panose="02010609060101010101" pitchFamily="49" charset="-122"/>
                    </a:endParaRPr>
                  </a:p>
                </p:txBody>
              </p:sp>
              <p:sp>
                <p:nvSpPr>
                  <p:cNvPr id="16411" name="TextBox 62">
                    <a:extLst>
                      <a:ext uri="{FF2B5EF4-FFF2-40B4-BE49-F238E27FC236}">
                        <a16:creationId xmlns:a16="http://schemas.microsoft.com/office/drawing/2014/main" id="{866E3035-A680-4EC2-B320-23DD28C59BEE}"/>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10</a:t>
                    </a:r>
                    <a:endParaRPr lang="zh-CN" altLang="en-US" sz="1400">
                      <a:latin typeface="Arial" panose="020B0604020202020204" pitchFamily="34" charset="0"/>
                      <a:ea typeface="黑体" panose="02010609060101010101" pitchFamily="49" charset="-122"/>
                    </a:endParaRPr>
                  </a:p>
                </p:txBody>
              </p:sp>
            </p:grpSp>
            <p:grpSp>
              <p:nvGrpSpPr>
                <p:cNvPr id="16407" name="组合 59">
                  <a:extLst>
                    <a:ext uri="{FF2B5EF4-FFF2-40B4-BE49-F238E27FC236}">
                      <a16:creationId xmlns:a16="http://schemas.microsoft.com/office/drawing/2014/main" id="{A659EBE4-9FAD-42A9-8916-9CEE66D87440}"/>
                    </a:ext>
                  </a:extLst>
                </p:cNvPr>
                <p:cNvGrpSpPr>
                  <a:grpSpLocks/>
                </p:cNvGrpSpPr>
                <p:nvPr/>
              </p:nvGrpSpPr>
              <p:grpSpPr bwMode="auto">
                <a:xfrm>
                  <a:off x="3120244" y="4833155"/>
                  <a:ext cx="876300" cy="369887"/>
                  <a:chOff x="3549637" y="2954331"/>
                  <a:chExt cx="876310" cy="369332"/>
                </a:xfrm>
              </p:grpSpPr>
              <p:sp>
                <p:nvSpPr>
                  <p:cNvPr id="16408" name="TextBox 61">
                    <a:extLst>
                      <a:ext uri="{FF2B5EF4-FFF2-40B4-BE49-F238E27FC236}">
                        <a16:creationId xmlns:a16="http://schemas.microsoft.com/office/drawing/2014/main" id="{17947B2B-513A-4808-A92E-FC781DDA6EF5}"/>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11</a:t>
                    </a:r>
                    <a:endParaRPr lang="zh-CN" altLang="en-US" sz="1400">
                      <a:latin typeface="Arial" panose="020B0604020202020204" pitchFamily="34" charset="0"/>
                      <a:ea typeface="黑体" panose="02010609060101010101" pitchFamily="49" charset="-122"/>
                    </a:endParaRPr>
                  </a:p>
                </p:txBody>
              </p:sp>
              <p:sp>
                <p:nvSpPr>
                  <p:cNvPr id="16409" name="TextBox 62">
                    <a:extLst>
                      <a:ext uri="{FF2B5EF4-FFF2-40B4-BE49-F238E27FC236}">
                        <a16:creationId xmlns:a16="http://schemas.microsoft.com/office/drawing/2014/main" id="{D46A1068-C877-493B-A57D-02BEDB306107}"/>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12</a:t>
                    </a:r>
                    <a:endParaRPr lang="zh-CN" altLang="en-US" sz="1400">
                      <a:latin typeface="Arial" panose="020B0604020202020204" pitchFamily="34" charset="0"/>
                      <a:ea typeface="黑体" panose="02010609060101010101" pitchFamily="49" charset="-122"/>
                    </a:endParaRPr>
                  </a:p>
                </p:txBody>
              </p:sp>
            </p:grpSp>
          </p:grpSp>
        </p:grpSp>
      </p:grpSp>
      <p:grpSp>
        <p:nvGrpSpPr>
          <p:cNvPr id="14352" name="组合 146">
            <a:extLst>
              <a:ext uri="{FF2B5EF4-FFF2-40B4-BE49-F238E27FC236}">
                <a16:creationId xmlns:a16="http://schemas.microsoft.com/office/drawing/2014/main" id="{1AAE5F4B-99B3-4B84-9996-2EB55FEA15F5}"/>
              </a:ext>
            </a:extLst>
          </p:cNvPr>
          <p:cNvGrpSpPr>
            <a:grpSpLocks/>
          </p:cNvGrpSpPr>
          <p:nvPr/>
        </p:nvGrpSpPr>
        <p:grpSpPr bwMode="auto">
          <a:xfrm>
            <a:off x="611188" y="5689600"/>
            <a:ext cx="482600" cy="587375"/>
            <a:chOff x="1661739" y="5002243"/>
            <a:chExt cx="482824" cy="586997"/>
          </a:xfrm>
        </p:grpSpPr>
        <p:sp>
          <p:nvSpPr>
            <p:cNvPr id="16399" name="TextBox 6">
              <a:extLst>
                <a:ext uri="{FF2B5EF4-FFF2-40B4-BE49-F238E27FC236}">
                  <a16:creationId xmlns:a16="http://schemas.microsoft.com/office/drawing/2014/main" id="{0849639C-C781-4297-9388-07FEC0BD56C0}"/>
                </a:ext>
              </a:extLst>
            </p:cNvPr>
            <p:cNvSpPr txBox="1">
              <a:spLocks noChangeArrowheads="1"/>
            </p:cNvSpPr>
            <p:nvPr/>
          </p:nvSpPr>
          <p:spPr bwMode="auto">
            <a:xfrm>
              <a:off x="1661739" y="5281463"/>
              <a:ext cx="4828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low</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149" name="直接箭头连接符 148">
              <a:extLst>
                <a:ext uri="{FF2B5EF4-FFF2-40B4-BE49-F238E27FC236}">
                  <a16:creationId xmlns:a16="http://schemas.microsoft.com/office/drawing/2014/main" id="{0C980278-DB9F-400C-AE25-432FC839E4D7}"/>
                </a:ext>
              </a:extLst>
            </p:cNvPr>
            <p:cNvCxnSpPr/>
            <p:nvPr/>
          </p:nvCxnSpPr>
          <p:spPr bwMode="auto">
            <a:xfrm flipV="1">
              <a:off x="1903151" y="5002243"/>
              <a:ext cx="0" cy="334747"/>
            </a:xfrm>
            <a:prstGeom prst="straightConnector1">
              <a:avLst/>
            </a:prstGeom>
            <a:ln w="19050">
              <a:solidFill>
                <a:srgbClr val="000099"/>
              </a:solidFill>
              <a:tailEnd type="arrow"/>
            </a:ln>
          </p:spPr>
          <p:style>
            <a:lnRef idx="1">
              <a:schemeClr val="accent1"/>
            </a:lnRef>
            <a:fillRef idx="0">
              <a:schemeClr val="accent1"/>
            </a:fillRef>
            <a:effectRef idx="0">
              <a:schemeClr val="accent1"/>
            </a:effectRef>
            <a:fontRef idx="minor">
              <a:schemeClr val="tx1"/>
            </a:fontRef>
          </p:style>
        </p:cxnSp>
      </p:grpSp>
      <p:grpSp>
        <p:nvGrpSpPr>
          <p:cNvPr id="14353" name="组合 149">
            <a:extLst>
              <a:ext uri="{FF2B5EF4-FFF2-40B4-BE49-F238E27FC236}">
                <a16:creationId xmlns:a16="http://schemas.microsoft.com/office/drawing/2014/main" id="{1A4516D9-DE7C-47BF-8016-B3BAA397A347}"/>
              </a:ext>
            </a:extLst>
          </p:cNvPr>
          <p:cNvGrpSpPr>
            <a:grpSpLocks/>
          </p:cNvGrpSpPr>
          <p:nvPr/>
        </p:nvGrpSpPr>
        <p:grpSpPr bwMode="auto">
          <a:xfrm>
            <a:off x="3706813" y="5689600"/>
            <a:ext cx="504825" cy="612775"/>
            <a:chOff x="2858455" y="4977173"/>
            <a:chExt cx="503664" cy="612067"/>
          </a:xfrm>
        </p:grpSpPr>
        <p:sp>
          <p:nvSpPr>
            <p:cNvPr id="16397" name="TextBox 43">
              <a:extLst>
                <a:ext uri="{FF2B5EF4-FFF2-40B4-BE49-F238E27FC236}">
                  <a16:creationId xmlns:a16="http://schemas.microsoft.com/office/drawing/2014/main" id="{30C475A2-745D-407F-ADFC-963FD25D662C}"/>
                </a:ext>
              </a:extLst>
            </p:cNvPr>
            <p:cNvSpPr txBox="1">
              <a:spLocks noChangeArrowheads="1"/>
            </p:cNvSpPr>
            <p:nvPr/>
          </p:nvSpPr>
          <p:spPr bwMode="auto">
            <a:xfrm>
              <a:off x="2858455" y="5281463"/>
              <a:ext cx="5036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mid</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152" name="直接箭头连接符 151">
              <a:extLst>
                <a:ext uri="{FF2B5EF4-FFF2-40B4-BE49-F238E27FC236}">
                  <a16:creationId xmlns:a16="http://schemas.microsoft.com/office/drawing/2014/main" id="{0350D664-B562-4A1C-8670-24733EBCCC9D}"/>
                </a:ext>
              </a:extLst>
            </p:cNvPr>
            <p:cNvCxnSpPr/>
            <p:nvPr/>
          </p:nvCxnSpPr>
          <p:spPr bwMode="auto">
            <a:xfrm flipV="1">
              <a:off x="3077026" y="4977173"/>
              <a:ext cx="0" cy="359947"/>
            </a:xfrm>
            <a:prstGeom prst="straightConnector1">
              <a:avLst/>
            </a:prstGeom>
            <a:ln w="19050">
              <a:solidFill>
                <a:srgbClr val="000099"/>
              </a:solidFill>
              <a:tailEnd type="arrow"/>
            </a:ln>
          </p:spPr>
          <p:style>
            <a:lnRef idx="1">
              <a:schemeClr val="accent1"/>
            </a:lnRef>
            <a:fillRef idx="0">
              <a:schemeClr val="accent1"/>
            </a:fillRef>
            <a:effectRef idx="0">
              <a:schemeClr val="accent1"/>
            </a:effectRef>
            <a:fontRef idx="minor">
              <a:schemeClr val="tx1"/>
            </a:fontRef>
          </p:style>
        </p:cxnSp>
      </p:grpSp>
      <p:grpSp>
        <p:nvGrpSpPr>
          <p:cNvPr id="16393" name="组合 152">
            <a:extLst>
              <a:ext uri="{FF2B5EF4-FFF2-40B4-BE49-F238E27FC236}">
                <a16:creationId xmlns:a16="http://schemas.microsoft.com/office/drawing/2014/main" id="{87A4E616-6D22-4A5D-A535-0C31C468CB32}"/>
              </a:ext>
            </a:extLst>
          </p:cNvPr>
          <p:cNvGrpSpPr>
            <a:grpSpLocks/>
          </p:cNvGrpSpPr>
          <p:nvPr/>
        </p:nvGrpSpPr>
        <p:grpSpPr bwMode="auto">
          <a:xfrm>
            <a:off x="5414963" y="5689600"/>
            <a:ext cx="561975" cy="612775"/>
            <a:chOff x="3953830" y="4977173"/>
            <a:chExt cx="561372" cy="612067"/>
          </a:xfrm>
        </p:grpSpPr>
        <p:sp>
          <p:nvSpPr>
            <p:cNvPr id="16395" name="TextBox 42">
              <a:extLst>
                <a:ext uri="{FF2B5EF4-FFF2-40B4-BE49-F238E27FC236}">
                  <a16:creationId xmlns:a16="http://schemas.microsoft.com/office/drawing/2014/main" id="{9A28A0B7-16A7-4D1E-B96D-17BD13CC67B6}"/>
                </a:ext>
              </a:extLst>
            </p:cNvPr>
            <p:cNvSpPr txBox="1">
              <a:spLocks noChangeArrowheads="1"/>
            </p:cNvSpPr>
            <p:nvPr/>
          </p:nvSpPr>
          <p:spPr bwMode="auto">
            <a:xfrm>
              <a:off x="3953830" y="5281463"/>
              <a:ext cx="5613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high</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155" name="直接箭头连接符 154">
              <a:extLst>
                <a:ext uri="{FF2B5EF4-FFF2-40B4-BE49-F238E27FC236}">
                  <a16:creationId xmlns:a16="http://schemas.microsoft.com/office/drawing/2014/main" id="{D1EAE10E-BA00-43DE-BA71-4588C60D3201}"/>
                </a:ext>
              </a:extLst>
            </p:cNvPr>
            <p:cNvCxnSpPr/>
            <p:nvPr/>
          </p:nvCxnSpPr>
          <p:spPr bwMode="auto">
            <a:xfrm flipV="1">
              <a:off x="4217072" y="4977173"/>
              <a:ext cx="0" cy="359947"/>
            </a:xfrm>
            <a:prstGeom prst="straightConnector1">
              <a:avLst/>
            </a:prstGeom>
            <a:ln w="19050">
              <a:solidFill>
                <a:srgbClr val="000099"/>
              </a:solidFill>
              <a:tailEnd type="arrow"/>
            </a:ln>
          </p:spPr>
          <p:style>
            <a:lnRef idx="1">
              <a:schemeClr val="accent1"/>
            </a:lnRef>
            <a:fillRef idx="0">
              <a:schemeClr val="accent1"/>
            </a:fillRef>
            <a:effectRef idx="0">
              <a:schemeClr val="accent1"/>
            </a:effectRef>
            <a:fontRef idx="minor">
              <a:schemeClr val="tx1"/>
            </a:fontRef>
          </p:style>
        </p:cxnSp>
      </p:grpSp>
      <p:sp>
        <p:nvSpPr>
          <p:cNvPr id="16394" name="TextBox 124">
            <a:extLst>
              <a:ext uri="{FF2B5EF4-FFF2-40B4-BE49-F238E27FC236}">
                <a16:creationId xmlns:a16="http://schemas.microsoft.com/office/drawing/2014/main" id="{106D4B87-2245-436C-B7FC-FC35CD9E8E25}"/>
              </a:ext>
            </a:extLst>
          </p:cNvPr>
          <p:cNvSpPr txBox="1">
            <a:spLocks noChangeArrowheads="1"/>
          </p:cNvSpPr>
          <p:nvPr/>
        </p:nvSpPr>
        <p:spPr bwMode="auto">
          <a:xfrm>
            <a:off x="3594100" y="6302375"/>
            <a:ext cx="906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zh-CN" altLang="en-US" sz="1800">
                <a:solidFill>
                  <a:srgbClr val="000099"/>
                </a:solidFill>
                <a:latin typeface="Arial" panose="020B0604020202020204" pitchFamily="34" charset="0"/>
                <a:ea typeface="黑体" panose="02010609060101010101" pitchFamily="49" charset="-122"/>
              </a:rPr>
              <a:t>搜索</a:t>
            </a:r>
            <a:r>
              <a:rPr lang="en-US" altLang="zh-CN" sz="1800">
                <a:solidFill>
                  <a:srgbClr val="000099"/>
                </a:solidFill>
                <a:latin typeface="Arial" panose="020B0604020202020204" pitchFamily="34" charset="0"/>
                <a:ea typeface="黑体" panose="02010609060101010101" pitchFamily="49" charset="-122"/>
              </a:rPr>
              <a:t>55</a:t>
            </a:r>
            <a:endParaRPr lang="zh-CN" altLang="en-US" sz="1800">
              <a:solidFill>
                <a:srgbClr val="000099"/>
              </a:solidFill>
              <a:latin typeface="Arial" panose="020B0604020202020204" pitchFamily="34" charset="0"/>
              <a:ea typeface="黑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8.33333E-7 1.74647E-6 L 0.38316 0.00023 " pathEditMode="relative" rAng="0" ptsTypes="AA">
                                      <p:cBhvr>
                                        <p:cTn id="6" dur="2000" fill="hold"/>
                                        <p:tgtEl>
                                          <p:spTgt spid="14352"/>
                                        </p:tgtEl>
                                        <p:attrNameLst>
                                          <p:attrName>ppt_x</p:attrName>
                                          <p:attrName>ppt_y</p:attrName>
                                        </p:attrNameLst>
                                      </p:cBhvr>
                                      <p:rCtr x="19149"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63" presetClass="path" presetSubtype="0" accel="50000" decel="50000" fill="hold" nodeType="clickEffect">
                                  <p:stCondLst>
                                    <p:cond delay="0"/>
                                  </p:stCondLst>
                                  <p:childTnLst>
                                    <p:animMotion origin="layout" path="M 3.88889E-6 1.17974E-6 L 0.13784 -0.00162 " pathEditMode="relative" rAng="0" ptsTypes="AA">
                                      <p:cBhvr>
                                        <p:cTn id="10" dur="2000" fill="hold"/>
                                        <p:tgtEl>
                                          <p:spTgt spid="14353"/>
                                        </p:tgtEl>
                                        <p:attrNameLst>
                                          <p:attrName>ppt_x</p:attrName>
                                          <p:attrName>ppt_y</p:attrName>
                                        </p:attrNameLst>
                                      </p:cBhvr>
                                      <p:rCtr x="6892"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a:extLst>
              <a:ext uri="{FF2B5EF4-FFF2-40B4-BE49-F238E27FC236}">
                <a16:creationId xmlns:a16="http://schemas.microsoft.com/office/drawing/2014/main" id="{CB4AF480-3B67-4792-940A-E11BDD01A1AA}"/>
              </a:ext>
            </a:extLst>
          </p:cNvPr>
          <p:cNvSpPr>
            <a:spLocks noGrp="1" noChangeArrowheads="1"/>
          </p:cNvSpPr>
          <p:nvPr>
            <p:ph type="title"/>
          </p:nvPr>
        </p:nvSpPr>
        <p:spPr/>
        <p:txBody>
          <a:bodyPr/>
          <a:lstStyle/>
          <a:p>
            <a:r>
              <a:rPr lang="zh-CN" altLang="en-US"/>
              <a:t>索引顺序表的查找</a:t>
            </a:r>
          </a:p>
        </p:txBody>
      </p:sp>
      <p:sp>
        <p:nvSpPr>
          <p:cNvPr id="17411" name="内容占位符 2">
            <a:extLst>
              <a:ext uri="{FF2B5EF4-FFF2-40B4-BE49-F238E27FC236}">
                <a16:creationId xmlns:a16="http://schemas.microsoft.com/office/drawing/2014/main" id="{4F17011A-226D-45ED-B150-06F61E7BEBFD}"/>
              </a:ext>
            </a:extLst>
          </p:cNvPr>
          <p:cNvSpPr>
            <a:spLocks noGrp="1" noChangeArrowheads="1"/>
          </p:cNvSpPr>
          <p:nvPr>
            <p:ph idx="1"/>
          </p:nvPr>
        </p:nvSpPr>
        <p:spPr/>
        <p:txBody>
          <a:bodyPr/>
          <a:lstStyle/>
          <a:p>
            <a:r>
              <a:rPr lang="zh-CN" altLang="en-US"/>
              <a:t>分块查找</a:t>
            </a:r>
            <a:r>
              <a:rPr lang="en-US" altLang="zh-CN"/>
              <a:t>(Blocking Search)</a:t>
            </a:r>
            <a:r>
              <a:rPr lang="zh-CN" altLang="en-US"/>
              <a:t>又称索引顺序查找，是前面两种查找方法的综合。</a:t>
            </a:r>
          </a:p>
          <a:p>
            <a:pPr lvl="1"/>
            <a:r>
              <a:rPr lang="zh-CN" altLang="en-US"/>
              <a:t>将查找表分成几块。块间有序，即第</a:t>
            </a:r>
            <a:r>
              <a:rPr lang="en-US" altLang="zh-CN"/>
              <a:t>i+1</a:t>
            </a:r>
            <a:r>
              <a:rPr lang="zh-CN" altLang="en-US"/>
              <a:t>块的所有记录关键字均大于</a:t>
            </a:r>
            <a:r>
              <a:rPr lang="en-US" altLang="zh-CN"/>
              <a:t>(</a:t>
            </a:r>
            <a:r>
              <a:rPr lang="zh-CN" altLang="en-US"/>
              <a:t>或小于</a:t>
            </a:r>
            <a:r>
              <a:rPr lang="en-US" altLang="zh-CN"/>
              <a:t>)</a:t>
            </a:r>
            <a:r>
              <a:rPr lang="zh-CN" altLang="en-US"/>
              <a:t>第</a:t>
            </a:r>
            <a:r>
              <a:rPr lang="en-US" altLang="zh-CN"/>
              <a:t>i</a:t>
            </a:r>
            <a:r>
              <a:rPr lang="zh-CN" altLang="en-US"/>
              <a:t>块记录关键字；块内无序。</a:t>
            </a:r>
          </a:p>
          <a:p>
            <a:pPr lvl="1"/>
            <a:r>
              <a:rPr lang="zh-CN" altLang="en-US"/>
              <a:t>在查找表的基础上附加一个索引表，索引表是按关键字有序的，索引表中记录的构成是：</a:t>
            </a:r>
          </a:p>
        </p:txBody>
      </p:sp>
      <p:sp>
        <p:nvSpPr>
          <p:cNvPr id="17412" name="灯片编号占位符 3">
            <a:extLst>
              <a:ext uri="{FF2B5EF4-FFF2-40B4-BE49-F238E27FC236}">
                <a16:creationId xmlns:a16="http://schemas.microsoft.com/office/drawing/2014/main" id="{7518477A-6C3C-44D9-824B-30A82A028B48}"/>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3B6B7FC-A015-4EC5-8883-5C44E12EDE3D}" type="slidenum">
              <a:rPr lang="en-US" altLang="zh-CN">
                <a:solidFill>
                  <a:srgbClr val="006600"/>
                </a:solidFill>
                <a:latin typeface="Courier New" panose="02070309020205020404" pitchFamily="49" charset="0"/>
                <a:ea typeface="华文新魏" panose="02010800040101010101" pitchFamily="2" charset="-122"/>
              </a:rPr>
              <a:pPr/>
              <a:t>12</a:t>
            </a:fld>
            <a:endParaRPr lang="en-US" altLang="zh-CN">
              <a:solidFill>
                <a:srgbClr val="006600"/>
              </a:solidFill>
              <a:latin typeface="Courier New" panose="02070309020205020404" pitchFamily="49" charset="0"/>
              <a:ea typeface="华文新魏" panose="02010800040101010101" pitchFamily="2" charset="-122"/>
            </a:endParaRPr>
          </a:p>
        </p:txBody>
      </p:sp>
      <p:sp>
        <p:nvSpPr>
          <p:cNvPr id="17413" name="灯片编号占位符 3">
            <a:extLst>
              <a:ext uri="{FF2B5EF4-FFF2-40B4-BE49-F238E27FC236}">
                <a16:creationId xmlns:a16="http://schemas.microsoft.com/office/drawing/2014/main" id="{C2E5239F-11F1-4FA0-B80C-855C7E4D57BD}"/>
              </a:ext>
            </a:extLst>
          </p:cNvPr>
          <p:cNvSpPr txBox="1">
            <a:spLocks noChangeArrowheads="1"/>
          </p:cNvSpPr>
          <p:nvPr/>
        </p:nvSpPr>
        <p:spPr bwMode="auto">
          <a:xfrm>
            <a:off x="7459663" y="7681913"/>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Tx/>
              <a:buNone/>
            </a:pPr>
            <a:fld id="{BD80D968-DC36-476A-B096-5CE73BC9D32E}" type="slidenum">
              <a:rPr lang="en-US" altLang="zh-CN" sz="1200" b="0">
                <a:solidFill>
                  <a:schemeClr val="tx1"/>
                </a:solidFill>
                <a:latin typeface="Arial" panose="020B0604020202020204" pitchFamily="34" charset="0"/>
              </a:rPr>
              <a:pPr eaLnBrk="1" hangingPunct="1">
                <a:lnSpc>
                  <a:spcPct val="100000"/>
                </a:lnSpc>
                <a:spcBef>
                  <a:spcPct val="0"/>
                </a:spcBef>
                <a:buClrTx/>
                <a:buSzTx/>
                <a:buFontTx/>
                <a:buNone/>
              </a:pPr>
              <a:t>12</a:t>
            </a:fld>
            <a:endParaRPr lang="en-US" altLang="zh-CN" sz="1200" b="0">
              <a:solidFill>
                <a:schemeClr val="tx1"/>
              </a:solidFill>
              <a:latin typeface="Arial" panose="020B0604020202020204" pitchFamily="34" charset="0"/>
            </a:endParaRPr>
          </a:p>
        </p:txBody>
      </p:sp>
      <p:sp>
        <p:nvSpPr>
          <p:cNvPr id="6" name="Rectangle 3">
            <a:extLst>
              <a:ext uri="{FF2B5EF4-FFF2-40B4-BE49-F238E27FC236}">
                <a16:creationId xmlns:a16="http://schemas.microsoft.com/office/drawing/2014/main" id="{37324452-1A53-4400-A632-100AA23AB6DD}"/>
              </a:ext>
            </a:extLst>
          </p:cNvPr>
          <p:cNvSpPr txBox="1">
            <a:spLocks noChangeArrowheads="1"/>
          </p:cNvSpPr>
          <p:nvPr/>
        </p:nvSpPr>
        <p:spPr>
          <a:xfrm>
            <a:off x="-576263" y="2133600"/>
            <a:ext cx="8812213" cy="4489450"/>
          </a:xfrm>
          <a:prstGeom prst="rect">
            <a:avLst/>
          </a:prstGeom>
        </p:spPr>
        <p:txBody>
          <a:bodyPr>
            <a:normAutofit/>
          </a:bodyPr>
          <a:lstStyle/>
          <a:p>
            <a:pPr eaLnBrk="1" fontAlgn="auto" hangingPunct="1">
              <a:lnSpc>
                <a:spcPct val="110000"/>
              </a:lnSpc>
              <a:spcBef>
                <a:spcPct val="20000"/>
              </a:spcBef>
              <a:spcAft>
                <a:spcPts val="0"/>
              </a:spcAft>
              <a:buClr>
                <a:schemeClr val="accent1"/>
              </a:buClr>
              <a:buSzPct val="80000"/>
              <a:buFont typeface="Wingdings" pitchFamily="2" charset="2"/>
              <a:buNone/>
              <a:defRPr/>
            </a:pPr>
            <a:endParaRPr lang="zh-CN" altLang="en-US" sz="2600" b="1" dirty="0">
              <a:latin typeface="+mn-lt"/>
              <a:ea typeface="仿宋_GB2312"/>
            </a:endParaRPr>
          </a:p>
        </p:txBody>
      </p:sp>
      <p:pic>
        <p:nvPicPr>
          <p:cNvPr id="17415" name="图片 51">
            <a:extLst>
              <a:ext uri="{FF2B5EF4-FFF2-40B4-BE49-F238E27FC236}">
                <a16:creationId xmlns:a16="http://schemas.microsoft.com/office/drawing/2014/main" id="{0B07EB8B-DC87-41CF-BA64-3DCAC2A988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975" y="4687888"/>
            <a:ext cx="700405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a:extLst>
              <a:ext uri="{FF2B5EF4-FFF2-40B4-BE49-F238E27FC236}">
                <a16:creationId xmlns:a16="http://schemas.microsoft.com/office/drawing/2014/main" id="{46E966EF-E56C-4D1C-9A45-5F67768210F0}"/>
              </a:ext>
            </a:extLst>
          </p:cNvPr>
          <p:cNvSpPr>
            <a:spLocks noGrp="1" noChangeArrowheads="1"/>
          </p:cNvSpPr>
          <p:nvPr>
            <p:ph type="title"/>
          </p:nvPr>
        </p:nvSpPr>
        <p:spPr/>
        <p:txBody>
          <a:bodyPr/>
          <a:lstStyle/>
          <a:p>
            <a:r>
              <a:rPr lang="zh-CN" altLang="en-US"/>
              <a:t>二叉搜索树</a:t>
            </a:r>
          </a:p>
        </p:txBody>
      </p:sp>
      <p:sp>
        <p:nvSpPr>
          <p:cNvPr id="18435" name="内容占位符 2">
            <a:extLst>
              <a:ext uri="{FF2B5EF4-FFF2-40B4-BE49-F238E27FC236}">
                <a16:creationId xmlns:a16="http://schemas.microsoft.com/office/drawing/2014/main" id="{6FC96FD3-3929-469D-96C1-969413E7427C}"/>
              </a:ext>
            </a:extLst>
          </p:cNvPr>
          <p:cNvSpPr>
            <a:spLocks noGrp="1" noChangeArrowheads="1"/>
          </p:cNvSpPr>
          <p:nvPr>
            <p:ph idx="1"/>
          </p:nvPr>
        </p:nvSpPr>
        <p:spPr/>
        <p:txBody>
          <a:bodyPr/>
          <a:lstStyle/>
          <a:p>
            <a:r>
              <a:rPr lang="zh-CN" altLang="en-US"/>
              <a:t>二叉搜索树的概念</a:t>
            </a:r>
            <a:endParaRPr lang="en-US" altLang="zh-CN"/>
          </a:p>
          <a:p>
            <a:pPr lvl="1"/>
            <a:r>
              <a:rPr lang="zh-CN" altLang="en-US"/>
              <a:t>或者是空树</a:t>
            </a:r>
            <a:endParaRPr lang="en-US" altLang="zh-CN"/>
          </a:p>
          <a:p>
            <a:pPr lvl="1"/>
            <a:r>
              <a:rPr lang="zh-CN" altLang="en-US"/>
              <a:t>或者具有以下性质</a:t>
            </a:r>
            <a:endParaRPr lang="en-US" altLang="zh-CN"/>
          </a:p>
          <a:p>
            <a:pPr lvl="2"/>
            <a:r>
              <a:rPr lang="zh-CN" altLang="en-US"/>
              <a:t>每个结点都有一个关键字</a:t>
            </a:r>
            <a:r>
              <a:rPr lang="en-US" altLang="zh-CN"/>
              <a:t>(key)</a:t>
            </a:r>
          </a:p>
          <a:p>
            <a:pPr lvl="2"/>
            <a:r>
              <a:rPr lang="zh-CN" altLang="en-US">
                <a:solidFill>
                  <a:srgbClr val="C00000"/>
                </a:solidFill>
              </a:rPr>
              <a:t>左子树</a:t>
            </a:r>
            <a:r>
              <a:rPr lang="zh-CN" altLang="en-US"/>
              <a:t>上所有结点的</a:t>
            </a:r>
            <a:r>
              <a:rPr lang="en-US" altLang="zh-CN"/>
              <a:t>key</a:t>
            </a:r>
            <a:r>
              <a:rPr lang="zh-CN" altLang="en-US">
                <a:solidFill>
                  <a:srgbClr val="C00000"/>
                </a:solidFill>
              </a:rPr>
              <a:t>小于</a:t>
            </a:r>
            <a:r>
              <a:rPr lang="zh-CN" altLang="en-US"/>
              <a:t>根结点的</a:t>
            </a:r>
            <a:r>
              <a:rPr lang="en-US" altLang="zh-CN"/>
              <a:t>key</a:t>
            </a:r>
          </a:p>
          <a:p>
            <a:pPr lvl="2"/>
            <a:r>
              <a:rPr lang="zh-CN" altLang="en-US">
                <a:solidFill>
                  <a:srgbClr val="C00000"/>
                </a:solidFill>
              </a:rPr>
              <a:t>右子树</a:t>
            </a:r>
            <a:r>
              <a:rPr lang="zh-CN" altLang="en-US"/>
              <a:t>上所有结点的</a:t>
            </a:r>
            <a:r>
              <a:rPr lang="en-US" altLang="zh-CN"/>
              <a:t>key</a:t>
            </a:r>
            <a:r>
              <a:rPr lang="zh-CN" altLang="en-US">
                <a:solidFill>
                  <a:srgbClr val="C00000"/>
                </a:solidFill>
              </a:rPr>
              <a:t>大于</a:t>
            </a:r>
            <a:r>
              <a:rPr lang="zh-CN" altLang="en-US"/>
              <a:t>根结点的</a:t>
            </a:r>
            <a:r>
              <a:rPr lang="en-US" altLang="zh-CN"/>
              <a:t>key</a:t>
            </a:r>
          </a:p>
          <a:p>
            <a:pPr lvl="2"/>
            <a:r>
              <a:rPr lang="zh-CN" altLang="en-US"/>
              <a:t>左子树和右子树也是二叉搜索树</a:t>
            </a:r>
            <a:endParaRPr lang="en-US" altLang="zh-CN"/>
          </a:p>
          <a:p>
            <a:pPr lvl="2"/>
            <a:endParaRPr lang="en-US" altLang="zh-CN"/>
          </a:p>
          <a:p>
            <a:pPr lvl="2"/>
            <a:endParaRPr lang="zh-CN" altLang="en-US"/>
          </a:p>
        </p:txBody>
      </p:sp>
      <p:sp>
        <p:nvSpPr>
          <p:cNvPr id="18436" name="灯片编号占位符 3">
            <a:extLst>
              <a:ext uri="{FF2B5EF4-FFF2-40B4-BE49-F238E27FC236}">
                <a16:creationId xmlns:a16="http://schemas.microsoft.com/office/drawing/2014/main" id="{9CD57CE8-3CA9-4681-B45B-33C621659D01}"/>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nSpc>
                <a:spcPct val="100000"/>
              </a:lnSpc>
              <a:spcBef>
                <a:spcPct val="0"/>
              </a:spcBef>
              <a:buClrTx/>
              <a:buSzTx/>
              <a:buFontTx/>
              <a:buNone/>
            </a:pPr>
            <a:fld id="{6614FC15-CE10-4E31-A1EE-E6D33BC65B54}" type="slidenum">
              <a:rPr lang="en-US" altLang="zh-CN" sz="2000">
                <a:solidFill>
                  <a:srgbClr val="006600"/>
                </a:solidFill>
                <a:latin typeface="Courier New" panose="02070309020205020404" pitchFamily="49" charset="0"/>
                <a:ea typeface="华文新魏" panose="02010800040101010101" pitchFamily="2" charset="-122"/>
              </a:rPr>
              <a:pPr>
                <a:lnSpc>
                  <a:spcPct val="100000"/>
                </a:lnSpc>
                <a:spcBef>
                  <a:spcPct val="0"/>
                </a:spcBef>
                <a:buClrTx/>
                <a:buSzTx/>
                <a:buFontTx/>
                <a:buNone/>
              </a:pPr>
              <a:t>13</a:t>
            </a:fld>
            <a:endParaRPr lang="en-US" altLang="zh-CN" sz="2000">
              <a:solidFill>
                <a:srgbClr val="006600"/>
              </a:solidFill>
              <a:latin typeface="Courier New" panose="02070309020205020404" pitchFamily="49" charset="0"/>
              <a:ea typeface="华文新魏" panose="0201080004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a:extLst>
              <a:ext uri="{FF2B5EF4-FFF2-40B4-BE49-F238E27FC236}">
                <a16:creationId xmlns:a16="http://schemas.microsoft.com/office/drawing/2014/main" id="{86762E4C-879B-4BB7-A675-7BF3CFC1007E}"/>
              </a:ext>
            </a:extLst>
          </p:cNvPr>
          <p:cNvSpPr>
            <a:spLocks noGrp="1" noChangeArrowheads="1"/>
          </p:cNvSpPr>
          <p:nvPr>
            <p:ph type="title"/>
          </p:nvPr>
        </p:nvSpPr>
        <p:spPr/>
        <p:txBody>
          <a:bodyPr/>
          <a:lstStyle/>
          <a:p>
            <a:r>
              <a:rPr lang="zh-CN" altLang="en-US"/>
              <a:t>二叉搜索树</a:t>
            </a:r>
          </a:p>
        </p:txBody>
      </p:sp>
      <p:sp>
        <p:nvSpPr>
          <p:cNvPr id="19459" name="内容占位符 2">
            <a:extLst>
              <a:ext uri="{FF2B5EF4-FFF2-40B4-BE49-F238E27FC236}">
                <a16:creationId xmlns:a16="http://schemas.microsoft.com/office/drawing/2014/main" id="{D044E4BF-4A01-4186-BAFB-93C0062502C6}"/>
              </a:ext>
            </a:extLst>
          </p:cNvPr>
          <p:cNvSpPr>
            <a:spLocks noGrp="1" noChangeArrowheads="1"/>
          </p:cNvSpPr>
          <p:nvPr>
            <p:ph idx="1"/>
          </p:nvPr>
        </p:nvSpPr>
        <p:spPr/>
        <p:txBody>
          <a:bodyPr/>
          <a:lstStyle/>
          <a:p>
            <a:r>
              <a:rPr lang="zh-CN" altLang="en-US"/>
              <a:t>搜索</a:t>
            </a:r>
            <a:r>
              <a:rPr lang="en-US" altLang="zh-CN"/>
              <a:t>x</a:t>
            </a:r>
            <a:r>
              <a:rPr lang="zh-CN" altLang="en-US"/>
              <a:t>操作</a:t>
            </a:r>
            <a:endParaRPr lang="en-US" altLang="zh-CN"/>
          </a:p>
          <a:p>
            <a:pPr lvl="1"/>
            <a:r>
              <a:rPr lang="zh-CN" altLang="en-US"/>
              <a:t>从根开始搜索</a:t>
            </a:r>
            <a:r>
              <a:rPr lang="en-US" altLang="zh-CN"/>
              <a:t>x</a:t>
            </a:r>
          </a:p>
          <a:p>
            <a:pPr lvl="1"/>
            <a:r>
              <a:rPr lang="zh-CN" altLang="en-US"/>
              <a:t>若当前结点为空，则搜索失败，否则</a:t>
            </a:r>
            <a:endParaRPr lang="en-US" altLang="zh-CN"/>
          </a:p>
          <a:p>
            <a:pPr lvl="2"/>
            <a:r>
              <a:rPr lang="en-US" altLang="zh-CN"/>
              <a:t>x</a:t>
            </a:r>
            <a:r>
              <a:rPr lang="zh-CN" altLang="en-US"/>
              <a:t>小于当前结点</a:t>
            </a:r>
            <a:r>
              <a:rPr lang="en-US" altLang="zh-CN"/>
              <a:t>key</a:t>
            </a:r>
            <a:r>
              <a:rPr lang="zh-CN" altLang="en-US"/>
              <a:t>，在左子树搜索</a:t>
            </a:r>
            <a:endParaRPr lang="en-US" altLang="zh-CN"/>
          </a:p>
          <a:p>
            <a:pPr lvl="2"/>
            <a:r>
              <a:rPr lang="en-US" altLang="zh-CN"/>
              <a:t>x</a:t>
            </a:r>
            <a:r>
              <a:rPr lang="zh-CN" altLang="en-US"/>
              <a:t>大于当前结点</a:t>
            </a:r>
            <a:r>
              <a:rPr lang="en-US" altLang="zh-CN"/>
              <a:t>key</a:t>
            </a:r>
            <a:r>
              <a:rPr lang="zh-CN" altLang="en-US"/>
              <a:t>，在右子树搜索</a:t>
            </a:r>
            <a:endParaRPr lang="en-US" altLang="zh-CN"/>
          </a:p>
          <a:p>
            <a:pPr lvl="2"/>
            <a:endParaRPr lang="en-US" altLang="zh-CN"/>
          </a:p>
          <a:p>
            <a:pPr lvl="2"/>
            <a:endParaRPr lang="zh-CN" altLang="en-US"/>
          </a:p>
        </p:txBody>
      </p:sp>
      <p:sp>
        <p:nvSpPr>
          <p:cNvPr id="19460" name="灯片编号占位符 3">
            <a:extLst>
              <a:ext uri="{FF2B5EF4-FFF2-40B4-BE49-F238E27FC236}">
                <a16:creationId xmlns:a16="http://schemas.microsoft.com/office/drawing/2014/main" id="{C222C920-ABA7-44EF-820A-D98B2C40181D}"/>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nSpc>
                <a:spcPct val="100000"/>
              </a:lnSpc>
              <a:spcBef>
                <a:spcPct val="0"/>
              </a:spcBef>
              <a:buClrTx/>
              <a:buSzTx/>
              <a:buFontTx/>
              <a:buNone/>
            </a:pPr>
            <a:fld id="{EACD0958-2021-477F-8538-6AA5FAE8ADA0}" type="slidenum">
              <a:rPr lang="en-US" altLang="zh-CN" sz="2000">
                <a:solidFill>
                  <a:srgbClr val="006600"/>
                </a:solidFill>
                <a:latin typeface="Courier New" panose="02070309020205020404" pitchFamily="49" charset="0"/>
                <a:ea typeface="华文新魏" panose="02010800040101010101" pitchFamily="2" charset="-122"/>
              </a:rPr>
              <a:pPr>
                <a:lnSpc>
                  <a:spcPct val="100000"/>
                </a:lnSpc>
                <a:spcBef>
                  <a:spcPct val="0"/>
                </a:spcBef>
                <a:buClrTx/>
                <a:buSzTx/>
                <a:buFontTx/>
                <a:buNone/>
              </a:pPr>
              <a:t>14</a:t>
            </a:fld>
            <a:endParaRPr lang="en-US" altLang="zh-CN" sz="2000">
              <a:solidFill>
                <a:srgbClr val="006600"/>
              </a:solidFill>
              <a:latin typeface="Courier New" panose="02070309020205020404" pitchFamily="49" charset="0"/>
              <a:ea typeface="华文新魏" panose="02010800040101010101" pitchFamily="2" charset="-122"/>
            </a:endParaRPr>
          </a:p>
        </p:txBody>
      </p:sp>
      <p:grpSp>
        <p:nvGrpSpPr>
          <p:cNvPr id="2" name="组合 68">
            <a:extLst>
              <a:ext uri="{FF2B5EF4-FFF2-40B4-BE49-F238E27FC236}">
                <a16:creationId xmlns:a16="http://schemas.microsoft.com/office/drawing/2014/main" id="{21D73061-5F88-4DE3-8B3E-39F9498261A1}"/>
              </a:ext>
            </a:extLst>
          </p:cNvPr>
          <p:cNvGrpSpPr>
            <a:grpSpLocks/>
          </p:cNvGrpSpPr>
          <p:nvPr/>
        </p:nvGrpSpPr>
        <p:grpSpPr bwMode="auto">
          <a:xfrm>
            <a:off x="831850" y="4041775"/>
            <a:ext cx="3643313" cy="2286000"/>
            <a:chOff x="832219" y="4041068"/>
            <a:chExt cx="3643413" cy="2286065"/>
          </a:xfrm>
        </p:grpSpPr>
        <p:sp>
          <p:nvSpPr>
            <p:cNvPr id="19466" name="Oval 19">
              <a:extLst>
                <a:ext uri="{FF2B5EF4-FFF2-40B4-BE49-F238E27FC236}">
                  <a16:creationId xmlns:a16="http://schemas.microsoft.com/office/drawing/2014/main" id="{8EA6B9D5-0CAC-4BF8-829D-6AFF81F8ED5B}"/>
                </a:ext>
              </a:extLst>
            </p:cNvPr>
            <p:cNvSpPr>
              <a:spLocks noChangeArrowheads="1"/>
            </p:cNvSpPr>
            <p:nvPr/>
          </p:nvSpPr>
          <p:spPr bwMode="auto">
            <a:xfrm>
              <a:off x="2307109" y="4041068"/>
              <a:ext cx="320675"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53</a:t>
              </a:r>
              <a:endParaRPr lang="en-US" altLang="zh-CN" sz="1800">
                <a:solidFill>
                  <a:schemeClr val="tx1"/>
                </a:solidFill>
                <a:latin typeface="Arial" panose="020B0604020202020204" pitchFamily="34" charset="0"/>
              </a:endParaRPr>
            </a:p>
          </p:txBody>
        </p:sp>
        <p:sp>
          <p:nvSpPr>
            <p:cNvPr id="19467" name="Line 40">
              <a:extLst>
                <a:ext uri="{FF2B5EF4-FFF2-40B4-BE49-F238E27FC236}">
                  <a16:creationId xmlns:a16="http://schemas.microsoft.com/office/drawing/2014/main" id="{0D1A50AF-C856-40CA-A444-5D85EB795201}"/>
                </a:ext>
              </a:extLst>
            </p:cNvPr>
            <p:cNvSpPr>
              <a:spLocks noChangeShapeType="1"/>
            </p:cNvSpPr>
            <p:nvPr/>
          </p:nvSpPr>
          <p:spPr bwMode="auto">
            <a:xfrm flipH="1">
              <a:off x="1510132" y="4257092"/>
              <a:ext cx="829620" cy="45706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468" name="Line 41">
              <a:extLst>
                <a:ext uri="{FF2B5EF4-FFF2-40B4-BE49-F238E27FC236}">
                  <a16:creationId xmlns:a16="http://schemas.microsoft.com/office/drawing/2014/main" id="{E805774D-25A1-430D-B8C7-14E42357B682}"/>
                </a:ext>
              </a:extLst>
            </p:cNvPr>
            <p:cNvSpPr>
              <a:spLocks noChangeShapeType="1"/>
            </p:cNvSpPr>
            <p:nvPr/>
          </p:nvSpPr>
          <p:spPr bwMode="auto">
            <a:xfrm>
              <a:off x="2627784" y="4269602"/>
              <a:ext cx="998889" cy="45706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469" name="Line 22">
              <a:extLst>
                <a:ext uri="{FF2B5EF4-FFF2-40B4-BE49-F238E27FC236}">
                  <a16:creationId xmlns:a16="http://schemas.microsoft.com/office/drawing/2014/main" id="{78C20AFD-2CD5-4FE1-A923-04FFB84A72FF}"/>
                </a:ext>
              </a:extLst>
            </p:cNvPr>
            <p:cNvSpPr>
              <a:spLocks noChangeShapeType="1"/>
            </p:cNvSpPr>
            <p:nvPr/>
          </p:nvSpPr>
          <p:spPr bwMode="auto">
            <a:xfrm flipV="1">
              <a:off x="3701098" y="5549391"/>
              <a:ext cx="228636" cy="45706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470" name="Line 23">
              <a:extLst>
                <a:ext uri="{FF2B5EF4-FFF2-40B4-BE49-F238E27FC236}">
                  <a16:creationId xmlns:a16="http://schemas.microsoft.com/office/drawing/2014/main" id="{F4D48EA7-2450-4DC2-94D5-C58233D78C1F}"/>
                </a:ext>
              </a:extLst>
            </p:cNvPr>
            <p:cNvSpPr>
              <a:spLocks noChangeShapeType="1"/>
            </p:cNvSpPr>
            <p:nvPr/>
          </p:nvSpPr>
          <p:spPr bwMode="auto">
            <a:xfrm flipH="1" flipV="1">
              <a:off x="4066916" y="5549391"/>
              <a:ext cx="228636" cy="45706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471" name="Line 24">
              <a:extLst>
                <a:ext uri="{FF2B5EF4-FFF2-40B4-BE49-F238E27FC236}">
                  <a16:creationId xmlns:a16="http://schemas.microsoft.com/office/drawing/2014/main" id="{47751A9F-FF63-4B15-8424-229567BE7F5F}"/>
                </a:ext>
              </a:extLst>
            </p:cNvPr>
            <p:cNvSpPr>
              <a:spLocks noChangeShapeType="1"/>
            </p:cNvSpPr>
            <p:nvPr/>
          </p:nvSpPr>
          <p:spPr bwMode="auto">
            <a:xfrm>
              <a:off x="3655078" y="4909497"/>
              <a:ext cx="274656" cy="4113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472" name="Line 25">
              <a:extLst>
                <a:ext uri="{FF2B5EF4-FFF2-40B4-BE49-F238E27FC236}">
                  <a16:creationId xmlns:a16="http://schemas.microsoft.com/office/drawing/2014/main" id="{DD548C05-4DC5-4147-B41B-ECC6800093A5}"/>
                </a:ext>
              </a:extLst>
            </p:cNvPr>
            <p:cNvSpPr>
              <a:spLocks noChangeShapeType="1"/>
            </p:cNvSpPr>
            <p:nvPr/>
          </p:nvSpPr>
          <p:spPr bwMode="auto">
            <a:xfrm flipH="1">
              <a:off x="3060822" y="4795130"/>
              <a:ext cx="433918" cy="63976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473" name="Oval 43">
              <a:extLst>
                <a:ext uri="{FF2B5EF4-FFF2-40B4-BE49-F238E27FC236}">
                  <a16:creationId xmlns:a16="http://schemas.microsoft.com/office/drawing/2014/main" id="{6C5FA48D-D85F-43EC-9405-79D1BEC6066C}"/>
                </a:ext>
              </a:extLst>
            </p:cNvPr>
            <p:cNvSpPr>
              <a:spLocks noChangeArrowheads="1"/>
            </p:cNvSpPr>
            <p:nvPr/>
          </p:nvSpPr>
          <p:spPr bwMode="auto">
            <a:xfrm>
              <a:off x="2915816" y="5274555"/>
              <a:ext cx="320675"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65</a:t>
              </a:r>
              <a:endParaRPr lang="en-US" altLang="zh-CN" sz="1800">
                <a:solidFill>
                  <a:schemeClr val="tx1"/>
                </a:solidFill>
                <a:latin typeface="Arial" panose="020B0604020202020204" pitchFamily="34" charset="0"/>
              </a:endParaRPr>
            </a:p>
          </p:txBody>
        </p:sp>
        <p:sp>
          <p:nvSpPr>
            <p:cNvPr id="19474" name="Oval 44">
              <a:extLst>
                <a:ext uri="{FF2B5EF4-FFF2-40B4-BE49-F238E27FC236}">
                  <a16:creationId xmlns:a16="http://schemas.microsoft.com/office/drawing/2014/main" id="{7E7927E6-3CA7-491F-BAB7-633BD39CADC6}"/>
                </a:ext>
              </a:extLst>
            </p:cNvPr>
            <p:cNvSpPr>
              <a:spLocks noChangeArrowheads="1"/>
            </p:cNvSpPr>
            <p:nvPr/>
          </p:nvSpPr>
          <p:spPr bwMode="auto">
            <a:xfrm>
              <a:off x="3838699" y="5274555"/>
              <a:ext cx="319088"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87</a:t>
              </a:r>
              <a:endParaRPr lang="en-US" altLang="zh-CN" sz="1800">
                <a:solidFill>
                  <a:schemeClr val="tx1"/>
                </a:solidFill>
                <a:latin typeface="Arial" panose="020B0604020202020204" pitchFamily="34" charset="0"/>
              </a:endParaRPr>
            </a:p>
          </p:txBody>
        </p:sp>
        <p:sp>
          <p:nvSpPr>
            <p:cNvPr id="19475" name="Oval 42">
              <a:extLst>
                <a:ext uri="{FF2B5EF4-FFF2-40B4-BE49-F238E27FC236}">
                  <a16:creationId xmlns:a16="http://schemas.microsoft.com/office/drawing/2014/main" id="{7BB870D2-D6C8-4197-8645-5A81D32A0E97}"/>
                </a:ext>
              </a:extLst>
            </p:cNvPr>
            <p:cNvSpPr>
              <a:spLocks noChangeArrowheads="1"/>
            </p:cNvSpPr>
            <p:nvPr/>
          </p:nvSpPr>
          <p:spPr bwMode="auto">
            <a:xfrm>
              <a:off x="3494741" y="6006458"/>
              <a:ext cx="320675"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81</a:t>
              </a:r>
              <a:endParaRPr lang="en-US" altLang="zh-CN" sz="1800">
                <a:solidFill>
                  <a:schemeClr val="tx1"/>
                </a:solidFill>
                <a:latin typeface="Arial" panose="020B0604020202020204" pitchFamily="34" charset="0"/>
              </a:endParaRPr>
            </a:p>
          </p:txBody>
        </p:sp>
        <p:sp>
          <p:nvSpPr>
            <p:cNvPr id="19476" name="Oval 42">
              <a:extLst>
                <a:ext uri="{FF2B5EF4-FFF2-40B4-BE49-F238E27FC236}">
                  <a16:creationId xmlns:a16="http://schemas.microsoft.com/office/drawing/2014/main" id="{5715AB3D-6524-4066-ADD0-35B24E95CEBC}"/>
                </a:ext>
              </a:extLst>
            </p:cNvPr>
            <p:cNvSpPr>
              <a:spLocks noChangeArrowheads="1"/>
            </p:cNvSpPr>
            <p:nvPr/>
          </p:nvSpPr>
          <p:spPr bwMode="auto">
            <a:xfrm>
              <a:off x="4154957" y="6006457"/>
              <a:ext cx="320675"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94</a:t>
              </a:r>
              <a:endParaRPr lang="en-US" altLang="zh-CN" sz="1800">
                <a:solidFill>
                  <a:schemeClr val="tx1"/>
                </a:solidFill>
                <a:latin typeface="Arial" panose="020B0604020202020204" pitchFamily="34" charset="0"/>
              </a:endParaRPr>
            </a:p>
          </p:txBody>
        </p:sp>
        <p:sp>
          <p:nvSpPr>
            <p:cNvPr id="19477" name="Oval 3">
              <a:extLst>
                <a:ext uri="{FF2B5EF4-FFF2-40B4-BE49-F238E27FC236}">
                  <a16:creationId xmlns:a16="http://schemas.microsoft.com/office/drawing/2014/main" id="{510125A8-DD7A-4120-B45B-52CDC540B8A8}"/>
                </a:ext>
              </a:extLst>
            </p:cNvPr>
            <p:cNvSpPr>
              <a:spLocks noChangeArrowheads="1"/>
            </p:cNvSpPr>
            <p:nvPr/>
          </p:nvSpPr>
          <p:spPr bwMode="auto">
            <a:xfrm>
              <a:off x="3383868" y="4634793"/>
              <a:ext cx="320675"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78</a:t>
              </a:r>
              <a:endParaRPr lang="en-US" altLang="zh-CN" sz="1800">
                <a:solidFill>
                  <a:schemeClr val="tx1"/>
                </a:solidFill>
                <a:latin typeface="Arial" panose="020B0604020202020204" pitchFamily="34" charset="0"/>
              </a:endParaRPr>
            </a:p>
          </p:txBody>
        </p:sp>
        <p:sp>
          <p:nvSpPr>
            <p:cNvPr id="19478" name="Line 22">
              <a:extLst>
                <a:ext uri="{FF2B5EF4-FFF2-40B4-BE49-F238E27FC236}">
                  <a16:creationId xmlns:a16="http://schemas.microsoft.com/office/drawing/2014/main" id="{E6458831-925A-4C9A-AD5F-2A910D9E303C}"/>
                </a:ext>
              </a:extLst>
            </p:cNvPr>
            <p:cNvSpPr>
              <a:spLocks noChangeShapeType="1"/>
            </p:cNvSpPr>
            <p:nvPr/>
          </p:nvSpPr>
          <p:spPr bwMode="auto">
            <a:xfrm flipV="1">
              <a:off x="1617501" y="5549391"/>
              <a:ext cx="228636" cy="45706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479" name="Line 24">
              <a:extLst>
                <a:ext uri="{FF2B5EF4-FFF2-40B4-BE49-F238E27FC236}">
                  <a16:creationId xmlns:a16="http://schemas.microsoft.com/office/drawing/2014/main" id="{27E11D70-8323-491E-8932-60FDCFE065AF}"/>
                </a:ext>
              </a:extLst>
            </p:cNvPr>
            <p:cNvSpPr>
              <a:spLocks noChangeShapeType="1"/>
            </p:cNvSpPr>
            <p:nvPr/>
          </p:nvSpPr>
          <p:spPr bwMode="auto">
            <a:xfrm>
              <a:off x="1571481" y="4909497"/>
              <a:ext cx="274656" cy="4113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480" name="Line 25">
              <a:extLst>
                <a:ext uri="{FF2B5EF4-FFF2-40B4-BE49-F238E27FC236}">
                  <a16:creationId xmlns:a16="http://schemas.microsoft.com/office/drawing/2014/main" id="{C4FA91A4-9B7F-4984-A411-4503423D2C22}"/>
                </a:ext>
              </a:extLst>
            </p:cNvPr>
            <p:cNvSpPr>
              <a:spLocks noChangeShapeType="1"/>
            </p:cNvSpPr>
            <p:nvPr/>
          </p:nvSpPr>
          <p:spPr bwMode="auto">
            <a:xfrm flipH="1">
              <a:off x="977225" y="4795130"/>
              <a:ext cx="433918" cy="63976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481" name="Oval 43">
              <a:extLst>
                <a:ext uri="{FF2B5EF4-FFF2-40B4-BE49-F238E27FC236}">
                  <a16:creationId xmlns:a16="http://schemas.microsoft.com/office/drawing/2014/main" id="{73D68790-0D2F-438B-AE9E-88513EB11B94}"/>
                </a:ext>
              </a:extLst>
            </p:cNvPr>
            <p:cNvSpPr>
              <a:spLocks noChangeArrowheads="1"/>
            </p:cNvSpPr>
            <p:nvPr/>
          </p:nvSpPr>
          <p:spPr bwMode="auto">
            <a:xfrm>
              <a:off x="832219" y="5274555"/>
              <a:ext cx="320675"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09</a:t>
              </a:r>
              <a:endParaRPr lang="en-US" altLang="zh-CN" sz="1800">
                <a:solidFill>
                  <a:schemeClr val="tx1"/>
                </a:solidFill>
                <a:latin typeface="Arial" panose="020B0604020202020204" pitchFamily="34" charset="0"/>
              </a:endParaRPr>
            </a:p>
          </p:txBody>
        </p:sp>
        <p:sp>
          <p:nvSpPr>
            <p:cNvPr id="19482" name="Oval 44">
              <a:extLst>
                <a:ext uri="{FF2B5EF4-FFF2-40B4-BE49-F238E27FC236}">
                  <a16:creationId xmlns:a16="http://schemas.microsoft.com/office/drawing/2014/main" id="{F57C2877-3723-403D-817B-4EFDD96CBA93}"/>
                </a:ext>
              </a:extLst>
            </p:cNvPr>
            <p:cNvSpPr>
              <a:spLocks noChangeArrowheads="1"/>
            </p:cNvSpPr>
            <p:nvPr/>
          </p:nvSpPr>
          <p:spPr bwMode="auto">
            <a:xfrm>
              <a:off x="1755102" y="5274555"/>
              <a:ext cx="319088"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45</a:t>
              </a:r>
              <a:endParaRPr lang="en-US" altLang="zh-CN" sz="1800">
                <a:solidFill>
                  <a:schemeClr val="tx1"/>
                </a:solidFill>
                <a:latin typeface="Arial" panose="020B0604020202020204" pitchFamily="34" charset="0"/>
              </a:endParaRPr>
            </a:p>
          </p:txBody>
        </p:sp>
        <p:sp>
          <p:nvSpPr>
            <p:cNvPr id="19483" name="Oval 42">
              <a:extLst>
                <a:ext uri="{FF2B5EF4-FFF2-40B4-BE49-F238E27FC236}">
                  <a16:creationId xmlns:a16="http://schemas.microsoft.com/office/drawing/2014/main" id="{EAA3436F-7BEE-4E99-AA66-819C78FAA68D}"/>
                </a:ext>
              </a:extLst>
            </p:cNvPr>
            <p:cNvSpPr>
              <a:spLocks noChangeArrowheads="1"/>
            </p:cNvSpPr>
            <p:nvPr/>
          </p:nvSpPr>
          <p:spPr bwMode="auto">
            <a:xfrm>
              <a:off x="1411144" y="6006458"/>
              <a:ext cx="320675"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23</a:t>
              </a:r>
              <a:endParaRPr lang="en-US" altLang="zh-CN" sz="1800">
                <a:solidFill>
                  <a:schemeClr val="tx1"/>
                </a:solidFill>
                <a:latin typeface="Arial" panose="020B0604020202020204" pitchFamily="34" charset="0"/>
              </a:endParaRPr>
            </a:p>
          </p:txBody>
        </p:sp>
        <p:sp>
          <p:nvSpPr>
            <p:cNvPr id="19484" name="Oval 3">
              <a:extLst>
                <a:ext uri="{FF2B5EF4-FFF2-40B4-BE49-F238E27FC236}">
                  <a16:creationId xmlns:a16="http://schemas.microsoft.com/office/drawing/2014/main" id="{6F27A554-D60C-4F28-84A1-74FBFFAA501A}"/>
                </a:ext>
              </a:extLst>
            </p:cNvPr>
            <p:cNvSpPr>
              <a:spLocks noChangeArrowheads="1"/>
            </p:cNvSpPr>
            <p:nvPr/>
          </p:nvSpPr>
          <p:spPr bwMode="auto">
            <a:xfrm>
              <a:off x="1300271" y="4634793"/>
              <a:ext cx="320675"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17</a:t>
              </a:r>
              <a:endParaRPr lang="en-US" altLang="zh-CN" sz="1800">
                <a:solidFill>
                  <a:schemeClr val="tx1"/>
                </a:solidFill>
                <a:latin typeface="Arial" panose="020B0604020202020204" pitchFamily="34" charset="0"/>
              </a:endParaRPr>
            </a:p>
          </p:txBody>
        </p:sp>
      </p:grpSp>
      <p:sp>
        <p:nvSpPr>
          <p:cNvPr id="65" name="Line 57">
            <a:extLst>
              <a:ext uri="{FF2B5EF4-FFF2-40B4-BE49-F238E27FC236}">
                <a16:creationId xmlns:a16="http://schemas.microsoft.com/office/drawing/2014/main" id="{DE9E58FE-0A72-43B7-9D1F-AEE6ED4B3F6F}"/>
              </a:ext>
            </a:extLst>
          </p:cNvPr>
          <p:cNvSpPr>
            <a:spLocks noChangeShapeType="1"/>
          </p:cNvSpPr>
          <p:nvPr/>
        </p:nvSpPr>
        <p:spPr bwMode="auto">
          <a:xfrm flipH="1">
            <a:off x="1571625" y="4259263"/>
            <a:ext cx="768350" cy="455612"/>
          </a:xfrm>
          <a:prstGeom prst="line">
            <a:avLst/>
          </a:prstGeom>
          <a:noFill/>
          <a:ln w="50800">
            <a:solidFill>
              <a:srgbClr val="C0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6" name="Line 69">
            <a:extLst>
              <a:ext uri="{FF2B5EF4-FFF2-40B4-BE49-F238E27FC236}">
                <a16:creationId xmlns:a16="http://schemas.microsoft.com/office/drawing/2014/main" id="{B1581FC8-D458-42C3-8EA8-15A849FD3D66}"/>
              </a:ext>
            </a:extLst>
          </p:cNvPr>
          <p:cNvSpPr>
            <a:spLocks noChangeShapeType="1"/>
          </p:cNvSpPr>
          <p:nvPr/>
        </p:nvSpPr>
        <p:spPr bwMode="auto">
          <a:xfrm>
            <a:off x="1584325" y="4910138"/>
            <a:ext cx="295275" cy="439737"/>
          </a:xfrm>
          <a:prstGeom prst="line">
            <a:avLst/>
          </a:prstGeom>
          <a:noFill/>
          <a:ln w="50800">
            <a:solidFill>
              <a:srgbClr val="C0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7" name="Line 102">
            <a:extLst>
              <a:ext uri="{FF2B5EF4-FFF2-40B4-BE49-F238E27FC236}">
                <a16:creationId xmlns:a16="http://schemas.microsoft.com/office/drawing/2014/main" id="{436AE64D-B96C-44B7-B3C5-C369B3F18592}"/>
              </a:ext>
            </a:extLst>
          </p:cNvPr>
          <p:cNvSpPr>
            <a:spLocks noChangeShapeType="1"/>
          </p:cNvSpPr>
          <p:nvPr/>
        </p:nvSpPr>
        <p:spPr bwMode="auto">
          <a:xfrm flipH="1">
            <a:off x="1620838" y="5546725"/>
            <a:ext cx="220662" cy="460375"/>
          </a:xfrm>
          <a:prstGeom prst="line">
            <a:avLst/>
          </a:prstGeom>
          <a:noFill/>
          <a:ln w="50800">
            <a:solidFill>
              <a:srgbClr val="C0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8" name="TextBox 67">
            <a:extLst>
              <a:ext uri="{FF2B5EF4-FFF2-40B4-BE49-F238E27FC236}">
                <a16:creationId xmlns:a16="http://schemas.microsoft.com/office/drawing/2014/main" id="{6CB2D058-BC01-44E1-8ABA-E2FC9D41A46C}"/>
              </a:ext>
            </a:extLst>
          </p:cNvPr>
          <p:cNvSpPr txBox="1">
            <a:spLocks noChangeArrowheads="1"/>
          </p:cNvSpPr>
          <p:nvPr/>
        </p:nvSpPr>
        <p:spPr bwMode="auto">
          <a:xfrm>
            <a:off x="4213225" y="4300538"/>
            <a:ext cx="906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zh-CN" altLang="en-US" sz="1800">
                <a:solidFill>
                  <a:srgbClr val="000099"/>
                </a:solidFill>
                <a:latin typeface="Arial" panose="020B0604020202020204" pitchFamily="34" charset="0"/>
                <a:ea typeface="黑体" panose="02010609060101010101" pitchFamily="49" charset="-122"/>
              </a:rPr>
              <a:t>搜索</a:t>
            </a:r>
            <a:r>
              <a:rPr lang="en-US" altLang="zh-CN" sz="1800">
                <a:solidFill>
                  <a:srgbClr val="000099"/>
                </a:solidFill>
                <a:latin typeface="Arial" panose="020B0604020202020204" pitchFamily="34" charset="0"/>
                <a:ea typeface="黑体" panose="02010609060101010101" pitchFamily="49" charset="-122"/>
              </a:rPr>
              <a:t>23</a:t>
            </a:r>
            <a:endParaRPr lang="zh-CN" altLang="en-US" sz="1800">
              <a:solidFill>
                <a:srgbClr val="000099"/>
              </a:solidFill>
              <a:latin typeface="Arial" panose="020B0604020202020204" pitchFamily="34"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wipe(up)">
                                      <p:cBhvr>
                                        <p:cTn id="20" dur="500"/>
                                        <p:tgtEl>
                                          <p:spTgt spid="6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wipe(up)">
                                      <p:cBhvr>
                                        <p:cTn id="2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a:extLst>
              <a:ext uri="{FF2B5EF4-FFF2-40B4-BE49-F238E27FC236}">
                <a16:creationId xmlns:a16="http://schemas.microsoft.com/office/drawing/2014/main" id="{A829A10E-29EB-4F3A-8955-CDC00F27DB16}"/>
              </a:ext>
            </a:extLst>
          </p:cNvPr>
          <p:cNvSpPr>
            <a:spLocks noGrp="1" noChangeArrowheads="1"/>
          </p:cNvSpPr>
          <p:nvPr>
            <p:ph type="title"/>
          </p:nvPr>
        </p:nvSpPr>
        <p:spPr/>
        <p:txBody>
          <a:bodyPr/>
          <a:lstStyle/>
          <a:p>
            <a:r>
              <a:rPr lang="zh-CN" altLang="en-US"/>
              <a:t>二叉搜索树</a:t>
            </a:r>
          </a:p>
        </p:txBody>
      </p:sp>
      <p:sp>
        <p:nvSpPr>
          <p:cNvPr id="20483" name="内容占位符 2">
            <a:extLst>
              <a:ext uri="{FF2B5EF4-FFF2-40B4-BE49-F238E27FC236}">
                <a16:creationId xmlns:a16="http://schemas.microsoft.com/office/drawing/2014/main" id="{D78D1112-9E88-478E-9A43-0A4BF57AE19C}"/>
              </a:ext>
            </a:extLst>
          </p:cNvPr>
          <p:cNvSpPr>
            <a:spLocks noGrp="1" noChangeArrowheads="1"/>
          </p:cNvSpPr>
          <p:nvPr>
            <p:ph idx="1"/>
          </p:nvPr>
        </p:nvSpPr>
        <p:spPr/>
        <p:txBody>
          <a:bodyPr/>
          <a:lstStyle/>
          <a:p>
            <a:r>
              <a:rPr lang="zh-CN" altLang="en-US"/>
              <a:t>搜索</a:t>
            </a:r>
            <a:r>
              <a:rPr lang="en-US" altLang="zh-CN"/>
              <a:t>x</a:t>
            </a:r>
            <a:r>
              <a:rPr lang="zh-CN" altLang="en-US"/>
              <a:t>操作</a:t>
            </a:r>
            <a:endParaRPr lang="en-US" altLang="zh-CN"/>
          </a:p>
          <a:p>
            <a:pPr lvl="1"/>
            <a:r>
              <a:rPr lang="zh-CN" altLang="en-US"/>
              <a:t>从根开始搜索</a:t>
            </a:r>
            <a:r>
              <a:rPr lang="en-US" altLang="zh-CN"/>
              <a:t>x</a:t>
            </a:r>
          </a:p>
          <a:p>
            <a:pPr lvl="1"/>
            <a:r>
              <a:rPr lang="zh-CN" altLang="en-US"/>
              <a:t>若当前结点为空，则搜索失败，否则</a:t>
            </a:r>
            <a:endParaRPr lang="en-US" altLang="zh-CN"/>
          </a:p>
          <a:p>
            <a:pPr lvl="2"/>
            <a:r>
              <a:rPr lang="en-US" altLang="zh-CN"/>
              <a:t>x</a:t>
            </a:r>
            <a:r>
              <a:rPr lang="zh-CN" altLang="en-US"/>
              <a:t>小于当前结点</a:t>
            </a:r>
            <a:r>
              <a:rPr lang="en-US" altLang="zh-CN"/>
              <a:t>key</a:t>
            </a:r>
            <a:r>
              <a:rPr lang="zh-CN" altLang="en-US"/>
              <a:t>，在左子树搜索</a:t>
            </a:r>
            <a:endParaRPr lang="en-US" altLang="zh-CN"/>
          </a:p>
          <a:p>
            <a:pPr lvl="2"/>
            <a:r>
              <a:rPr lang="en-US" altLang="zh-CN"/>
              <a:t>x</a:t>
            </a:r>
            <a:r>
              <a:rPr lang="zh-CN" altLang="en-US"/>
              <a:t>大于当前结点</a:t>
            </a:r>
            <a:r>
              <a:rPr lang="en-US" altLang="zh-CN"/>
              <a:t>key</a:t>
            </a:r>
            <a:r>
              <a:rPr lang="zh-CN" altLang="en-US"/>
              <a:t>，在右子树搜索</a:t>
            </a:r>
            <a:endParaRPr lang="en-US" altLang="zh-CN"/>
          </a:p>
          <a:p>
            <a:pPr lvl="2"/>
            <a:endParaRPr lang="en-US" altLang="zh-CN"/>
          </a:p>
          <a:p>
            <a:pPr lvl="2"/>
            <a:endParaRPr lang="zh-CN" altLang="en-US"/>
          </a:p>
        </p:txBody>
      </p:sp>
      <p:sp>
        <p:nvSpPr>
          <p:cNvPr id="20484" name="灯片编号占位符 3">
            <a:extLst>
              <a:ext uri="{FF2B5EF4-FFF2-40B4-BE49-F238E27FC236}">
                <a16:creationId xmlns:a16="http://schemas.microsoft.com/office/drawing/2014/main" id="{94C4AB9E-D6D1-4484-83BB-F39CFFB7239E}"/>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nSpc>
                <a:spcPct val="100000"/>
              </a:lnSpc>
              <a:spcBef>
                <a:spcPct val="0"/>
              </a:spcBef>
              <a:buClrTx/>
              <a:buSzTx/>
              <a:buFontTx/>
              <a:buNone/>
            </a:pPr>
            <a:fld id="{10E573FA-6CF9-4B22-8E6C-CC81AC5ABA84}" type="slidenum">
              <a:rPr lang="en-US" altLang="zh-CN" sz="2000">
                <a:solidFill>
                  <a:srgbClr val="006600"/>
                </a:solidFill>
                <a:latin typeface="Courier New" panose="02070309020205020404" pitchFamily="49" charset="0"/>
                <a:ea typeface="华文新魏" panose="02010800040101010101" pitchFamily="2" charset="-122"/>
              </a:rPr>
              <a:pPr>
                <a:lnSpc>
                  <a:spcPct val="100000"/>
                </a:lnSpc>
                <a:spcBef>
                  <a:spcPct val="0"/>
                </a:spcBef>
                <a:buClrTx/>
                <a:buSzTx/>
                <a:buFontTx/>
                <a:buNone/>
              </a:pPr>
              <a:t>15</a:t>
            </a:fld>
            <a:endParaRPr lang="en-US" altLang="zh-CN" sz="2000">
              <a:solidFill>
                <a:srgbClr val="006600"/>
              </a:solidFill>
              <a:latin typeface="Courier New" panose="02070309020205020404" pitchFamily="49" charset="0"/>
              <a:ea typeface="华文新魏" panose="02010800040101010101" pitchFamily="2" charset="-122"/>
            </a:endParaRPr>
          </a:p>
        </p:txBody>
      </p:sp>
      <p:grpSp>
        <p:nvGrpSpPr>
          <p:cNvPr id="20485" name="组合 4">
            <a:extLst>
              <a:ext uri="{FF2B5EF4-FFF2-40B4-BE49-F238E27FC236}">
                <a16:creationId xmlns:a16="http://schemas.microsoft.com/office/drawing/2014/main" id="{5B411DF8-3D94-4464-9AF8-D785B75F02E3}"/>
              </a:ext>
            </a:extLst>
          </p:cNvPr>
          <p:cNvGrpSpPr>
            <a:grpSpLocks/>
          </p:cNvGrpSpPr>
          <p:nvPr/>
        </p:nvGrpSpPr>
        <p:grpSpPr bwMode="auto">
          <a:xfrm>
            <a:off x="831850" y="4041775"/>
            <a:ext cx="3643313" cy="2286000"/>
            <a:chOff x="832219" y="4041068"/>
            <a:chExt cx="3643413" cy="2286065"/>
          </a:xfrm>
        </p:grpSpPr>
        <p:sp>
          <p:nvSpPr>
            <p:cNvPr id="20490" name="Oval 19">
              <a:extLst>
                <a:ext uri="{FF2B5EF4-FFF2-40B4-BE49-F238E27FC236}">
                  <a16:creationId xmlns:a16="http://schemas.microsoft.com/office/drawing/2014/main" id="{F1F5AB56-B1C8-4002-95C3-422B579A2561}"/>
                </a:ext>
              </a:extLst>
            </p:cNvPr>
            <p:cNvSpPr>
              <a:spLocks noChangeArrowheads="1"/>
            </p:cNvSpPr>
            <p:nvPr/>
          </p:nvSpPr>
          <p:spPr bwMode="auto">
            <a:xfrm>
              <a:off x="2307109" y="4041068"/>
              <a:ext cx="320675"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53</a:t>
              </a:r>
              <a:endParaRPr lang="en-US" altLang="zh-CN" sz="1800">
                <a:solidFill>
                  <a:schemeClr val="tx1"/>
                </a:solidFill>
                <a:latin typeface="Arial" panose="020B0604020202020204" pitchFamily="34" charset="0"/>
              </a:endParaRPr>
            </a:p>
          </p:txBody>
        </p:sp>
        <p:sp>
          <p:nvSpPr>
            <p:cNvPr id="20491" name="Line 40">
              <a:extLst>
                <a:ext uri="{FF2B5EF4-FFF2-40B4-BE49-F238E27FC236}">
                  <a16:creationId xmlns:a16="http://schemas.microsoft.com/office/drawing/2014/main" id="{490570FD-4E56-4687-A1B8-E1421BE2FB1E}"/>
                </a:ext>
              </a:extLst>
            </p:cNvPr>
            <p:cNvSpPr>
              <a:spLocks noChangeShapeType="1"/>
            </p:cNvSpPr>
            <p:nvPr/>
          </p:nvSpPr>
          <p:spPr bwMode="auto">
            <a:xfrm flipH="1">
              <a:off x="1510132" y="4257092"/>
              <a:ext cx="829620" cy="45706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492" name="Line 41">
              <a:extLst>
                <a:ext uri="{FF2B5EF4-FFF2-40B4-BE49-F238E27FC236}">
                  <a16:creationId xmlns:a16="http://schemas.microsoft.com/office/drawing/2014/main" id="{CCCE7753-C909-4EBD-830D-76E2ED3D9720}"/>
                </a:ext>
              </a:extLst>
            </p:cNvPr>
            <p:cNvSpPr>
              <a:spLocks noChangeShapeType="1"/>
            </p:cNvSpPr>
            <p:nvPr/>
          </p:nvSpPr>
          <p:spPr bwMode="auto">
            <a:xfrm>
              <a:off x="2627784" y="4269602"/>
              <a:ext cx="998889" cy="45706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493" name="Line 22">
              <a:extLst>
                <a:ext uri="{FF2B5EF4-FFF2-40B4-BE49-F238E27FC236}">
                  <a16:creationId xmlns:a16="http://schemas.microsoft.com/office/drawing/2014/main" id="{F6535BA4-6BAA-4EB8-AC5E-1D05EAE9F635}"/>
                </a:ext>
              </a:extLst>
            </p:cNvPr>
            <p:cNvSpPr>
              <a:spLocks noChangeShapeType="1"/>
            </p:cNvSpPr>
            <p:nvPr/>
          </p:nvSpPr>
          <p:spPr bwMode="auto">
            <a:xfrm flipV="1">
              <a:off x="3701098" y="5549391"/>
              <a:ext cx="228636" cy="45706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494" name="Line 23">
              <a:extLst>
                <a:ext uri="{FF2B5EF4-FFF2-40B4-BE49-F238E27FC236}">
                  <a16:creationId xmlns:a16="http://schemas.microsoft.com/office/drawing/2014/main" id="{EFE85140-4D5A-4F72-8D32-5D2F8717BE49}"/>
                </a:ext>
              </a:extLst>
            </p:cNvPr>
            <p:cNvSpPr>
              <a:spLocks noChangeShapeType="1"/>
            </p:cNvSpPr>
            <p:nvPr/>
          </p:nvSpPr>
          <p:spPr bwMode="auto">
            <a:xfrm flipH="1" flipV="1">
              <a:off x="4066916" y="5549391"/>
              <a:ext cx="228636" cy="45706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495" name="Line 24">
              <a:extLst>
                <a:ext uri="{FF2B5EF4-FFF2-40B4-BE49-F238E27FC236}">
                  <a16:creationId xmlns:a16="http://schemas.microsoft.com/office/drawing/2014/main" id="{BCA100EA-4AD7-4223-BDB9-C91B399C4BA5}"/>
                </a:ext>
              </a:extLst>
            </p:cNvPr>
            <p:cNvSpPr>
              <a:spLocks noChangeShapeType="1"/>
            </p:cNvSpPr>
            <p:nvPr/>
          </p:nvSpPr>
          <p:spPr bwMode="auto">
            <a:xfrm>
              <a:off x="3655078" y="4909497"/>
              <a:ext cx="274656" cy="4113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496" name="Line 25">
              <a:extLst>
                <a:ext uri="{FF2B5EF4-FFF2-40B4-BE49-F238E27FC236}">
                  <a16:creationId xmlns:a16="http://schemas.microsoft.com/office/drawing/2014/main" id="{0097582D-720E-4C0A-8B04-A6202E3420D4}"/>
                </a:ext>
              </a:extLst>
            </p:cNvPr>
            <p:cNvSpPr>
              <a:spLocks noChangeShapeType="1"/>
            </p:cNvSpPr>
            <p:nvPr/>
          </p:nvSpPr>
          <p:spPr bwMode="auto">
            <a:xfrm flipH="1">
              <a:off x="3060822" y="4795130"/>
              <a:ext cx="433918" cy="63976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497" name="Oval 43">
              <a:extLst>
                <a:ext uri="{FF2B5EF4-FFF2-40B4-BE49-F238E27FC236}">
                  <a16:creationId xmlns:a16="http://schemas.microsoft.com/office/drawing/2014/main" id="{A3DB6FF5-FD39-4BFF-9E82-634191015667}"/>
                </a:ext>
              </a:extLst>
            </p:cNvPr>
            <p:cNvSpPr>
              <a:spLocks noChangeArrowheads="1"/>
            </p:cNvSpPr>
            <p:nvPr/>
          </p:nvSpPr>
          <p:spPr bwMode="auto">
            <a:xfrm>
              <a:off x="2915816" y="5274555"/>
              <a:ext cx="320675"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65</a:t>
              </a:r>
              <a:endParaRPr lang="en-US" altLang="zh-CN" sz="1800">
                <a:solidFill>
                  <a:schemeClr val="tx1"/>
                </a:solidFill>
                <a:latin typeface="Arial" panose="020B0604020202020204" pitchFamily="34" charset="0"/>
              </a:endParaRPr>
            </a:p>
          </p:txBody>
        </p:sp>
        <p:sp>
          <p:nvSpPr>
            <p:cNvPr id="20498" name="Oval 44">
              <a:extLst>
                <a:ext uri="{FF2B5EF4-FFF2-40B4-BE49-F238E27FC236}">
                  <a16:creationId xmlns:a16="http://schemas.microsoft.com/office/drawing/2014/main" id="{BE4886BB-7238-4C3B-A967-62DE2AE39830}"/>
                </a:ext>
              </a:extLst>
            </p:cNvPr>
            <p:cNvSpPr>
              <a:spLocks noChangeArrowheads="1"/>
            </p:cNvSpPr>
            <p:nvPr/>
          </p:nvSpPr>
          <p:spPr bwMode="auto">
            <a:xfrm>
              <a:off x="3838699" y="5274555"/>
              <a:ext cx="319088"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87</a:t>
              </a:r>
              <a:endParaRPr lang="en-US" altLang="zh-CN" sz="1800">
                <a:solidFill>
                  <a:schemeClr val="tx1"/>
                </a:solidFill>
                <a:latin typeface="Arial" panose="020B0604020202020204" pitchFamily="34" charset="0"/>
              </a:endParaRPr>
            </a:p>
          </p:txBody>
        </p:sp>
        <p:sp>
          <p:nvSpPr>
            <p:cNvPr id="20499" name="Oval 42">
              <a:extLst>
                <a:ext uri="{FF2B5EF4-FFF2-40B4-BE49-F238E27FC236}">
                  <a16:creationId xmlns:a16="http://schemas.microsoft.com/office/drawing/2014/main" id="{98A65901-B337-4BA9-922C-22589A3CE2F1}"/>
                </a:ext>
              </a:extLst>
            </p:cNvPr>
            <p:cNvSpPr>
              <a:spLocks noChangeArrowheads="1"/>
            </p:cNvSpPr>
            <p:nvPr/>
          </p:nvSpPr>
          <p:spPr bwMode="auto">
            <a:xfrm>
              <a:off x="3494741" y="6006458"/>
              <a:ext cx="320675"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81</a:t>
              </a:r>
              <a:endParaRPr lang="en-US" altLang="zh-CN" sz="1800">
                <a:solidFill>
                  <a:schemeClr val="tx1"/>
                </a:solidFill>
                <a:latin typeface="Arial" panose="020B0604020202020204" pitchFamily="34" charset="0"/>
              </a:endParaRPr>
            </a:p>
          </p:txBody>
        </p:sp>
        <p:sp>
          <p:nvSpPr>
            <p:cNvPr id="20500" name="Oval 42">
              <a:extLst>
                <a:ext uri="{FF2B5EF4-FFF2-40B4-BE49-F238E27FC236}">
                  <a16:creationId xmlns:a16="http://schemas.microsoft.com/office/drawing/2014/main" id="{C3386230-E74C-48B5-B335-EDFD12F2292F}"/>
                </a:ext>
              </a:extLst>
            </p:cNvPr>
            <p:cNvSpPr>
              <a:spLocks noChangeArrowheads="1"/>
            </p:cNvSpPr>
            <p:nvPr/>
          </p:nvSpPr>
          <p:spPr bwMode="auto">
            <a:xfrm>
              <a:off x="4154957" y="6006457"/>
              <a:ext cx="320675"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94</a:t>
              </a:r>
              <a:endParaRPr lang="en-US" altLang="zh-CN" sz="1800">
                <a:solidFill>
                  <a:schemeClr val="tx1"/>
                </a:solidFill>
                <a:latin typeface="Arial" panose="020B0604020202020204" pitchFamily="34" charset="0"/>
              </a:endParaRPr>
            </a:p>
          </p:txBody>
        </p:sp>
        <p:sp>
          <p:nvSpPr>
            <p:cNvPr id="20501" name="Oval 3">
              <a:extLst>
                <a:ext uri="{FF2B5EF4-FFF2-40B4-BE49-F238E27FC236}">
                  <a16:creationId xmlns:a16="http://schemas.microsoft.com/office/drawing/2014/main" id="{C419D42E-5364-4A15-8792-AE6050576780}"/>
                </a:ext>
              </a:extLst>
            </p:cNvPr>
            <p:cNvSpPr>
              <a:spLocks noChangeArrowheads="1"/>
            </p:cNvSpPr>
            <p:nvPr/>
          </p:nvSpPr>
          <p:spPr bwMode="auto">
            <a:xfrm>
              <a:off x="3383868" y="4634793"/>
              <a:ext cx="320675"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78</a:t>
              </a:r>
              <a:endParaRPr lang="en-US" altLang="zh-CN" sz="1800">
                <a:solidFill>
                  <a:schemeClr val="tx1"/>
                </a:solidFill>
                <a:latin typeface="Arial" panose="020B0604020202020204" pitchFamily="34" charset="0"/>
              </a:endParaRPr>
            </a:p>
          </p:txBody>
        </p:sp>
        <p:sp>
          <p:nvSpPr>
            <p:cNvPr id="20502" name="Line 22">
              <a:extLst>
                <a:ext uri="{FF2B5EF4-FFF2-40B4-BE49-F238E27FC236}">
                  <a16:creationId xmlns:a16="http://schemas.microsoft.com/office/drawing/2014/main" id="{23990856-65F1-41FA-AC4C-528B2BE01770}"/>
                </a:ext>
              </a:extLst>
            </p:cNvPr>
            <p:cNvSpPr>
              <a:spLocks noChangeShapeType="1"/>
            </p:cNvSpPr>
            <p:nvPr/>
          </p:nvSpPr>
          <p:spPr bwMode="auto">
            <a:xfrm flipV="1">
              <a:off x="1617501" y="5549391"/>
              <a:ext cx="228636" cy="45706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03" name="Line 24">
              <a:extLst>
                <a:ext uri="{FF2B5EF4-FFF2-40B4-BE49-F238E27FC236}">
                  <a16:creationId xmlns:a16="http://schemas.microsoft.com/office/drawing/2014/main" id="{3BE72394-75D3-4E73-BEBE-71E4CEB80807}"/>
                </a:ext>
              </a:extLst>
            </p:cNvPr>
            <p:cNvSpPr>
              <a:spLocks noChangeShapeType="1"/>
            </p:cNvSpPr>
            <p:nvPr/>
          </p:nvSpPr>
          <p:spPr bwMode="auto">
            <a:xfrm>
              <a:off x="1571481" y="4909497"/>
              <a:ext cx="274656" cy="4113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04" name="Line 25">
              <a:extLst>
                <a:ext uri="{FF2B5EF4-FFF2-40B4-BE49-F238E27FC236}">
                  <a16:creationId xmlns:a16="http://schemas.microsoft.com/office/drawing/2014/main" id="{A5DA0CF4-D92F-4CD8-9A42-8F66385F5132}"/>
                </a:ext>
              </a:extLst>
            </p:cNvPr>
            <p:cNvSpPr>
              <a:spLocks noChangeShapeType="1"/>
            </p:cNvSpPr>
            <p:nvPr/>
          </p:nvSpPr>
          <p:spPr bwMode="auto">
            <a:xfrm flipH="1">
              <a:off x="977225" y="4795130"/>
              <a:ext cx="433918" cy="63976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05" name="Oval 43">
              <a:extLst>
                <a:ext uri="{FF2B5EF4-FFF2-40B4-BE49-F238E27FC236}">
                  <a16:creationId xmlns:a16="http://schemas.microsoft.com/office/drawing/2014/main" id="{5520DA10-2732-49C8-B8E0-CFA8BB44993B}"/>
                </a:ext>
              </a:extLst>
            </p:cNvPr>
            <p:cNvSpPr>
              <a:spLocks noChangeArrowheads="1"/>
            </p:cNvSpPr>
            <p:nvPr/>
          </p:nvSpPr>
          <p:spPr bwMode="auto">
            <a:xfrm>
              <a:off x="832219" y="5274555"/>
              <a:ext cx="320675"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09</a:t>
              </a:r>
              <a:endParaRPr lang="en-US" altLang="zh-CN" sz="1800">
                <a:solidFill>
                  <a:schemeClr val="tx1"/>
                </a:solidFill>
                <a:latin typeface="Arial" panose="020B0604020202020204" pitchFamily="34" charset="0"/>
              </a:endParaRPr>
            </a:p>
          </p:txBody>
        </p:sp>
        <p:sp>
          <p:nvSpPr>
            <p:cNvPr id="20506" name="Oval 44">
              <a:extLst>
                <a:ext uri="{FF2B5EF4-FFF2-40B4-BE49-F238E27FC236}">
                  <a16:creationId xmlns:a16="http://schemas.microsoft.com/office/drawing/2014/main" id="{441785E4-3D6C-43E1-9F62-E1A138C29B50}"/>
                </a:ext>
              </a:extLst>
            </p:cNvPr>
            <p:cNvSpPr>
              <a:spLocks noChangeArrowheads="1"/>
            </p:cNvSpPr>
            <p:nvPr/>
          </p:nvSpPr>
          <p:spPr bwMode="auto">
            <a:xfrm>
              <a:off x="1755102" y="5274555"/>
              <a:ext cx="319088"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45</a:t>
              </a:r>
              <a:endParaRPr lang="en-US" altLang="zh-CN" sz="1800">
                <a:solidFill>
                  <a:schemeClr val="tx1"/>
                </a:solidFill>
                <a:latin typeface="Arial" panose="020B0604020202020204" pitchFamily="34" charset="0"/>
              </a:endParaRPr>
            </a:p>
          </p:txBody>
        </p:sp>
        <p:sp>
          <p:nvSpPr>
            <p:cNvPr id="20507" name="Oval 42">
              <a:extLst>
                <a:ext uri="{FF2B5EF4-FFF2-40B4-BE49-F238E27FC236}">
                  <a16:creationId xmlns:a16="http://schemas.microsoft.com/office/drawing/2014/main" id="{AAD3B3D1-3F5C-4AD5-B93B-4984DEFC4F85}"/>
                </a:ext>
              </a:extLst>
            </p:cNvPr>
            <p:cNvSpPr>
              <a:spLocks noChangeArrowheads="1"/>
            </p:cNvSpPr>
            <p:nvPr/>
          </p:nvSpPr>
          <p:spPr bwMode="auto">
            <a:xfrm>
              <a:off x="1411144" y="6006458"/>
              <a:ext cx="320675"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23</a:t>
              </a:r>
              <a:endParaRPr lang="en-US" altLang="zh-CN" sz="1800">
                <a:solidFill>
                  <a:schemeClr val="tx1"/>
                </a:solidFill>
                <a:latin typeface="Arial" panose="020B0604020202020204" pitchFamily="34" charset="0"/>
              </a:endParaRPr>
            </a:p>
          </p:txBody>
        </p:sp>
        <p:sp>
          <p:nvSpPr>
            <p:cNvPr id="20508" name="Oval 3">
              <a:extLst>
                <a:ext uri="{FF2B5EF4-FFF2-40B4-BE49-F238E27FC236}">
                  <a16:creationId xmlns:a16="http://schemas.microsoft.com/office/drawing/2014/main" id="{60B42DA0-0154-40B8-90ED-013050DC84B2}"/>
                </a:ext>
              </a:extLst>
            </p:cNvPr>
            <p:cNvSpPr>
              <a:spLocks noChangeArrowheads="1"/>
            </p:cNvSpPr>
            <p:nvPr/>
          </p:nvSpPr>
          <p:spPr bwMode="auto">
            <a:xfrm>
              <a:off x="1300271" y="4634793"/>
              <a:ext cx="320675"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17</a:t>
              </a:r>
              <a:endParaRPr lang="en-US" altLang="zh-CN" sz="1800">
                <a:solidFill>
                  <a:schemeClr val="tx1"/>
                </a:solidFill>
                <a:latin typeface="Arial" panose="020B0604020202020204" pitchFamily="34" charset="0"/>
              </a:endParaRPr>
            </a:p>
          </p:txBody>
        </p:sp>
      </p:grpSp>
      <p:sp>
        <p:nvSpPr>
          <p:cNvPr id="65" name="Line 57">
            <a:extLst>
              <a:ext uri="{FF2B5EF4-FFF2-40B4-BE49-F238E27FC236}">
                <a16:creationId xmlns:a16="http://schemas.microsoft.com/office/drawing/2014/main" id="{2BC24CB4-94DD-4AAC-9C1E-5DEDA32DEFD2}"/>
              </a:ext>
            </a:extLst>
          </p:cNvPr>
          <p:cNvSpPr>
            <a:spLocks noChangeShapeType="1"/>
          </p:cNvSpPr>
          <p:nvPr/>
        </p:nvSpPr>
        <p:spPr bwMode="auto">
          <a:xfrm>
            <a:off x="2627313" y="4257675"/>
            <a:ext cx="833437" cy="398463"/>
          </a:xfrm>
          <a:prstGeom prst="line">
            <a:avLst/>
          </a:prstGeom>
          <a:noFill/>
          <a:ln w="50800">
            <a:solidFill>
              <a:srgbClr val="C0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6" name="Line 69">
            <a:extLst>
              <a:ext uri="{FF2B5EF4-FFF2-40B4-BE49-F238E27FC236}">
                <a16:creationId xmlns:a16="http://schemas.microsoft.com/office/drawing/2014/main" id="{3B814127-624C-4C63-8FCC-C4AF705CB270}"/>
              </a:ext>
            </a:extLst>
          </p:cNvPr>
          <p:cNvSpPr>
            <a:spLocks noChangeShapeType="1"/>
          </p:cNvSpPr>
          <p:nvPr/>
        </p:nvSpPr>
        <p:spPr bwMode="auto">
          <a:xfrm>
            <a:off x="3654425" y="4910138"/>
            <a:ext cx="296863" cy="439737"/>
          </a:xfrm>
          <a:prstGeom prst="line">
            <a:avLst/>
          </a:prstGeom>
          <a:noFill/>
          <a:ln w="50800">
            <a:solidFill>
              <a:srgbClr val="C0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7" name="Line 102">
            <a:extLst>
              <a:ext uri="{FF2B5EF4-FFF2-40B4-BE49-F238E27FC236}">
                <a16:creationId xmlns:a16="http://schemas.microsoft.com/office/drawing/2014/main" id="{1D04AC5A-6BD3-4B21-9513-07305A443659}"/>
              </a:ext>
            </a:extLst>
          </p:cNvPr>
          <p:cNvSpPr>
            <a:spLocks noChangeShapeType="1"/>
          </p:cNvSpPr>
          <p:nvPr/>
        </p:nvSpPr>
        <p:spPr bwMode="auto">
          <a:xfrm>
            <a:off x="4078288" y="5561013"/>
            <a:ext cx="217487" cy="460375"/>
          </a:xfrm>
          <a:prstGeom prst="line">
            <a:avLst/>
          </a:prstGeom>
          <a:noFill/>
          <a:ln w="50800">
            <a:solidFill>
              <a:srgbClr val="C0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489" name="TextBox 67">
            <a:extLst>
              <a:ext uri="{FF2B5EF4-FFF2-40B4-BE49-F238E27FC236}">
                <a16:creationId xmlns:a16="http://schemas.microsoft.com/office/drawing/2014/main" id="{40D81DCE-064E-49E9-B41E-DFFE83AB9BE2}"/>
              </a:ext>
            </a:extLst>
          </p:cNvPr>
          <p:cNvSpPr txBox="1">
            <a:spLocks noChangeArrowheads="1"/>
          </p:cNvSpPr>
          <p:nvPr/>
        </p:nvSpPr>
        <p:spPr bwMode="auto">
          <a:xfrm>
            <a:off x="4213225" y="4300538"/>
            <a:ext cx="906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zh-CN" altLang="en-US" sz="1800">
                <a:solidFill>
                  <a:srgbClr val="000099"/>
                </a:solidFill>
                <a:latin typeface="Arial" panose="020B0604020202020204" pitchFamily="34" charset="0"/>
                <a:ea typeface="黑体" panose="02010609060101010101" pitchFamily="49" charset="-122"/>
              </a:rPr>
              <a:t>搜索</a:t>
            </a:r>
            <a:r>
              <a:rPr lang="en-US" altLang="zh-CN" sz="1800">
                <a:solidFill>
                  <a:srgbClr val="000099"/>
                </a:solidFill>
                <a:latin typeface="Arial" panose="020B0604020202020204" pitchFamily="34" charset="0"/>
                <a:ea typeface="黑体" panose="02010609060101010101" pitchFamily="49" charset="-122"/>
              </a:rPr>
              <a:t>94</a:t>
            </a:r>
            <a:endParaRPr lang="zh-CN" altLang="en-US" sz="1800">
              <a:solidFill>
                <a:srgbClr val="000099"/>
              </a:solidFill>
              <a:latin typeface="Arial" panose="020B0604020202020204" pitchFamily="34"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up)">
                                      <p:cBhvr>
                                        <p:cTn id="7" dur="500"/>
                                        <p:tgtEl>
                                          <p:spTgt spid="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wipe(up)">
                                      <p:cBhvr>
                                        <p:cTn id="12" dur="500"/>
                                        <p:tgtEl>
                                          <p:spTgt spid="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wipe(up)">
                                      <p:cBhvr>
                                        <p:cTn id="1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a:extLst>
              <a:ext uri="{FF2B5EF4-FFF2-40B4-BE49-F238E27FC236}">
                <a16:creationId xmlns:a16="http://schemas.microsoft.com/office/drawing/2014/main" id="{107A8859-BB3B-4868-939D-5B1A0712BA64}"/>
              </a:ext>
            </a:extLst>
          </p:cNvPr>
          <p:cNvSpPr>
            <a:spLocks noGrp="1" noChangeArrowheads="1"/>
          </p:cNvSpPr>
          <p:nvPr>
            <p:ph type="title"/>
          </p:nvPr>
        </p:nvSpPr>
        <p:spPr/>
        <p:txBody>
          <a:bodyPr/>
          <a:lstStyle/>
          <a:p>
            <a:r>
              <a:rPr lang="zh-CN" altLang="en-US"/>
              <a:t>二叉搜索树</a:t>
            </a:r>
          </a:p>
        </p:txBody>
      </p:sp>
      <p:sp>
        <p:nvSpPr>
          <p:cNvPr id="21507" name="内容占位符 2">
            <a:extLst>
              <a:ext uri="{FF2B5EF4-FFF2-40B4-BE49-F238E27FC236}">
                <a16:creationId xmlns:a16="http://schemas.microsoft.com/office/drawing/2014/main" id="{EE8609F2-B3E9-4934-9EBE-7D18F3398BB2}"/>
              </a:ext>
            </a:extLst>
          </p:cNvPr>
          <p:cNvSpPr>
            <a:spLocks noGrp="1" noChangeArrowheads="1"/>
          </p:cNvSpPr>
          <p:nvPr>
            <p:ph idx="1"/>
          </p:nvPr>
        </p:nvSpPr>
        <p:spPr/>
        <p:txBody>
          <a:bodyPr/>
          <a:lstStyle/>
          <a:p>
            <a:r>
              <a:rPr lang="zh-CN" altLang="en-US"/>
              <a:t>插入</a:t>
            </a:r>
            <a:r>
              <a:rPr lang="en-US" altLang="zh-CN"/>
              <a:t>x</a:t>
            </a:r>
            <a:r>
              <a:rPr lang="zh-CN" altLang="en-US"/>
              <a:t>操作</a:t>
            </a:r>
            <a:endParaRPr lang="en-US" altLang="zh-CN"/>
          </a:p>
          <a:p>
            <a:pPr lvl="1"/>
            <a:r>
              <a:rPr lang="zh-CN" altLang="en-US"/>
              <a:t>从根开始搜索</a:t>
            </a:r>
            <a:r>
              <a:rPr lang="en-US" altLang="zh-CN"/>
              <a:t>x</a:t>
            </a:r>
            <a:r>
              <a:rPr lang="zh-CN" altLang="en-US"/>
              <a:t>，若存在，放弃</a:t>
            </a:r>
            <a:endParaRPr lang="en-US" altLang="zh-CN"/>
          </a:p>
          <a:p>
            <a:pPr lvl="1"/>
            <a:r>
              <a:rPr lang="zh-CN" altLang="en-US"/>
              <a:t>否则搜索到叶子结点时</a:t>
            </a:r>
            <a:endParaRPr lang="en-US" altLang="zh-CN"/>
          </a:p>
          <a:p>
            <a:pPr lvl="2"/>
            <a:r>
              <a:rPr lang="en-US" altLang="zh-CN"/>
              <a:t>x</a:t>
            </a:r>
            <a:r>
              <a:rPr lang="zh-CN" altLang="en-US"/>
              <a:t>小于叶子结点</a:t>
            </a:r>
            <a:r>
              <a:rPr lang="en-US" altLang="zh-CN"/>
              <a:t>key</a:t>
            </a:r>
            <a:r>
              <a:rPr lang="zh-CN" altLang="en-US"/>
              <a:t>，作为叶子结点左孩子</a:t>
            </a:r>
            <a:endParaRPr lang="en-US" altLang="zh-CN"/>
          </a:p>
          <a:p>
            <a:pPr lvl="2"/>
            <a:r>
              <a:rPr lang="en-US" altLang="zh-CN"/>
              <a:t>x</a:t>
            </a:r>
            <a:r>
              <a:rPr lang="zh-CN" altLang="en-US"/>
              <a:t>大于叶子结点</a:t>
            </a:r>
            <a:r>
              <a:rPr lang="en-US" altLang="zh-CN"/>
              <a:t>key</a:t>
            </a:r>
            <a:r>
              <a:rPr lang="zh-CN" altLang="en-US"/>
              <a:t>，作为叶子结点右孩子</a:t>
            </a:r>
            <a:endParaRPr lang="en-US" altLang="zh-CN"/>
          </a:p>
          <a:p>
            <a:pPr lvl="2"/>
            <a:endParaRPr lang="zh-CN" altLang="en-US"/>
          </a:p>
        </p:txBody>
      </p:sp>
      <p:sp>
        <p:nvSpPr>
          <p:cNvPr id="21508" name="灯片编号占位符 3">
            <a:extLst>
              <a:ext uri="{FF2B5EF4-FFF2-40B4-BE49-F238E27FC236}">
                <a16:creationId xmlns:a16="http://schemas.microsoft.com/office/drawing/2014/main" id="{2B73015B-C32C-4CEB-B411-DDE5314D5AFA}"/>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nSpc>
                <a:spcPct val="100000"/>
              </a:lnSpc>
              <a:spcBef>
                <a:spcPct val="0"/>
              </a:spcBef>
              <a:buClrTx/>
              <a:buSzTx/>
              <a:buFontTx/>
              <a:buNone/>
            </a:pPr>
            <a:fld id="{D27C66D2-7A68-4BC9-8C19-B9573089BF8D}" type="slidenum">
              <a:rPr lang="en-US" altLang="zh-CN" sz="2000">
                <a:solidFill>
                  <a:srgbClr val="006600"/>
                </a:solidFill>
                <a:latin typeface="Courier New" panose="02070309020205020404" pitchFamily="49" charset="0"/>
                <a:ea typeface="华文新魏" panose="02010800040101010101" pitchFamily="2" charset="-122"/>
              </a:rPr>
              <a:pPr>
                <a:lnSpc>
                  <a:spcPct val="100000"/>
                </a:lnSpc>
                <a:spcBef>
                  <a:spcPct val="0"/>
                </a:spcBef>
                <a:buClrTx/>
                <a:buSzTx/>
                <a:buFontTx/>
                <a:buNone/>
              </a:pPr>
              <a:t>16</a:t>
            </a:fld>
            <a:endParaRPr lang="en-US" altLang="zh-CN" sz="2000">
              <a:solidFill>
                <a:srgbClr val="006600"/>
              </a:solidFill>
              <a:latin typeface="Courier New" panose="02070309020205020404" pitchFamily="49" charset="0"/>
              <a:ea typeface="华文新魏" panose="02010800040101010101" pitchFamily="2" charset="-122"/>
            </a:endParaRPr>
          </a:p>
        </p:txBody>
      </p:sp>
      <p:sp>
        <p:nvSpPr>
          <p:cNvPr id="68" name="TextBox 67">
            <a:extLst>
              <a:ext uri="{FF2B5EF4-FFF2-40B4-BE49-F238E27FC236}">
                <a16:creationId xmlns:a16="http://schemas.microsoft.com/office/drawing/2014/main" id="{CA6D9506-CB00-4AB7-9AEF-152BB2EC660C}"/>
              </a:ext>
            </a:extLst>
          </p:cNvPr>
          <p:cNvSpPr txBox="1">
            <a:spLocks noChangeArrowheads="1"/>
          </p:cNvSpPr>
          <p:nvPr/>
        </p:nvSpPr>
        <p:spPr bwMode="auto">
          <a:xfrm>
            <a:off x="4213225" y="4300538"/>
            <a:ext cx="906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zh-CN" altLang="en-US" sz="1800">
                <a:solidFill>
                  <a:srgbClr val="000099"/>
                </a:solidFill>
                <a:latin typeface="Arial" panose="020B0604020202020204" pitchFamily="34" charset="0"/>
                <a:ea typeface="黑体" panose="02010609060101010101" pitchFamily="49" charset="-122"/>
              </a:rPr>
              <a:t>插入</a:t>
            </a:r>
            <a:r>
              <a:rPr lang="en-US" altLang="zh-CN" sz="1800">
                <a:solidFill>
                  <a:srgbClr val="000099"/>
                </a:solidFill>
                <a:latin typeface="Arial" panose="020B0604020202020204" pitchFamily="34" charset="0"/>
                <a:ea typeface="黑体" panose="02010609060101010101" pitchFamily="49" charset="-122"/>
              </a:rPr>
              <a:t>88</a:t>
            </a:r>
            <a:endParaRPr lang="zh-CN" altLang="en-US" sz="1800">
              <a:solidFill>
                <a:srgbClr val="000099"/>
              </a:solidFill>
              <a:latin typeface="Arial" panose="020B0604020202020204" pitchFamily="34" charset="0"/>
              <a:ea typeface="黑体" panose="02010609060101010101" pitchFamily="49" charset="-122"/>
            </a:endParaRPr>
          </a:p>
        </p:txBody>
      </p:sp>
      <p:grpSp>
        <p:nvGrpSpPr>
          <p:cNvPr id="2" name="组合 4">
            <a:extLst>
              <a:ext uri="{FF2B5EF4-FFF2-40B4-BE49-F238E27FC236}">
                <a16:creationId xmlns:a16="http://schemas.microsoft.com/office/drawing/2014/main" id="{05C0EFD0-D616-4987-8F61-461ECCC64A76}"/>
              </a:ext>
            </a:extLst>
          </p:cNvPr>
          <p:cNvGrpSpPr>
            <a:grpSpLocks/>
          </p:cNvGrpSpPr>
          <p:nvPr/>
        </p:nvGrpSpPr>
        <p:grpSpPr bwMode="auto">
          <a:xfrm>
            <a:off x="831850" y="3752850"/>
            <a:ext cx="3643313" cy="2286000"/>
            <a:chOff x="832219" y="3753036"/>
            <a:chExt cx="3643413" cy="2286065"/>
          </a:xfrm>
        </p:grpSpPr>
        <p:sp>
          <p:nvSpPr>
            <p:cNvPr id="21516" name="Oval 19">
              <a:extLst>
                <a:ext uri="{FF2B5EF4-FFF2-40B4-BE49-F238E27FC236}">
                  <a16:creationId xmlns:a16="http://schemas.microsoft.com/office/drawing/2014/main" id="{EC0034CF-1A67-4087-9B2B-6F3398439A95}"/>
                </a:ext>
              </a:extLst>
            </p:cNvPr>
            <p:cNvSpPr>
              <a:spLocks noChangeArrowheads="1"/>
            </p:cNvSpPr>
            <p:nvPr/>
          </p:nvSpPr>
          <p:spPr bwMode="auto">
            <a:xfrm>
              <a:off x="2307109" y="3753036"/>
              <a:ext cx="320675"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53</a:t>
              </a:r>
              <a:endParaRPr lang="en-US" altLang="zh-CN" sz="1800">
                <a:solidFill>
                  <a:schemeClr val="tx1"/>
                </a:solidFill>
                <a:latin typeface="Arial" panose="020B0604020202020204" pitchFamily="34" charset="0"/>
              </a:endParaRPr>
            </a:p>
          </p:txBody>
        </p:sp>
        <p:sp>
          <p:nvSpPr>
            <p:cNvPr id="21517" name="Line 40">
              <a:extLst>
                <a:ext uri="{FF2B5EF4-FFF2-40B4-BE49-F238E27FC236}">
                  <a16:creationId xmlns:a16="http://schemas.microsoft.com/office/drawing/2014/main" id="{B67C108D-31BB-4FAC-A69C-8D4D8FCA87AD}"/>
                </a:ext>
              </a:extLst>
            </p:cNvPr>
            <p:cNvSpPr>
              <a:spLocks noChangeShapeType="1"/>
            </p:cNvSpPr>
            <p:nvPr/>
          </p:nvSpPr>
          <p:spPr bwMode="auto">
            <a:xfrm flipH="1">
              <a:off x="1510132" y="3969060"/>
              <a:ext cx="829620" cy="45706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18" name="Line 41">
              <a:extLst>
                <a:ext uri="{FF2B5EF4-FFF2-40B4-BE49-F238E27FC236}">
                  <a16:creationId xmlns:a16="http://schemas.microsoft.com/office/drawing/2014/main" id="{B862359E-0957-48B0-A36B-CE4F95934C12}"/>
                </a:ext>
              </a:extLst>
            </p:cNvPr>
            <p:cNvSpPr>
              <a:spLocks noChangeShapeType="1"/>
            </p:cNvSpPr>
            <p:nvPr/>
          </p:nvSpPr>
          <p:spPr bwMode="auto">
            <a:xfrm>
              <a:off x="2627784" y="3981570"/>
              <a:ext cx="998889" cy="45706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19" name="Line 22">
              <a:extLst>
                <a:ext uri="{FF2B5EF4-FFF2-40B4-BE49-F238E27FC236}">
                  <a16:creationId xmlns:a16="http://schemas.microsoft.com/office/drawing/2014/main" id="{8F32E02A-FBC1-4AE7-96B0-3F0BC60EA3BF}"/>
                </a:ext>
              </a:extLst>
            </p:cNvPr>
            <p:cNvSpPr>
              <a:spLocks noChangeShapeType="1"/>
            </p:cNvSpPr>
            <p:nvPr/>
          </p:nvSpPr>
          <p:spPr bwMode="auto">
            <a:xfrm flipV="1">
              <a:off x="3701098" y="5261359"/>
              <a:ext cx="228636" cy="45706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20" name="Line 23">
              <a:extLst>
                <a:ext uri="{FF2B5EF4-FFF2-40B4-BE49-F238E27FC236}">
                  <a16:creationId xmlns:a16="http://schemas.microsoft.com/office/drawing/2014/main" id="{BDD6DBE3-759F-4EA2-B85C-D2DC3AAB9E62}"/>
                </a:ext>
              </a:extLst>
            </p:cNvPr>
            <p:cNvSpPr>
              <a:spLocks noChangeShapeType="1"/>
            </p:cNvSpPr>
            <p:nvPr/>
          </p:nvSpPr>
          <p:spPr bwMode="auto">
            <a:xfrm flipH="1" flipV="1">
              <a:off x="4066916" y="5261359"/>
              <a:ext cx="228636" cy="45706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21" name="Line 24">
              <a:extLst>
                <a:ext uri="{FF2B5EF4-FFF2-40B4-BE49-F238E27FC236}">
                  <a16:creationId xmlns:a16="http://schemas.microsoft.com/office/drawing/2014/main" id="{6C42254D-77F4-4B80-AFE1-898D1FD78E85}"/>
                </a:ext>
              </a:extLst>
            </p:cNvPr>
            <p:cNvSpPr>
              <a:spLocks noChangeShapeType="1"/>
            </p:cNvSpPr>
            <p:nvPr/>
          </p:nvSpPr>
          <p:spPr bwMode="auto">
            <a:xfrm>
              <a:off x="3655078" y="4621465"/>
              <a:ext cx="274656" cy="4113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22" name="Line 25">
              <a:extLst>
                <a:ext uri="{FF2B5EF4-FFF2-40B4-BE49-F238E27FC236}">
                  <a16:creationId xmlns:a16="http://schemas.microsoft.com/office/drawing/2014/main" id="{602232E6-AC4D-4819-87FE-A4E92D0A8B23}"/>
                </a:ext>
              </a:extLst>
            </p:cNvPr>
            <p:cNvSpPr>
              <a:spLocks noChangeShapeType="1"/>
            </p:cNvSpPr>
            <p:nvPr/>
          </p:nvSpPr>
          <p:spPr bwMode="auto">
            <a:xfrm flipH="1">
              <a:off x="3060822" y="4507098"/>
              <a:ext cx="433918" cy="63976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23" name="Oval 43">
              <a:extLst>
                <a:ext uri="{FF2B5EF4-FFF2-40B4-BE49-F238E27FC236}">
                  <a16:creationId xmlns:a16="http://schemas.microsoft.com/office/drawing/2014/main" id="{F039CC84-0DE8-49DE-8AB1-B48BDA6B1782}"/>
                </a:ext>
              </a:extLst>
            </p:cNvPr>
            <p:cNvSpPr>
              <a:spLocks noChangeArrowheads="1"/>
            </p:cNvSpPr>
            <p:nvPr/>
          </p:nvSpPr>
          <p:spPr bwMode="auto">
            <a:xfrm>
              <a:off x="2915816" y="4986523"/>
              <a:ext cx="320675"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65</a:t>
              </a:r>
              <a:endParaRPr lang="en-US" altLang="zh-CN" sz="1800">
                <a:solidFill>
                  <a:schemeClr val="tx1"/>
                </a:solidFill>
                <a:latin typeface="Arial" panose="020B0604020202020204" pitchFamily="34" charset="0"/>
              </a:endParaRPr>
            </a:p>
          </p:txBody>
        </p:sp>
        <p:sp>
          <p:nvSpPr>
            <p:cNvPr id="21524" name="Oval 44">
              <a:extLst>
                <a:ext uri="{FF2B5EF4-FFF2-40B4-BE49-F238E27FC236}">
                  <a16:creationId xmlns:a16="http://schemas.microsoft.com/office/drawing/2014/main" id="{5DDF62E3-2C28-4398-BD72-8A4DFA812E4A}"/>
                </a:ext>
              </a:extLst>
            </p:cNvPr>
            <p:cNvSpPr>
              <a:spLocks noChangeArrowheads="1"/>
            </p:cNvSpPr>
            <p:nvPr/>
          </p:nvSpPr>
          <p:spPr bwMode="auto">
            <a:xfrm>
              <a:off x="3838699" y="4986523"/>
              <a:ext cx="319088"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87</a:t>
              </a:r>
              <a:endParaRPr lang="en-US" altLang="zh-CN" sz="1800">
                <a:solidFill>
                  <a:schemeClr val="tx1"/>
                </a:solidFill>
                <a:latin typeface="Arial" panose="020B0604020202020204" pitchFamily="34" charset="0"/>
              </a:endParaRPr>
            </a:p>
          </p:txBody>
        </p:sp>
        <p:sp>
          <p:nvSpPr>
            <p:cNvPr id="21525" name="Oval 42">
              <a:extLst>
                <a:ext uri="{FF2B5EF4-FFF2-40B4-BE49-F238E27FC236}">
                  <a16:creationId xmlns:a16="http://schemas.microsoft.com/office/drawing/2014/main" id="{A7132581-8A7C-4F98-832B-70C2322AEB77}"/>
                </a:ext>
              </a:extLst>
            </p:cNvPr>
            <p:cNvSpPr>
              <a:spLocks noChangeArrowheads="1"/>
            </p:cNvSpPr>
            <p:nvPr/>
          </p:nvSpPr>
          <p:spPr bwMode="auto">
            <a:xfrm>
              <a:off x="3494741" y="5718426"/>
              <a:ext cx="320675"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81</a:t>
              </a:r>
              <a:endParaRPr lang="en-US" altLang="zh-CN" sz="1800">
                <a:solidFill>
                  <a:schemeClr val="tx1"/>
                </a:solidFill>
                <a:latin typeface="Arial" panose="020B0604020202020204" pitchFamily="34" charset="0"/>
              </a:endParaRPr>
            </a:p>
          </p:txBody>
        </p:sp>
        <p:sp>
          <p:nvSpPr>
            <p:cNvPr id="21526" name="Oval 42">
              <a:extLst>
                <a:ext uri="{FF2B5EF4-FFF2-40B4-BE49-F238E27FC236}">
                  <a16:creationId xmlns:a16="http://schemas.microsoft.com/office/drawing/2014/main" id="{4DA7FA65-F73B-40A8-9739-2DFCCA141603}"/>
                </a:ext>
              </a:extLst>
            </p:cNvPr>
            <p:cNvSpPr>
              <a:spLocks noChangeArrowheads="1"/>
            </p:cNvSpPr>
            <p:nvPr/>
          </p:nvSpPr>
          <p:spPr bwMode="auto">
            <a:xfrm>
              <a:off x="4154957" y="5718425"/>
              <a:ext cx="320675"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94</a:t>
              </a:r>
              <a:endParaRPr lang="en-US" altLang="zh-CN" sz="1800">
                <a:solidFill>
                  <a:schemeClr val="tx1"/>
                </a:solidFill>
                <a:latin typeface="Arial" panose="020B0604020202020204" pitchFamily="34" charset="0"/>
              </a:endParaRPr>
            </a:p>
          </p:txBody>
        </p:sp>
        <p:sp>
          <p:nvSpPr>
            <p:cNvPr id="21527" name="Oval 3">
              <a:extLst>
                <a:ext uri="{FF2B5EF4-FFF2-40B4-BE49-F238E27FC236}">
                  <a16:creationId xmlns:a16="http://schemas.microsoft.com/office/drawing/2014/main" id="{E5AEDDEF-432B-4257-9B01-21762FAFA04B}"/>
                </a:ext>
              </a:extLst>
            </p:cNvPr>
            <p:cNvSpPr>
              <a:spLocks noChangeArrowheads="1"/>
            </p:cNvSpPr>
            <p:nvPr/>
          </p:nvSpPr>
          <p:spPr bwMode="auto">
            <a:xfrm>
              <a:off x="3383868" y="4346761"/>
              <a:ext cx="320675"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78</a:t>
              </a:r>
              <a:endParaRPr lang="en-US" altLang="zh-CN" sz="1800">
                <a:solidFill>
                  <a:schemeClr val="tx1"/>
                </a:solidFill>
                <a:latin typeface="Arial" panose="020B0604020202020204" pitchFamily="34" charset="0"/>
              </a:endParaRPr>
            </a:p>
          </p:txBody>
        </p:sp>
        <p:sp>
          <p:nvSpPr>
            <p:cNvPr id="21528" name="Line 22">
              <a:extLst>
                <a:ext uri="{FF2B5EF4-FFF2-40B4-BE49-F238E27FC236}">
                  <a16:creationId xmlns:a16="http://schemas.microsoft.com/office/drawing/2014/main" id="{AD9C23B0-BB7C-4251-9FF7-26C0C1FFF614}"/>
                </a:ext>
              </a:extLst>
            </p:cNvPr>
            <p:cNvSpPr>
              <a:spLocks noChangeShapeType="1"/>
            </p:cNvSpPr>
            <p:nvPr/>
          </p:nvSpPr>
          <p:spPr bwMode="auto">
            <a:xfrm flipV="1">
              <a:off x="1617501" y="5261359"/>
              <a:ext cx="228636" cy="45706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29" name="Line 24">
              <a:extLst>
                <a:ext uri="{FF2B5EF4-FFF2-40B4-BE49-F238E27FC236}">
                  <a16:creationId xmlns:a16="http://schemas.microsoft.com/office/drawing/2014/main" id="{BD875D56-B4A1-4D51-B908-D0E076F5AB5B}"/>
                </a:ext>
              </a:extLst>
            </p:cNvPr>
            <p:cNvSpPr>
              <a:spLocks noChangeShapeType="1"/>
            </p:cNvSpPr>
            <p:nvPr/>
          </p:nvSpPr>
          <p:spPr bwMode="auto">
            <a:xfrm>
              <a:off x="1571481" y="4621465"/>
              <a:ext cx="274656" cy="4113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30" name="Line 25">
              <a:extLst>
                <a:ext uri="{FF2B5EF4-FFF2-40B4-BE49-F238E27FC236}">
                  <a16:creationId xmlns:a16="http://schemas.microsoft.com/office/drawing/2014/main" id="{FD417A54-ECD8-4A14-B0F9-B0DCE7150C8D}"/>
                </a:ext>
              </a:extLst>
            </p:cNvPr>
            <p:cNvSpPr>
              <a:spLocks noChangeShapeType="1"/>
            </p:cNvSpPr>
            <p:nvPr/>
          </p:nvSpPr>
          <p:spPr bwMode="auto">
            <a:xfrm flipH="1">
              <a:off x="977225" y="4507098"/>
              <a:ext cx="433918" cy="63976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531" name="Oval 43">
              <a:extLst>
                <a:ext uri="{FF2B5EF4-FFF2-40B4-BE49-F238E27FC236}">
                  <a16:creationId xmlns:a16="http://schemas.microsoft.com/office/drawing/2014/main" id="{21991B32-4A2B-469F-8328-66A9035650F6}"/>
                </a:ext>
              </a:extLst>
            </p:cNvPr>
            <p:cNvSpPr>
              <a:spLocks noChangeArrowheads="1"/>
            </p:cNvSpPr>
            <p:nvPr/>
          </p:nvSpPr>
          <p:spPr bwMode="auto">
            <a:xfrm>
              <a:off x="832219" y="4986523"/>
              <a:ext cx="320675"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09</a:t>
              </a:r>
              <a:endParaRPr lang="en-US" altLang="zh-CN" sz="1800">
                <a:solidFill>
                  <a:schemeClr val="tx1"/>
                </a:solidFill>
                <a:latin typeface="Arial" panose="020B0604020202020204" pitchFamily="34" charset="0"/>
              </a:endParaRPr>
            </a:p>
          </p:txBody>
        </p:sp>
        <p:sp>
          <p:nvSpPr>
            <p:cNvPr id="21532" name="Oval 44">
              <a:extLst>
                <a:ext uri="{FF2B5EF4-FFF2-40B4-BE49-F238E27FC236}">
                  <a16:creationId xmlns:a16="http://schemas.microsoft.com/office/drawing/2014/main" id="{3432C848-548E-42C8-A90F-CC9519A7B3D9}"/>
                </a:ext>
              </a:extLst>
            </p:cNvPr>
            <p:cNvSpPr>
              <a:spLocks noChangeArrowheads="1"/>
            </p:cNvSpPr>
            <p:nvPr/>
          </p:nvSpPr>
          <p:spPr bwMode="auto">
            <a:xfrm>
              <a:off x="1755102" y="4986523"/>
              <a:ext cx="319088"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45</a:t>
              </a:r>
              <a:endParaRPr lang="en-US" altLang="zh-CN" sz="1800">
                <a:solidFill>
                  <a:schemeClr val="tx1"/>
                </a:solidFill>
                <a:latin typeface="Arial" panose="020B0604020202020204" pitchFamily="34" charset="0"/>
              </a:endParaRPr>
            </a:p>
          </p:txBody>
        </p:sp>
        <p:sp>
          <p:nvSpPr>
            <p:cNvPr id="21533" name="Oval 42">
              <a:extLst>
                <a:ext uri="{FF2B5EF4-FFF2-40B4-BE49-F238E27FC236}">
                  <a16:creationId xmlns:a16="http://schemas.microsoft.com/office/drawing/2014/main" id="{264ED5D8-23D8-49D8-A701-0411176E8A42}"/>
                </a:ext>
              </a:extLst>
            </p:cNvPr>
            <p:cNvSpPr>
              <a:spLocks noChangeArrowheads="1"/>
            </p:cNvSpPr>
            <p:nvPr/>
          </p:nvSpPr>
          <p:spPr bwMode="auto">
            <a:xfrm>
              <a:off x="1411144" y="5718426"/>
              <a:ext cx="320675"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23</a:t>
              </a:r>
              <a:endParaRPr lang="en-US" altLang="zh-CN" sz="1800">
                <a:solidFill>
                  <a:schemeClr val="tx1"/>
                </a:solidFill>
                <a:latin typeface="Arial" panose="020B0604020202020204" pitchFamily="34" charset="0"/>
              </a:endParaRPr>
            </a:p>
          </p:txBody>
        </p:sp>
        <p:sp>
          <p:nvSpPr>
            <p:cNvPr id="21534" name="Oval 3">
              <a:extLst>
                <a:ext uri="{FF2B5EF4-FFF2-40B4-BE49-F238E27FC236}">
                  <a16:creationId xmlns:a16="http://schemas.microsoft.com/office/drawing/2014/main" id="{29E64873-B4FB-4B65-AC34-DF323FAFB341}"/>
                </a:ext>
              </a:extLst>
            </p:cNvPr>
            <p:cNvSpPr>
              <a:spLocks noChangeArrowheads="1"/>
            </p:cNvSpPr>
            <p:nvPr/>
          </p:nvSpPr>
          <p:spPr bwMode="auto">
            <a:xfrm>
              <a:off x="1300271" y="4346761"/>
              <a:ext cx="320675"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17</a:t>
              </a:r>
              <a:endParaRPr lang="en-US" altLang="zh-CN" sz="1800">
                <a:solidFill>
                  <a:schemeClr val="tx1"/>
                </a:solidFill>
                <a:latin typeface="Arial" panose="020B0604020202020204" pitchFamily="34" charset="0"/>
              </a:endParaRPr>
            </a:p>
          </p:txBody>
        </p:sp>
      </p:grpSp>
      <p:sp>
        <p:nvSpPr>
          <p:cNvPr id="73" name="Line 57">
            <a:extLst>
              <a:ext uri="{FF2B5EF4-FFF2-40B4-BE49-F238E27FC236}">
                <a16:creationId xmlns:a16="http://schemas.microsoft.com/office/drawing/2014/main" id="{70BD81DA-4817-4549-9BF5-B7C3F00741D3}"/>
              </a:ext>
            </a:extLst>
          </p:cNvPr>
          <p:cNvSpPr>
            <a:spLocks noChangeShapeType="1"/>
          </p:cNvSpPr>
          <p:nvPr/>
        </p:nvSpPr>
        <p:spPr bwMode="auto">
          <a:xfrm>
            <a:off x="2627313" y="3968750"/>
            <a:ext cx="833437" cy="398463"/>
          </a:xfrm>
          <a:prstGeom prst="line">
            <a:avLst/>
          </a:prstGeom>
          <a:noFill/>
          <a:ln w="50800">
            <a:solidFill>
              <a:srgbClr val="C0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4" name="Line 69">
            <a:extLst>
              <a:ext uri="{FF2B5EF4-FFF2-40B4-BE49-F238E27FC236}">
                <a16:creationId xmlns:a16="http://schemas.microsoft.com/office/drawing/2014/main" id="{87431FA7-85E8-4BEC-AB88-9A43F537947C}"/>
              </a:ext>
            </a:extLst>
          </p:cNvPr>
          <p:cNvSpPr>
            <a:spLocks noChangeShapeType="1"/>
          </p:cNvSpPr>
          <p:nvPr/>
        </p:nvSpPr>
        <p:spPr bwMode="auto">
          <a:xfrm>
            <a:off x="3654425" y="4621213"/>
            <a:ext cx="296863" cy="439737"/>
          </a:xfrm>
          <a:prstGeom prst="line">
            <a:avLst/>
          </a:prstGeom>
          <a:noFill/>
          <a:ln w="50800">
            <a:solidFill>
              <a:srgbClr val="C0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5" name="Line 102">
            <a:extLst>
              <a:ext uri="{FF2B5EF4-FFF2-40B4-BE49-F238E27FC236}">
                <a16:creationId xmlns:a16="http://schemas.microsoft.com/office/drawing/2014/main" id="{9AB3AEAB-6C7E-4890-8AAA-66C43048CCBD}"/>
              </a:ext>
            </a:extLst>
          </p:cNvPr>
          <p:cNvSpPr>
            <a:spLocks noChangeShapeType="1"/>
          </p:cNvSpPr>
          <p:nvPr/>
        </p:nvSpPr>
        <p:spPr bwMode="auto">
          <a:xfrm>
            <a:off x="4078288" y="5272088"/>
            <a:ext cx="217487" cy="460375"/>
          </a:xfrm>
          <a:prstGeom prst="line">
            <a:avLst/>
          </a:prstGeom>
          <a:noFill/>
          <a:ln w="50800">
            <a:solidFill>
              <a:srgbClr val="C0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6" name="Line 22">
            <a:extLst>
              <a:ext uri="{FF2B5EF4-FFF2-40B4-BE49-F238E27FC236}">
                <a16:creationId xmlns:a16="http://schemas.microsoft.com/office/drawing/2014/main" id="{D54BC3DE-C9AA-411C-8533-965855063087}"/>
              </a:ext>
            </a:extLst>
          </p:cNvPr>
          <p:cNvSpPr>
            <a:spLocks noChangeShapeType="1"/>
          </p:cNvSpPr>
          <p:nvPr/>
        </p:nvSpPr>
        <p:spPr bwMode="auto">
          <a:xfrm flipV="1">
            <a:off x="4038600" y="6030913"/>
            <a:ext cx="2286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7" name="Oval 42">
            <a:extLst>
              <a:ext uri="{FF2B5EF4-FFF2-40B4-BE49-F238E27FC236}">
                <a16:creationId xmlns:a16="http://schemas.microsoft.com/office/drawing/2014/main" id="{95029966-7829-4CDF-BF4B-22893040175D}"/>
              </a:ext>
            </a:extLst>
          </p:cNvPr>
          <p:cNvSpPr>
            <a:spLocks noChangeArrowheads="1"/>
          </p:cNvSpPr>
          <p:nvPr/>
        </p:nvSpPr>
        <p:spPr bwMode="auto">
          <a:xfrm>
            <a:off x="3832225" y="6488113"/>
            <a:ext cx="320675" cy="320675"/>
          </a:xfrm>
          <a:prstGeom prst="ellipse">
            <a:avLst/>
          </a:prstGeom>
          <a:solidFill>
            <a:schemeClr val="bg1"/>
          </a:solidFill>
          <a:ln w="25400">
            <a:solidFill>
              <a:srgbClr val="C00000"/>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88</a:t>
            </a:r>
            <a:endParaRPr lang="en-US" altLang="zh-CN" sz="1800">
              <a:solidFill>
                <a:schemeClr val="tx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up)">
                                      <p:cBhvr>
                                        <p:cTn id="15" dur="500"/>
                                        <p:tgtEl>
                                          <p:spTgt spid="7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74"/>
                                        </p:tgtEl>
                                        <p:attrNameLst>
                                          <p:attrName>style.visibility</p:attrName>
                                        </p:attrNameLst>
                                      </p:cBhvr>
                                      <p:to>
                                        <p:strVal val="visible"/>
                                      </p:to>
                                    </p:set>
                                    <p:animEffect transition="in" filter="wipe(up)">
                                      <p:cBhvr>
                                        <p:cTn id="20" dur="500"/>
                                        <p:tgtEl>
                                          <p:spTgt spid="7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up)">
                                      <p:cBhvr>
                                        <p:cTn id="25" dur="500"/>
                                        <p:tgtEl>
                                          <p:spTgt spid="7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fade">
                                      <p:cBhvr>
                                        <p:cTn id="30" dur="500"/>
                                        <p:tgtEl>
                                          <p:spTgt spid="7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7"/>
                                        </p:tgtEl>
                                        <p:attrNameLst>
                                          <p:attrName>style.visibility</p:attrName>
                                        </p:attrNameLst>
                                      </p:cBhvr>
                                      <p:to>
                                        <p:strVal val="visible"/>
                                      </p:to>
                                    </p:set>
                                    <p:animEffect transition="in" filter="fade">
                                      <p:cBhvr>
                                        <p:cTn id="3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a:extLst>
              <a:ext uri="{FF2B5EF4-FFF2-40B4-BE49-F238E27FC236}">
                <a16:creationId xmlns:a16="http://schemas.microsoft.com/office/drawing/2014/main" id="{44F6D5F5-182F-4553-B02E-FF38C36C8DF0}"/>
              </a:ext>
            </a:extLst>
          </p:cNvPr>
          <p:cNvSpPr>
            <a:spLocks noGrp="1" noChangeArrowheads="1"/>
          </p:cNvSpPr>
          <p:nvPr>
            <p:ph type="title"/>
          </p:nvPr>
        </p:nvSpPr>
        <p:spPr/>
        <p:txBody>
          <a:bodyPr/>
          <a:lstStyle/>
          <a:p>
            <a:r>
              <a:rPr lang="zh-CN" altLang="en-US"/>
              <a:t>二叉搜索树</a:t>
            </a:r>
          </a:p>
        </p:txBody>
      </p:sp>
      <p:sp>
        <p:nvSpPr>
          <p:cNvPr id="22531" name="内容占位符 2">
            <a:extLst>
              <a:ext uri="{FF2B5EF4-FFF2-40B4-BE49-F238E27FC236}">
                <a16:creationId xmlns:a16="http://schemas.microsoft.com/office/drawing/2014/main" id="{761044C3-26C2-42D1-8CAF-0B74C0E2C618}"/>
              </a:ext>
            </a:extLst>
          </p:cNvPr>
          <p:cNvSpPr>
            <a:spLocks noGrp="1" noChangeArrowheads="1"/>
          </p:cNvSpPr>
          <p:nvPr>
            <p:ph idx="1"/>
          </p:nvPr>
        </p:nvSpPr>
        <p:spPr/>
        <p:txBody>
          <a:bodyPr/>
          <a:lstStyle/>
          <a:p>
            <a:r>
              <a:rPr lang="zh-CN" altLang="en-US"/>
              <a:t>删除</a:t>
            </a:r>
            <a:r>
              <a:rPr lang="en-US" altLang="zh-CN"/>
              <a:t>x</a:t>
            </a:r>
            <a:r>
              <a:rPr lang="zh-CN" altLang="en-US"/>
              <a:t>操作</a:t>
            </a:r>
            <a:endParaRPr lang="en-US" altLang="zh-CN"/>
          </a:p>
          <a:p>
            <a:pPr lvl="1"/>
            <a:r>
              <a:rPr lang="zh-CN" altLang="en-US"/>
              <a:t>从根开始搜索</a:t>
            </a:r>
            <a:r>
              <a:rPr lang="en-US" altLang="zh-CN"/>
              <a:t>x</a:t>
            </a:r>
            <a:r>
              <a:rPr lang="zh-CN" altLang="en-US"/>
              <a:t>，若不存在，放弃；否则：</a:t>
            </a:r>
            <a:endParaRPr lang="en-US" altLang="zh-CN"/>
          </a:p>
          <a:p>
            <a:pPr lvl="2"/>
            <a:r>
              <a:rPr lang="en-US" altLang="zh-CN"/>
              <a:t>x</a:t>
            </a:r>
            <a:r>
              <a:rPr lang="zh-CN" altLang="en-US"/>
              <a:t>只有左子树，左孩子填补</a:t>
            </a:r>
            <a:endParaRPr lang="en-US" altLang="zh-CN"/>
          </a:p>
          <a:p>
            <a:pPr lvl="2"/>
            <a:r>
              <a:rPr lang="en-US" altLang="zh-CN"/>
              <a:t>x</a:t>
            </a:r>
            <a:r>
              <a:rPr lang="zh-CN" altLang="en-US"/>
              <a:t>只有右子树，右孩子填补</a:t>
            </a:r>
            <a:endParaRPr lang="en-US" altLang="zh-CN"/>
          </a:p>
          <a:p>
            <a:pPr lvl="2"/>
            <a:r>
              <a:rPr lang="en-US" altLang="zh-CN"/>
              <a:t>x</a:t>
            </a:r>
            <a:r>
              <a:rPr lang="zh-CN" altLang="en-US"/>
              <a:t>有左右子树，右子树上中序第一结点</a:t>
            </a:r>
            <a:r>
              <a:rPr lang="en-US" altLang="zh-CN"/>
              <a:t>v (</a:t>
            </a:r>
            <a:r>
              <a:rPr lang="zh-CN" altLang="en-US"/>
              <a:t>左走直到头</a:t>
            </a:r>
            <a:r>
              <a:rPr lang="en-US" altLang="zh-CN"/>
              <a:t>)</a:t>
            </a:r>
            <a:r>
              <a:rPr lang="zh-CN" altLang="en-US"/>
              <a:t>填补，用</a:t>
            </a:r>
            <a:r>
              <a:rPr lang="en-US" altLang="zh-CN"/>
              <a:t>v</a:t>
            </a:r>
            <a:r>
              <a:rPr lang="zh-CN" altLang="en-US"/>
              <a:t>的右孩子填补</a:t>
            </a:r>
            <a:r>
              <a:rPr lang="en-US" altLang="zh-CN"/>
              <a:t>v</a:t>
            </a:r>
          </a:p>
          <a:p>
            <a:pPr lvl="2"/>
            <a:endParaRPr lang="zh-CN" altLang="en-US"/>
          </a:p>
        </p:txBody>
      </p:sp>
      <p:sp>
        <p:nvSpPr>
          <p:cNvPr id="22532" name="灯片编号占位符 3">
            <a:extLst>
              <a:ext uri="{FF2B5EF4-FFF2-40B4-BE49-F238E27FC236}">
                <a16:creationId xmlns:a16="http://schemas.microsoft.com/office/drawing/2014/main" id="{5433601E-2BFA-426B-858F-331F4347F1F9}"/>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nSpc>
                <a:spcPct val="100000"/>
              </a:lnSpc>
              <a:spcBef>
                <a:spcPct val="0"/>
              </a:spcBef>
              <a:buClrTx/>
              <a:buSzTx/>
              <a:buFontTx/>
              <a:buNone/>
            </a:pPr>
            <a:fld id="{D9E400BA-EFF0-4C36-88F2-53935474708A}" type="slidenum">
              <a:rPr lang="en-US" altLang="zh-CN" sz="2000">
                <a:solidFill>
                  <a:srgbClr val="006600"/>
                </a:solidFill>
                <a:latin typeface="Courier New" panose="02070309020205020404" pitchFamily="49" charset="0"/>
                <a:ea typeface="华文新魏" panose="02010800040101010101" pitchFamily="2" charset="-122"/>
              </a:rPr>
              <a:pPr>
                <a:lnSpc>
                  <a:spcPct val="100000"/>
                </a:lnSpc>
                <a:spcBef>
                  <a:spcPct val="0"/>
                </a:spcBef>
                <a:buClrTx/>
                <a:buSzTx/>
                <a:buFontTx/>
                <a:buNone/>
              </a:pPr>
              <a:t>17</a:t>
            </a:fld>
            <a:endParaRPr lang="en-US" altLang="zh-CN" sz="2000">
              <a:solidFill>
                <a:srgbClr val="006600"/>
              </a:solidFill>
              <a:latin typeface="Courier New" panose="02070309020205020404" pitchFamily="49" charset="0"/>
              <a:ea typeface="华文新魏" panose="02010800040101010101" pitchFamily="2" charset="-122"/>
            </a:endParaRPr>
          </a:p>
        </p:txBody>
      </p:sp>
      <p:sp>
        <p:nvSpPr>
          <p:cNvPr id="22533" name="Oval 19">
            <a:extLst>
              <a:ext uri="{FF2B5EF4-FFF2-40B4-BE49-F238E27FC236}">
                <a16:creationId xmlns:a16="http://schemas.microsoft.com/office/drawing/2014/main" id="{21AE7C01-5BDF-4E80-B724-7162A0540191}"/>
              </a:ext>
            </a:extLst>
          </p:cNvPr>
          <p:cNvSpPr>
            <a:spLocks noChangeArrowheads="1"/>
          </p:cNvSpPr>
          <p:nvPr/>
        </p:nvSpPr>
        <p:spPr bwMode="auto">
          <a:xfrm>
            <a:off x="5949950" y="3716338"/>
            <a:ext cx="320675"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53</a:t>
            </a:r>
            <a:endParaRPr lang="en-US" altLang="zh-CN" sz="1800">
              <a:solidFill>
                <a:schemeClr val="tx1"/>
              </a:solidFill>
              <a:latin typeface="Arial" panose="020B0604020202020204" pitchFamily="34" charset="0"/>
            </a:endParaRPr>
          </a:p>
        </p:txBody>
      </p:sp>
      <p:sp>
        <p:nvSpPr>
          <p:cNvPr id="22534" name="Line 40">
            <a:extLst>
              <a:ext uri="{FF2B5EF4-FFF2-40B4-BE49-F238E27FC236}">
                <a16:creationId xmlns:a16="http://schemas.microsoft.com/office/drawing/2014/main" id="{4EF582D9-F163-4620-9FBF-D859BECE65C1}"/>
              </a:ext>
            </a:extLst>
          </p:cNvPr>
          <p:cNvSpPr>
            <a:spLocks noChangeShapeType="1"/>
          </p:cNvSpPr>
          <p:nvPr/>
        </p:nvSpPr>
        <p:spPr bwMode="auto">
          <a:xfrm flipH="1">
            <a:off x="5153025" y="3933825"/>
            <a:ext cx="830263" cy="4556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2535" name="Line 41">
            <a:extLst>
              <a:ext uri="{FF2B5EF4-FFF2-40B4-BE49-F238E27FC236}">
                <a16:creationId xmlns:a16="http://schemas.microsoft.com/office/drawing/2014/main" id="{6658AB77-4CC1-49C3-AF09-1D132E5D68CB}"/>
              </a:ext>
            </a:extLst>
          </p:cNvPr>
          <p:cNvSpPr>
            <a:spLocks noChangeShapeType="1"/>
          </p:cNvSpPr>
          <p:nvPr/>
        </p:nvSpPr>
        <p:spPr bwMode="auto">
          <a:xfrm>
            <a:off x="6270625" y="3944938"/>
            <a:ext cx="1000125"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2536" name="Line 22">
            <a:extLst>
              <a:ext uri="{FF2B5EF4-FFF2-40B4-BE49-F238E27FC236}">
                <a16:creationId xmlns:a16="http://schemas.microsoft.com/office/drawing/2014/main" id="{85423827-09AE-4031-8A40-4FA0804419E3}"/>
              </a:ext>
            </a:extLst>
          </p:cNvPr>
          <p:cNvSpPr>
            <a:spLocks noChangeShapeType="1"/>
          </p:cNvSpPr>
          <p:nvPr/>
        </p:nvSpPr>
        <p:spPr bwMode="auto">
          <a:xfrm flipV="1">
            <a:off x="7343775" y="5226050"/>
            <a:ext cx="228600" cy="4556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2537" name="Line 23">
            <a:extLst>
              <a:ext uri="{FF2B5EF4-FFF2-40B4-BE49-F238E27FC236}">
                <a16:creationId xmlns:a16="http://schemas.microsoft.com/office/drawing/2014/main" id="{015BADE6-7C94-436A-A864-B570EF3742A8}"/>
              </a:ext>
            </a:extLst>
          </p:cNvPr>
          <p:cNvSpPr>
            <a:spLocks noChangeShapeType="1"/>
          </p:cNvSpPr>
          <p:nvPr/>
        </p:nvSpPr>
        <p:spPr bwMode="auto">
          <a:xfrm flipH="1" flipV="1">
            <a:off x="7710488" y="5226050"/>
            <a:ext cx="228600" cy="4556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2538" name="Line 24">
            <a:extLst>
              <a:ext uri="{FF2B5EF4-FFF2-40B4-BE49-F238E27FC236}">
                <a16:creationId xmlns:a16="http://schemas.microsoft.com/office/drawing/2014/main" id="{D5D42206-65D7-4E79-9137-8FF429CE48E3}"/>
              </a:ext>
            </a:extLst>
          </p:cNvPr>
          <p:cNvSpPr>
            <a:spLocks noChangeShapeType="1"/>
          </p:cNvSpPr>
          <p:nvPr/>
        </p:nvSpPr>
        <p:spPr bwMode="auto">
          <a:xfrm>
            <a:off x="7297738" y="4584700"/>
            <a:ext cx="274637" cy="4127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2539" name="Line 25">
            <a:extLst>
              <a:ext uri="{FF2B5EF4-FFF2-40B4-BE49-F238E27FC236}">
                <a16:creationId xmlns:a16="http://schemas.microsoft.com/office/drawing/2014/main" id="{7319AF7E-6CE3-4D58-B1C8-324574211724}"/>
              </a:ext>
            </a:extLst>
          </p:cNvPr>
          <p:cNvSpPr>
            <a:spLocks noChangeShapeType="1"/>
          </p:cNvSpPr>
          <p:nvPr/>
        </p:nvSpPr>
        <p:spPr bwMode="auto">
          <a:xfrm flipH="1">
            <a:off x="6704013" y="4470400"/>
            <a:ext cx="433387" cy="6397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2540" name="Oval 43">
            <a:extLst>
              <a:ext uri="{FF2B5EF4-FFF2-40B4-BE49-F238E27FC236}">
                <a16:creationId xmlns:a16="http://schemas.microsoft.com/office/drawing/2014/main" id="{9A4598A3-5277-429E-B8E6-02F4E67DC09B}"/>
              </a:ext>
            </a:extLst>
          </p:cNvPr>
          <p:cNvSpPr>
            <a:spLocks noChangeArrowheads="1"/>
          </p:cNvSpPr>
          <p:nvPr/>
        </p:nvSpPr>
        <p:spPr bwMode="auto">
          <a:xfrm>
            <a:off x="6559550" y="4949825"/>
            <a:ext cx="320675"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65</a:t>
            </a:r>
            <a:endParaRPr lang="en-US" altLang="zh-CN" sz="1800">
              <a:solidFill>
                <a:schemeClr val="tx1"/>
              </a:solidFill>
              <a:latin typeface="Arial" panose="020B0604020202020204" pitchFamily="34" charset="0"/>
            </a:endParaRPr>
          </a:p>
        </p:txBody>
      </p:sp>
      <p:sp>
        <p:nvSpPr>
          <p:cNvPr id="22541" name="Oval 44">
            <a:extLst>
              <a:ext uri="{FF2B5EF4-FFF2-40B4-BE49-F238E27FC236}">
                <a16:creationId xmlns:a16="http://schemas.microsoft.com/office/drawing/2014/main" id="{9E0031D2-7B89-4EE7-A74D-B3BAF7CE68E6}"/>
              </a:ext>
            </a:extLst>
          </p:cNvPr>
          <p:cNvSpPr>
            <a:spLocks noChangeArrowheads="1"/>
          </p:cNvSpPr>
          <p:nvPr/>
        </p:nvSpPr>
        <p:spPr bwMode="auto">
          <a:xfrm>
            <a:off x="7481888" y="4949825"/>
            <a:ext cx="319087"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87</a:t>
            </a:r>
            <a:endParaRPr lang="en-US" altLang="zh-CN" sz="1800">
              <a:solidFill>
                <a:schemeClr val="tx1"/>
              </a:solidFill>
              <a:latin typeface="Arial" panose="020B0604020202020204" pitchFamily="34" charset="0"/>
            </a:endParaRPr>
          </a:p>
        </p:txBody>
      </p:sp>
      <p:sp>
        <p:nvSpPr>
          <p:cNvPr id="22542" name="Oval 42">
            <a:extLst>
              <a:ext uri="{FF2B5EF4-FFF2-40B4-BE49-F238E27FC236}">
                <a16:creationId xmlns:a16="http://schemas.microsoft.com/office/drawing/2014/main" id="{ECB9F3E3-42E5-4CEF-989A-BB06A6ECBC7F}"/>
              </a:ext>
            </a:extLst>
          </p:cNvPr>
          <p:cNvSpPr>
            <a:spLocks noChangeArrowheads="1"/>
          </p:cNvSpPr>
          <p:nvPr/>
        </p:nvSpPr>
        <p:spPr bwMode="auto">
          <a:xfrm>
            <a:off x="7137400" y="5681663"/>
            <a:ext cx="320675"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81</a:t>
            </a:r>
            <a:endParaRPr lang="en-US" altLang="zh-CN" sz="1800">
              <a:solidFill>
                <a:schemeClr val="tx1"/>
              </a:solidFill>
              <a:latin typeface="Arial" panose="020B0604020202020204" pitchFamily="34" charset="0"/>
            </a:endParaRPr>
          </a:p>
        </p:txBody>
      </p:sp>
      <p:sp>
        <p:nvSpPr>
          <p:cNvPr id="22543" name="Oval 42">
            <a:extLst>
              <a:ext uri="{FF2B5EF4-FFF2-40B4-BE49-F238E27FC236}">
                <a16:creationId xmlns:a16="http://schemas.microsoft.com/office/drawing/2014/main" id="{A62B5E92-7442-4CA8-AE93-8A43594B4AEB}"/>
              </a:ext>
            </a:extLst>
          </p:cNvPr>
          <p:cNvSpPr>
            <a:spLocks noChangeArrowheads="1"/>
          </p:cNvSpPr>
          <p:nvPr/>
        </p:nvSpPr>
        <p:spPr bwMode="auto">
          <a:xfrm>
            <a:off x="7797800" y="5681663"/>
            <a:ext cx="320675"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94</a:t>
            </a:r>
            <a:endParaRPr lang="en-US" altLang="zh-CN" sz="1800">
              <a:solidFill>
                <a:schemeClr val="tx1"/>
              </a:solidFill>
              <a:latin typeface="Arial" panose="020B0604020202020204" pitchFamily="34" charset="0"/>
            </a:endParaRPr>
          </a:p>
        </p:txBody>
      </p:sp>
      <p:sp>
        <p:nvSpPr>
          <p:cNvPr id="22544" name="Oval 3">
            <a:extLst>
              <a:ext uri="{FF2B5EF4-FFF2-40B4-BE49-F238E27FC236}">
                <a16:creationId xmlns:a16="http://schemas.microsoft.com/office/drawing/2014/main" id="{FC0E2CEC-6859-4A48-BAE8-F92A3099C44D}"/>
              </a:ext>
            </a:extLst>
          </p:cNvPr>
          <p:cNvSpPr>
            <a:spLocks noChangeArrowheads="1"/>
          </p:cNvSpPr>
          <p:nvPr/>
        </p:nvSpPr>
        <p:spPr bwMode="auto">
          <a:xfrm>
            <a:off x="7027863" y="4310063"/>
            <a:ext cx="320675"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78</a:t>
            </a:r>
            <a:endParaRPr lang="en-US" altLang="zh-CN" sz="1800">
              <a:solidFill>
                <a:schemeClr val="tx1"/>
              </a:solidFill>
              <a:latin typeface="Arial" panose="020B0604020202020204" pitchFamily="34" charset="0"/>
            </a:endParaRPr>
          </a:p>
        </p:txBody>
      </p:sp>
      <p:sp>
        <p:nvSpPr>
          <p:cNvPr id="55" name="Line 22">
            <a:extLst>
              <a:ext uri="{FF2B5EF4-FFF2-40B4-BE49-F238E27FC236}">
                <a16:creationId xmlns:a16="http://schemas.microsoft.com/office/drawing/2014/main" id="{EFB4C2E0-595E-4DCA-81CE-502454D135B5}"/>
              </a:ext>
            </a:extLst>
          </p:cNvPr>
          <p:cNvSpPr>
            <a:spLocks noChangeShapeType="1"/>
          </p:cNvSpPr>
          <p:nvPr/>
        </p:nvSpPr>
        <p:spPr bwMode="auto">
          <a:xfrm flipV="1">
            <a:off x="5260975" y="5226050"/>
            <a:ext cx="228600" cy="4556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2546" name="Line 24">
            <a:extLst>
              <a:ext uri="{FF2B5EF4-FFF2-40B4-BE49-F238E27FC236}">
                <a16:creationId xmlns:a16="http://schemas.microsoft.com/office/drawing/2014/main" id="{12B29A8B-38DA-4D70-9D52-8DA27652D998}"/>
              </a:ext>
            </a:extLst>
          </p:cNvPr>
          <p:cNvSpPr>
            <a:spLocks noChangeShapeType="1"/>
          </p:cNvSpPr>
          <p:nvPr/>
        </p:nvSpPr>
        <p:spPr bwMode="auto">
          <a:xfrm>
            <a:off x="5214938" y="4584700"/>
            <a:ext cx="274637" cy="4127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2547" name="Line 25">
            <a:extLst>
              <a:ext uri="{FF2B5EF4-FFF2-40B4-BE49-F238E27FC236}">
                <a16:creationId xmlns:a16="http://schemas.microsoft.com/office/drawing/2014/main" id="{ED566986-6D5C-411D-9C18-BBCDA9DE576B}"/>
              </a:ext>
            </a:extLst>
          </p:cNvPr>
          <p:cNvSpPr>
            <a:spLocks noChangeShapeType="1"/>
          </p:cNvSpPr>
          <p:nvPr/>
        </p:nvSpPr>
        <p:spPr bwMode="auto">
          <a:xfrm flipH="1">
            <a:off x="4621213" y="4470400"/>
            <a:ext cx="433387" cy="6397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2548" name="Oval 43">
            <a:extLst>
              <a:ext uri="{FF2B5EF4-FFF2-40B4-BE49-F238E27FC236}">
                <a16:creationId xmlns:a16="http://schemas.microsoft.com/office/drawing/2014/main" id="{41870F05-8D83-4656-A207-BF20EB2A72F0}"/>
              </a:ext>
            </a:extLst>
          </p:cNvPr>
          <p:cNvSpPr>
            <a:spLocks noChangeArrowheads="1"/>
          </p:cNvSpPr>
          <p:nvPr/>
        </p:nvSpPr>
        <p:spPr bwMode="auto">
          <a:xfrm>
            <a:off x="4475163" y="4949825"/>
            <a:ext cx="320675"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09</a:t>
            </a:r>
            <a:endParaRPr lang="en-US" altLang="zh-CN" sz="1800">
              <a:solidFill>
                <a:schemeClr val="tx1"/>
              </a:solidFill>
              <a:latin typeface="Arial" panose="020B0604020202020204" pitchFamily="34" charset="0"/>
            </a:endParaRPr>
          </a:p>
        </p:txBody>
      </p:sp>
      <p:sp>
        <p:nvSpPr>
          <p:cNvPr id="22549" name="Oval 44">
            <a:extLst>
              <a:ext uri="{FF2B5EF4-FFF2-40B4-BE49-F238E27FC236}">
                <a16:creationId xmlns:a16="http://schemas.microsoft.com/office/drawing/2014/main" id="{1F097A36-9EBC-4292-A569-A34E303699BB}"/>
              </a:ext>
            </a:extLst>
          </p:cNvPr>
          <p:cNvSpPr>
            <a:spLocks noChangeArrowheads="1"/>
          </p:cNvSpPr>
          <p:nvPr/>
        </p:nvSpPr>
        <p:spPr bwMode="auto">
          <a:xfrm>
            <a:off x="5399088" y="4949825"/>
            <a:ext cx="319087"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45</a:t>
            </a:r>
            <a:endParaRPr lang="en-US" altLang="zh-CN" sz="1800">
              <a:solidFill>
                <a:schemeClr val="tx1"/>
              </a:solidFill>
              <a:latin typeface="Arial" panose="020B0604020202020204" pitchFamily="34" charset="0"/>
            </a:endParaRPr>
          </a:p>
        </p:txBody>
      </p:sp>
      <p:sp>
        <p:nvSpPr>
          <p:cNvPr id="22550" name="Oval 3">
            <a:extLst>
              <a:ext uri="{FF2B5EF4-FFF2-40B4-BE49-F238E27FC236}">
                <a16:creationId xmlns:a16="http://schemas.microsoft.com/office/drawing/2014/main" id="{8792A284-1991-464D-9936-F73A47B3B86F}"/>
              </a:ext>
            </a:extLst>
          </p:cNvPr>
          <p:cNvSpPr>
            <a:spLocks noChangeArrowheads="1"/>
          </p:cNvSpPr>
          <p:nvPr/>
        </p:nvSpPr>
        <p:spPr bwMode="auto">
          <a:xfrm>
            <a:off x="4943475" y="4310063"/>
            <a:ext cx="320675"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17</a:t>
            </a:r>
            <a:endParaRPr lang="en-US" altLang="zh-CN" sz="1800">
              <a:solidFill>
                <a:schemeClr val="tx1"/>
              </a:solidFill>
              <a:latin typeface="Arial" panose="020B0604020202020204" pitchFamily="34" charset="0"/>
            </a:endParaRPr>
          </a:p>
        </p:txBody>
      </p:sp>
      <p:sp>
        <p:nvSpPr>
          <p:cNvPr id="65" name="Line 57">
            <a:extLst>
              <a:ext uri="{FF2B5EF4-FFF2-40B4-BE49-F238E27FC236}">
                <a16:creationId xmlns:a16="http://schemas.microsoft.com/office/drawing/2014/main" id="{37E961CB-F68B-4D73-90CB-9ED382A0775C}"/>
              </a:ext>
            </a:extLst>
          </p:cNvPr>
          <p:cNvSpPr>
            <a:spLocks noChangeShapeType="1"/>
          </p:cNvSpPr>
          <p:nvPr/>
        </p:nvSpPr>
        <p:spPr bwMode="auto">
          <a:xfrm flipH="1">
            <a:off x="5214938" y="3935413"/>
            <a:ext cx="768350" cy="454025"/>
          </a:xfrm>
          <a:prstGeom prst="line">
            <a:avLst/>
          </a:prstGeom>
          <a:noFill/>
          <a:ln w="50800">
            <a:solidFill>
              <a:srgbClr val="C0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6" name="Line 69">
            <a:extLst>
              <a:ext uri="{FF2B5EF4-FFF2-40B4-BE49-F238E27FC236}">
                <a16:creationId xmlns:a16="http://schemas.microsoft.com/office/drawing/2014/main" id="{AD1105DA-8425-470F-B0B8-51CE02915E35}"/>
              </a:ext>
            </a:extLst>
          </p:cNvPr>
          <p:cNvSpPr>
            <a:spLocks noChangeShapeType="1"/>
          </p:cNvSpPr>
          <p:nvPr/>
        </p:nvSpPr>
        <p:spPr bwMode="auto">
          <a:xfrm>
            <a:off x="5227638" y="4584700"/>
            <a:ext cx="295275" cy="441325"/>
          </a:xfrm>
          <a:prstGeom prst="line">
            <a:avLst/>
          </a:prstGeom>
          <a:noFill/>
          <a:ln w="50800">
            <a:solidFill>
              <a:srgbClr val="C0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8" name="TextBox 67">
            <a:extLst>
              <a:ext uri="{FF2B5EF4-FFF2-40B4-BE49-F238E27FC236}">
                <a16:creationId xmlns:a16="http://schemas.microsoft.com/office/drawing/2014/main" id="{E2C43EBF-283B-4D5A-862F-F8E1055B8BCF}"/>
              </a:ext>
            </a:extLst>
          </p:cNvPr>
          <p:cNvSpPr txBox="1">
            <a:spLocks noChangeArrowheads="1"/>
          </p:cNvSpPr>
          <p:nvPr/>
        </p:nvSpPr>
        <p:spPr bwMode="auto">
          <a:xfrm>
            <a:off x="2916238" y="4848225"/>
            <a:ext cx="904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zh-CN" altLang="en-US" sz="1800">
                <a:solidFill>
                  <a:srgbClr val="000099"/>
                </a:solidFill>
                <a:latin typeface="Arial" panose="020B0604020202020204" pitchFamily="34" charset="0"/>
                <a:ea typeface="黑体" panose="02010609060101010101" pitchFamily="49" charset="-122"/>
              </a:rPr>
              <a:t>删除</a:t>
            </a:r>
            <a:r>
              <a:rPr lang="en-US" altLang="zh-CN" sz="1800">
                <a:solidFill>
                  <a:srgbClr val="000099"/>
                </a:solidFill>
                <a:latin typeface="Arial" panose="020B0604020202020204" pitchFamily="34" charset="0"/>
                <a:ea typeface="黑体" panose="02010609060101010101" pitchFamily="49" charset="-122"/>
              </a:rPr>
              <a:t>45</a:t>
            </a:r>
            <a:endParaRPr lang="zh-CN" altLang="en-US" sz="1800">
              <a:solidFill>
                <a:srgbClr val="000099"/>
              </a:solidFill>
              <a:latin typeface="Arial" panose="020B0604020202020204" pitchFamily="34" charset="0"/>
              <a:ea typeface="黑体" panose="02010609060101010101" pitchFamily="49" charset="-122"/>
            </a:endParaRPr>
          </a:p>
        </p:txBody>
      </p:sp>
      <p:sp>
        <p:nvSpPr>
          <p:cNvPr id="61" name="Oval 42">
            <a:extLst>
              <a:ext uri="{FF2B5EF4-FFF2-40B4-BE49-F238E27FC236}">
                <a16:creationId xmlns:a16="http://schemas.microsoft.com/office/drawing/2014/main" id="{CF337498-A795-432C-9F8F-8A27E0529E3E}"/>
              </a:ext>
            </a:extLst>
          </p:cNvPr>
          <p:cNvSpPr>
            <a:spLocks noChangeArrowheads="1"/>
          </p:cNvSpPr>
          <p:nvPr/>
        </p:nvSpPr>
        <p:spPr bwMode="auto">
          <a:xfrm>
            <a:off x="5054600" y="5681663"/>
            <a:ext cx="341313" cy="342900"/>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23</a:t>
            </a:r>
            <a:endParaRPr lang="en-US" altLang="zh-CN" sz="1800">
              <a:solidFill>
                <a:schemeClr val="tx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up)">
                                      <p:cBhvr>
                                        <p:cTn id="12" dur="500"/>
                                        <p:tgtEl>
                                          <p:spTgt spid="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up)">
                                      <p:cBhvr>
                                        <p:cTn id="17" dur="500"/>
                                        <p:tgtEl>
                                          <p:spTgt spid="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3" presetClass="path" presetSubtype="0" accel="50000" decel="50000" fill="hold" grpId="0" nodeType="clickEffect">
                                  <p:stCondLst>
                                    <p:cond delay="0"/>
                                  </p:stCondLst>
                                  <p:childTnLst>
                                    <p:animMotion origin="layout" path="M -4.16667E-6 5.5517E-8 L 0.03889 -0.10664 " pathEditMode="relative" rAng="0" ptsTypes="AA">
                                      <p:cBhvr>
                                        <p:cTn id="21" dur="2000" fill="hold"/>
                                        <p:tgtEl>
                                          <p:spTgt spid="61"/>
                                        </p:tgtEl>
                                        <p:attrNameLst>
                                          <p:attrName>ppt_x</p:attrName>
                                          <p:attrName>ppt_y</p:attrName>
                                        </p:attrNameLst>
                                      </p:cBhvr>
                                      <p:rCtr x="1944" y="-5344"/>
                                    </p:animMotion>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xit" presetSubtype="4" fill="hold" nodeType="clickEffect">
                                  <p:stCondLst>
                                    <p:cond delay="0"/>
                                  </p:stCondLst>
                                  <p:childTnLst>
                                    <p:animEffect transition="out" filter="wipe(down)">
                                      <p:cBhvr>
                                        <p:cTn id="25" dur="500"/>
                                        <p:tgtEl>
                                          <p:spTgt spid="55"/>
                                        </p:tgtEl>
                                      </p:cBhvr>
                                    </p:animEffect>
                                    <p:set>
                                      <p:cBhvr>
                                        <p:cTn id="26" dur="1" fill="hold">
                                          <p:stCondLst>
                                            <p:cond delay="4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a:extLst>
              <a:ext uri="{FF2B5EF4-FFF2-40B4-BE49-F238E27FC236}">
                <a16:creationId xmlns:a16="http://schemas.microsoft.com/office/drawing/2014/main" id="{03F42444-5C6D-40B1-A765-0CB576D2E384}"/>
              </a:ext>
            </a:extLst>
          </p:cNvPr>
          <p:cNvSpPr>
            <a:spLocks noGrp="1" noChangeArrowheads="1"/>
          </p:cNvSpPr>
          <p:nvPr>
            <p:ph type="title"/>
          </p:nvPr>
        </p:nvSpPr>
        <p:spPr/>
        <p:txBody>
          <a:bodyPr/>
          <a:lstStyle/>
          <a:p>
            <a:r>
              <a:rPr lang="zh-CN" altLang="en-US"/>
              <a:t>二叉搜索树</a:t>
            </a:r>
          </a:p>
        </p:txBody>
      </p:sp>
      <p:sp>
        <p:nvSpPr>
          <p:cNvPr id="23555" name="内容占位符 2">
            <a:extLst>
              <a:ext uri="{FF2B5EF4-FFF2-40B4-BE49-F238E27FC236}">
                <a16:creationId xmlns:a16="http://schemas.microsoft.com/office/drawing/2014/main" id="{EC9CCADA-1109-4193-B78E-46D338395438}"/>
              </a:ext>
            </a:extLst>
          </p:cNvPr>
          <p:cNvSpPr>
            <a:spLocks noGrp="1" noChangeArrowheads="1"/>
          </p:cNvSpPr>
          <p:nvPr>
            <p:ph idx="1"/>
          </p:nvPr>
        </p:nvSpPr>
        <p:spPr/>
        <p:txBody>
          <a:bodyPr/>
          <a:lstStyle/>
          <a:p>
            <a:r>
              <a:rPr lang="zh-CN" altLang="en-US"/>
              <a:t>删除</a:t>
            </a:r>
            <a:r>
              <a:rPr lang="en-US" altLang="zh-CN"/>
              <a:t>x</a:t>
            </a:r>
            <a:r>
              <a:rPr lang="zh-CN" altLang="en-US"/>
              <a:t>操作</a:t>
            </a:r>
            <a:endParaRPr lang="en-US" altLang="zh-CN"/>
          </a:p>
          <a:p>
            <a:pPr lvl="1"/>
            <a:r>
              <a:rPr lang="zh-CN" altLang="en-US"/>
              <a:t>从根开始搜索</a:t>
            </a:r>
            <a:r>
              <a:rPr lang="en-US" altLang="zh-CN"/>
              <a:t>x</a:t>
            </a:r>
            <a:r>
              <a:rPr lang="zh-CN" altLang="en-US"/>
              <a:t>，若不存在，放弃；否则：</a:t>
            </a:r>
            <a:endParaRPr lang="en-US" altLang="zh-CN"/>
          </a:p>
          <a:p>
            <a:pPr lvl="2"/>
            <a:r>
              <a:rPr lang="en-US" altLang="zh-CN"/>
              <a:t>x</a:t>
            </a:r>
            <a:r>
              <a:rPr lang="zh-CN" altLang="en-US"/>
              <a:t>只有左子树，左孩子填补</a:t>
            </a:r>
            <a:endParaRPr lang="en-US" altLang="zh-CN"/>
          </a:p>
          <a:p>
            <a:pPr lvl="2"/>
            <a:r>
              <a:rPr lang="en-US" altLang="zh-CN"/>
              <a:t>x</a:t>
            </a:r>
            <a:r>
              <a:rPr lang="zh-CN" altLang="en-US"/>
              <a:t>只有右子树，右孩子填补</a:t>
            </a:r>
            <a:endParaRPr lang="en-US" altLang="zh-CN"/>
          </a:p>
          <a:p>
            <a:pPr lvl="2"/>
            <a:r>
              <a:rPr lang="en-US" altLang="zh-CN"/>
              <a:t>x</a:t>
            </a:r>
            <a:r>
              <a:rPr lang="zh-CN" altLang="en-US"/>
              <a:t>有左右子树，右子树上中序第一结点</a:t>
            </a:r>
            <a:r>
              <a:rPr lang="en-US" altLang="zh-CN"/>
              <a:t>v (</a:t>
            </a:r>
            <a:r>
              <a:rPr lang="zh-CN" altLang="en-US"/>
              <a:t>左走直到头</a:t>
            </a:r>
            <a:r>
              <a:rPr lang="en-US" altLang="zh-CN"/>
              <a:t>)</a:t>
            </a:r>
            <a:r>
              <a:rPr lang="zh-CN" altLang="en-US"/>
              <a:t>填补，用</a:t>
            </a:r>
            <a:r>
              <a:rPr lang="en-US" altLang="zh-CN"/>
              <a:t>v</a:t>
            </a:r>
            <a:r>
              <a:rPr lang="zh-CN" altLang="en-US"/>
              <a:t>的右孩子填补</a:t>
            </a:r>
            <a:r>
              <a:rPr lang="en-US" altLang="zh-CN"/>
              <a:t>v</a:t>
            </a:r>
          </a:p>
          <a:p>
            <a:pPr lvl="2"/>
            <a:endParaRPr lang="zh-CN" altLang="en-US"/>
          </a:p>
        </p:txBody>
      </p:sp>
      <p:sp>
        <p:nvSpPr>
          <p:cNvPr id="23556" name="灯片编号占位符 3">
            <a:extLst>
              <a:ext uri="{FF2B5EF4-FFF2-40B4-BE49-F238E27FC236}">
                <a16:creationId xmlns:a16="http://schemas.microsoft.com/office/drawing/2014/main" id="{8FC42D65-A54A-44FB-BA5F-65EC1189B9C0}"/>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nSpc>
                <a:spcPct val="100000"/>
              </a:lnSpc>
              <a:spcBef>
                <a:spcPct val="0"/>
              </a:spcBef>
              <a:buClrTx/>
              <a:buSzTx/>
              <a:buFontTx/>
              <a:buNone/>
            </a:pPr>
            <a:fld id="{526102CC-A384-42C9-BED8-54CAC308C507}" type="slidenum">
              <a:rPr lang="en-US" altLang="zh-CN" sz="2000">
                <a:solidFill>
                  <a:srgbClr val="006600"/>
                </a:solidFill>
                <a:latin typeface="Courier New" panose="02070309020205020404" pitchFamily="49" charset="0"/>
                <a:ea typeface="华文新魏" panose="02010800040101010101" pitchFamily="2" charset="-122"/>
              </a:rPr>
              <a:pPr>
                <a:lnSpc>
                  <a:spcPct val="100000"/>
                </a:lnSpc>
                <a:spcBef>
                  <a:spcPct val="0"/>
                </a:spcBef>
                <a:buClrTx/>
                <a:buSzTx/>
                <a:buFontTx/>
                <a:buNone/>
              </a:pPr>
              <a:t>18</a:t>
            </a:fld>
            <a:endParaRPr lang="en-US" altLang="zh-CN" sz="2000">
              <a:solidFill>
                <a:srgbClr val="006600"/>
              </a:solidFill>
              <a:latin typeface="Courier New" panose="02070309020205020404" pitchFamily="49" charset="0"/>
              <a:ea typeface="华文新魏" panose="02010800040101010101" pitchFamily="2" charset="-122"/>
            </a:endParaRPr>
          </a:p>
        </p:txBody>
      </p:sp>
      <p:sp>
        <p:nvSpPr>
          <p:cNvPr id="23557" name="Oval 19">
            <a:extLst>
              <a:ext uri="{FF2B5EF4-FFF2-40B4-BE49-F238E27FC236}">
                <a16:creationId xmlns:a16="http://schemas.microsoft.com/office/drawing/2014/main" id="{777A68B3-FAC8-4553-8CF3-BEEA47CA63A3}"/>
              </a:ext>
            </a:extLst>
          </p:cNvPr>
          <p:cNvSpPr>
            <a:spLocks noChangeArrowheads="1"/>
          </p:cNvSpPr>
          <p:nvPr/>
        </p:nvSpPr>
        <p:spPr bwMode="auto">
          <a:xfrm>
            <a:off x="5949950" y="3716338"/>
            <a:ext cx="320675"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53</a:t>
            </a:r>
            <a:endParaRPr lang="en-US" altLang="zh-CN" sz="1800">
              <a:solidFill>
                <a:schemeClr val="tx1"/>
              </a:solidFill>
              <a:latin typeface="Arial" panose="020B0604020202020204" pitchFamily="34" charset="0"/>
            </a:endParaRPr>
          </a:p>
        </p:txBody>
      </p:sp>
      <p:sp>
        <p:nvSpPr>
          <p:cNvPr id="23558" name="Line 40">
            <a:extLst>
              <a:ext uri="{FF2B5EF4-FFF2-40B4-BE49-F238E27FC236}">
                <a16:creationId xmlns:a16="http://schemas.microsoft.com/office/drawing/2014/main" id="{98BE2554-E915-4E00-95CB-88E43A0D3BC8}"/>
              </a:ext>
            </a:extLst>
          </p:cNvPr>
          <p:cNvSpPr>
            <a:spLocks noChangeShapeType="1"/>
          </p:cNvSpPr>
          <p:nvPr/>
        </p:nvSpPr>
        <p:spPr bwMode="auto">
          <a:xfrm flipH="1">
            <a:off x="5153025" y="3933825"/>
            <a:ext cx="830263" cy="4556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3559" name="Line 41">
            <a:extLst>
              <a:ext uri="{FF2B5EF4-FFF2-40B4-BE49-F238E27FC236}">
                <a16:creationId xmlns:a16="http://schemas.microsoft.com/office/drawing/2014/main" id="{EFB2613E-1B56-445A-963D-57E86A17514F}"/>
              </a:ext>
            </a:extLst>
          </p:cNvPr>
          <p:cNvSpPr>
            <a:spLocks noChangeShapeType="1"/>
          </p:cNvSpPr>
          <p:nvPr/>
        </p:nvSpPr>
        <p:spPr bwMode="auto">
          <a:xfrm>
            <a:off x="6270625" y="3944938"/>
            <a:ext cx="1000125"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 name="Line 24">
            <a:extLst>
              <a:ext uri="{FF2B5EF4-FFF2-40B4-BE49-F238E27FC236}">
                <a16:creationId xmlns:a16="http://schemas.microsoft.com/office/drawing/2014/main" id="{09C1D121-8A8C-4E2D-9259-3AB52A6936C8}"/>
              </a:ext>
            </a:extLst>
          </p:cNvPr>
          <p:cNvSpPr>
            <a:spLocks noChangeShapeType="1"/>
          </p:cNvSpPr>
          <p:nvPr/>
        </p:nvSpPr>
        <p:spPr bwMode="auto">
          <a:xfrm>
            <a:off x="7297738" y="4584700"/>
            <a:ext cx="274637" cy="4127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3561" name="Oval 3">
            <a:extLst>
              <a:ext uri="{FF2B5EF4-FFF2-40B4-BE49-F238E27FC236}">
                <a16:creationId xmlns:a16="http://schemas.microsoft.com/office/drawing/2014/main" id="{41257A30-2691-4617-B3A9-CD3EFA47DA18}"/>
              </a:ext>
            </a:extLst>
          </p:cNvPr>
          <p:cNvSpPr>
            <a:spLocks noChangeArrowheads="1"/>
          </p:cNvSpPr>
          <p:nvPr/>
        </p:nvSpPr>
        <p:spPr bwMode="auto">
          <a:xfrm>
            <a:off x="7027863" y="4310063"/>
            <a:ext cx="320675"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78</a:t>
            </a:r>
            <a:endParaRPr lang="en-US" altLang="zh-CN" sz="1800">
              <a:solidFill>
                <a:schemeClr val="tx1"/>
              </a:solidFill>
              <a:latin typeface="Arial" panose="020B0604020202020204" pitchFamily="34" charset="0"/>
            </a:endParaRPr>
          </a:p>
        </p:txBody>
      </p:sp>
      <p:sp>
        <p:nvSpPr>
          <p:cNvPr id="23562" name="Line 22">
            <a:extLst>
              <a:ext uri="{FF2B5EF4-FFF2-40B4-BE49-F238E27FC236}">
                <a16:creationId xmlns:a16="http://schemas.microsoft.com/office/drawing/2014/main" id="{C711E068-A7A5-45F5-B283-712557C770B7}"/>
              </a:ext>
            </a:extLst>
          </p:cNvPr>
          <p:cNvSpPr>
            <a:spLocks noChangeShapeType="1"/>
          </p:cNvSpPr>
          <p:nvPr/>
        </p:nvSpPr>
        <p:spPr bwMode="auto">
          <a:xfrm flipV="1">
            <a:off x="5260975" y="5226050"/>
            <a:ext cx="228600" cy="4556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3563" name="Line 24">
            <a:extLst>
              <a:ext uri="{FF2B5EF4-FFF2-40B4-BE49-F238E27FC236}">
                <a16:creationId xmlns:a16="http://schemas.microsoft.com/office/drawing/2014/main" id="{7108E78C-3996-45FB-8E6A-FE05E2655E15}"/>
              </a:ext>
            </a:extLst>
          </p:cNvPr>
          <p:cNvSpPr>
            <a:spLocks noChangeShapeType="1"/>
          </p:cNvSpPr>
          <p:nvPr/>
        </p:nvSpPr>
        <p:spPr bwMode="auto">
          <a:xfrm>
            <a:off x="5214938" y="4584700"/>
            <a:ext cx="274637" cy="4127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3564" name="Line 25">
            <a:extLst>
              <a:ext uri="{FF2B5EF4-FFF2-40B4-BE49-F238E27FC236}">
                <a16:creationId xmlns:a16="http://schemas.microsoft.com/office/drawing/2014/main" id="{1F55FCC4-AA92-4A80-BD7C-456DC72A0967}"/>
              </a:ext>
            </a:extLst>
          </p:cNvPr>
          <p:cNvSpPr>
            <a:spLocks noChangeShapeType="1"/>
          </p:cNvSpPr>
          <p:nvPr/>
        </p:nvSpPr>
        <p:spPr bwMode="auto">
          <a:xfrm flipH="1">
            <a:off x="4621213" y="4470400"/>
            <a:ext cx="433387" cy="6397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3565" name="Oval 43">
            <a:extLst>
              <a:ext uri="{FF2B5EF4-FFF2-40B4-BE49-F238E27FC236}">
                <a16:creationId xmlns:a16="http://schemas.microsoft.com/office/drawing/2014/main" id="{1BD9F0FD-C26B-43BD-986F-C5778156FC5B}"/>
              </a:ext>
            </a:extLst>
          </p:cNvPr>
          <p:cNvSpPr>
            <a:spLocks noChangeArrowheads="1"/>
          </p:cNvSpPr>
          <p:nvPr/>
        </p:nvSpPr>
        <p:spPr bwMode="auto">
          <a:xfrm>
            <a:off x="4475163" y="4949825"/>
            <a:ext cx="320675"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09</a:t>
            </a:r>
            <a:endParaRPr lang="en-US" altLang="zh-CN" sz="1800">
              <a:solidFill>
                <a:schemeClr val="tx1"/>
              </a:solidFill>
              <a:latin typeface="Arial" panose="020B0604020202020204" pitchFamily="34" charset="0"/>
            </a:endParaRPr>
          </a:p>
        </p:txBody>
      </p:sp>
      <p:sp>
        <p:nvSpPr>
          <p:cNvPr id="23566" name="Oval 44">
            <a:extLst>
              <a:ext uri="{FF2B5EF4-FFF2-40B4-BE49-F238E27FC236}">
                <a16:creationId xmlns:a16="http://schemas.microsoft.com/office/drawing/2014/main" id="{DB33C881-BD83-4E05-A7F8-B31FC3FEA162}"/>
              </a:ext>
            </a:extLst>
          </p:cNvPr>
          <p:cNvSpPr>
            <a:spLocks noChangeArrowheads="1"/>
          </p:cNvSpPr>
          <p:nvPr/>
        </p:nvSpPr>
        <p:spPr bwMode="auto">
          <a:xfrm>
            <a:off x="5399088" y="4949825"/>
            <a:ext cx="319087"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45</a:t>
            </a:r>
            <a:endParaRPr lang="en-US" altLang="zh-CN" sz="1800">
              <a:solidFill>
                <a:schemeClr val="tx1"/>
              </a:solidFill>
              <a:latin typeface="Arial" panose="020B0604020202020204" pitchFamily="34" charset="0"/>
            </a:endParaRPr>
          </a:p>
        </p:txBody>
      </p:sp>
      <p:sp>
        <p:nvSpPr>
          <p:cNvPr id="23567" name="Oval 3">
            <a:extLst>
              <a:ext uri="{FF2B5EF4-FFF2-40B4-BE49-F238E27FC236}">
                <a16:creationId xmlns:a16="http://schemas.microsoft.com/office/drawing/2014/main" id="{C52AC94B-992D-4F7F-8519-1473B3D19F03}"/>
              </a:ext>
            </a:extLst>
          </p:cNvPr>
          <p:cNvSpPr>
            <a:spLocks noChangeArrowheads="1"/>
          </p:cNvSpPr>
          <p:nvPr/>
        </p:nvSpPr>
        <p:spPr bwMode="auto">
          <a:xfrm>
            <a:off x="4943475" y="4310063"/>
            <a:ext cx="320675"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17</a:t>
            </a:r>
            <a:endParaRPr lang="en-US" altLang="zh-CN" sz="1800">
              <a:solidFill>
                <a:schemeClr val="tx1"/>
              </a:solidFill>
              <a:latin typeface="Arial" panose="020B0604020202020204" pitchFamily="34" charset="0"/>
            </a:endParaRPr>
          </a:p>
        </p:txBody>
      </p:sp>
      <p:sp>
        <p:nvSpPr>
          <p:cNvPr id="65" name="Line 57">
            <a:extLst>
              <a:ext uri="{FF2B5EF4-FFF2-40B4-BE49-F238E27FC236}">
                <a16:creationId xmlns:a16="http://schemas.microsoft.com/office/drawing/2014/main" id="{E16E410F-B684-47CB-9614-39F589CF1545}"/>
              </a:ext>
            </a:extLst>
          </p:cNvPr>
          <p:cNvSpPr>
            <a:spLocks noChangeShapeType="1"/>
          </p:cNvSpPr>
          <p:nvPr/>
        </p:nvSpPr>
        <p:spPr bwMode="auto">
          <a:xfrm>
            <a:off x="6264275" y="3917950"/>
            <a:ext cx="846138" cy="392113"/>
          </a:xfrm>
          <a:prstGeom prst="line">
            <a:avLst/>
          </a:prstGeom>
          <a:noFill/>
          <a:ln w="50800">
            <a:solidFill>
              <a:srgbClr val="C0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8" name="TextBox 67">
            <a:extLst>
              <a:ext uri="{FF2B5EF4-FFF2-40B4-BE49-F238E27FC236}">
                <a16:creationId xmlns:a16="http://schemas.microsoft.com/office/drawing/2014/main" id="{EFC4CB5A-C6CB-4A4E-A7E4-8F04DF895884}"/>
              </a:ext>
            </a:extLst>
          </p:cNvPr>
          <p:cNvSpPr txBox="1">
            <a:spLocks noChangeArrowheads="1"/>
          </p:cNvSpPr>
          <p:nvPr/>
        </p:nvSpPr>
        <p:spPr bwMode="auto">
          <a:xfrm>
            <a:off x="2916238" y="4848225"/>
            <a:ext cx="904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zh-CN" altLang="en-US" sz="1800">
                <a:solidFill>
                  <a:srgbClr val="000099"/>
                </a:solidFill>
                <a:latin typeface="Arial" panose="020B0604020202020204" pitchFamily="34" charset="0"/>
                <a:ea typeface="黑体" panose="02010609060101010101" pitchFamily="49" charset="-122"/>
              </a:rPr>
              <a:t>删除</a:t>
            </a:r>
            <a:r>
              <a:rPr lang="en-US" altLang="zh-CN" sz="1800">
                <a:solidFill>
                  <a:srgbClr val="000099"/>
                </a:solidFill>
                <a:latin typeface="Arial" panose="020B0604020202020204" pitchFamily="34" charset="0"/>
                <a:ea typeface="黑体" panose="02010609060101010101" pitchFamily="49" charset="-122"/>
              </a:rPr>
              <a:t>78</a:t>
            </a:r>
            <a:endParaRPr lang="zh-CN" altLang="en-US" sz="1800">
              <a:solidFill>
                <a:srgbClr val="000099"/>
              </a:solidFill>
              <a:latin typeface="Arial" panose="020B0604020202020204" pitchFamily="34" charset="0"/>
              <a:ea typeface="黑体" panose="02010609060101010101" pitchFamily="49" charset="-122"/>
            </a:endParaRPr>
          </a:p>
        </p:txBody>
      </p:sp>
      <p:sp>
        <p:nvSpPr>
          <p:cNvPr id="23570" name="Oval 42">
            <a:extLst>
              <a:ext uri="{FF2B5EF4-FFF2-40B4-BE49-F238E27FC236}">
                <a16:creationId xmlns:a16="http://schemas.microsoft.com/office/drawing/2014/main" id="{A30ABD7B-6A5A-4E03-9309-D562A4F00508}"/>
              </a:ext>
            </a:extLst>
          </p:cNvPr>
          <p:cNvSpPr>
            <a:spLocks noChangeArrowheads="1"/>
          </p:cNvSpPr>
          <p:nvPr/>
        </p:nvSpPr>
        <p:spPr bwMode="auto">
          <a:xfrm>
            <a:off x="5054600" y="5681663"/>
            <a:ext cx="341313" cy="342900"/>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23</a:t>
            </a:r>
            <a:endParaRPr lang="en-US" altLang="zh-CN" sz="1800">
              <a:solidFill>
                <a:schemeClr val="tx1"/>
              </a:solidFill>
              <a:latin typeface="Arial" panose="020B0604020202020204" pitchFamily="34" charset="0"/>
            </a:endParaRPr>
          </a:p>
        </p:txBody>
      </p:sp>
      <p:grpSp>
        <p:nvGrpSpPr>
          <p:cNvPr id="2" name="组合 4">
            <a:extLst>
              <a:ext uri="{FF2B5EF4-FFF2-40B4-BE49-F238E27FC236}">
                <a16:creationId xmlns:a16="http://schemas.microsoft.com/office/drawing/2014/main" id="{66D12E5D-E89A-4872-B484-3B2836E4BF69}"/>
              </a:ext>
            </a:extLst>
          </p:cNvPr>
          <p:cNvGrpSpPr>
            <a:grpSpLocks/>
          </p:cNvGrpSpPr>
          <p:nvPr/>
        </p:nvGrpSpPr>
        <p:grpSpPr bwMode="auto">
          <a:xfrm>
            <a:off x="7137400" y="4949825"/>
            <a:ext cx="671513" cy="1052513"/>
            <a:chOff x="7138154" y="4950518"/>
            <a:chExt cx="670566" cy="1052579"/>
          </a:xfrm>
        </p:grpSpPr>
        <p:sp>
          <p:nvSpPr>
            <p:cNvPr id="23572" name="Line 22">
              <a:extLst>
                <a:ext uri="{FF2B5EF4-FFF2-40B4-BE49-F238E27FC236}">
                  <a16:creationId xmlns:a16="http://schemas.microsoft.com/office/drawing/2014/main" id="{B1612010-B68C-469E-BFC4-AE606B335BBA}"/>
                </a:ext>
              </a:extLst>
            </p:cNvPr>
            <p:cNvSpPr>
              <a:spLocks noChangeShapeType="1"/>
            </p:cNvSpPr>
            <p:nvPr/>
          </p:nvSpPr>
          <p:spPr bwMode="auto">
            <a:xfrm flipV="1">
              <a:off x="7344511" y="5225355"/>
              <a:ext cx="228636" cy="45706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3573" name="Oval 44">
              <a:extLst>
                <a:ext uri="{FF2B5EF4-FFF2-40B4-BE49-F238E27FC236}">
                  <a16:creationId xmlns:a16="http://schemas.microsoft.com/office/drawing/2014/main" id="{F973FD54-206F-40B4-A635-22C86A20557B}"/>
                </a:ext>
              </a:extLst>
            </p:cNvPr>
            <p:cNvSpPr>
              <a:spLocks noChangeArrowheads="1"/>
            </p:cNvSpPr>
            <p:nvPr/>
          </p:nvSpPr>
          <p:spPr bwMode="auto">
            <a:xfrm>
              <a:off x="7452320" y="4950518"/>
              <a:ext cx="356400" cy="356400"/>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94</a:t>
              </a:r>
              <a:endParaRPr lang="en-US" altLang="zh-CN" sz="1800">
                <a:solidFill>
                  <a:schemeClr val="tx1"/>
                </a:solidFill>
                <a:latin typeface="Arial" panose="020B0604020202020204" pitchFamily="34" charset="0"/>
              </a:endParaRPr>
            </a:p>
          </p:txBody>
        </p:sp>
        <p:sp>
          <p:nvSpPr>
            <p:cNvPr id="23574" name="Oval 42">
              <a:extLst>
                <a:ext uri="{FF2B5EF4-FFF2-40B4-BE49-F238E27FC236}">
                  <a16:creationId xmlns:a16="http://schemas.microsoft.com/office/drawing/2014/main" id="{26B38DFF-988C-4EEE-8BDC-44453BA5ED13}"/>
                </a:ext>
              </a:extLst>
            </p:cNvPr>
            <p:cNvSpPr>
              <a:spLocks noChangeArrowheads="1"/>
            </p:cNvSpPr>
            <p:nvPr/>
          </p:nvSpPr>
          <p:spPr bwMode="auto">
            <a:xfrm>
              <a:off x="7138154" y="5682422"/>
              <a:ext cx="320675"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88</a:t>
              </a:r>
              <a:endParaRPr lang="en-US" altLang="zh-CN" sz="1800">
                <a:solidFill>
                  <a:schemeClr val="tx1"/>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up)">
                                      <p:cBhvr>
                                        <p:cTn id="12" dur="500"/>
                                        <p:tgtEl>
                                          <p:spTgt spid="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5" presetClass="path" presetSubtype="0" accel="50000" decel="50000" fill="hold" nodeType="clickEffect">
                                  <p:stCondLst>
                                    <p:cond delay="0"/>
                                  </p:stCondLst>
                                  <p:childTnLst>
                                    <p:animMotion origin="layout" path="M 2.5E-6 4.41591E-6 L -0.04948 -0.09346 " pathEditMode="relative" rAng="0" ptsTypes="AA">
                                      <p:cBhvr>
                                        <p:cTn id="16" dur="2000" fill="hold"/>
                                        <p:tgtEl>
                                          <p:spTgt spid="2"/>
                                        </p:tgtEl>
                                        <p:attrNameLst>
                                          <p:attrName>ppt_x</p:attrName>
                                          <p:attrName>ppt_y</p:attrName>
                                        </p:attrNameLst>
                                      </p:cBhvr>
                                      <p:rCtr x="-2483" y="-4673"/>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xit" presetSubtype="4" fill="hold" nodeType="clickEffect">
                                  <p:stCondLst>
                                    <p:cond delay="0"/>
                                  </p:stCondLst>
                                  <p:childTnLst>
                                    <p:animEffect transition="out" filter="wipe(down)">
                                      <p:cBhvr>
                                        <p:cTn id="20" dur="500"/>
                                        <p:tgtEl>
                                          <p:spTgt spid="27"/>
                                        </p:tgtEl>
                                      </p:cBhvr>
                                    </p:animEffect>
                                    <p:set>
                                      <p:cBhvr>
                                        <p:cTn id="21"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a:extLst>
              <a:ext uri="{FF2B5EF4-FFF2-40B4-BE49-F238E27FC236}">
                <a16:creationId xmlns:a16="http://schemas.microsoft.com/office/drawing/2014/main" id="{5A9AC243-96A7-4023-8648-988713D0B3B9}"/>
              </a:ext>
            </a:extLst>
          </p:cNvPr>
          <p:cNvSpPr>
            <a:spLocks noGrp="1" noChangeArrowheads="1"/>
          </p:cNvSpPr>
          <p:nvPr>
            <p:ph type="title"/>
          </p:nvPr>
        </p:nvSpPr>
        <p:spPr/>
        <p:txBody>
          <a:bodyPr/>
          <a:lstStyle/>
          <a:p>
            <a:r>
              <a:rPr lang="zh-CN" altLang="en-US"/>
              <a:t>二叉搜索树</a:t>
            </a:r>
          </a:p>
        </p:txBody>
      </p:sp>
      <p:sp>
        <p:nvSpPr>
          <p:cNvPr id="24579" name="内容占位符 2">
            <a:extLst>
              <a:ext uri="{FF2B5EF4-FFF2-40B4-BE49-F238E27FC236}">
                <a16:creationId xmlns:a16="http://schemas.microsoft.com/office/drawing/2014/main" id="{197096BD-6492-41ED-9F92-671325BD462A}"/>
              </a:ext>
            </a:extLst>
          </p:cNvPr>
          <p:cNvSpPr>
            <a:spLocks noGrp="1" noChangeArrowheads="1"/>
          </p:cNvSpPr>
          <p:nvPr>
            <p:ph idx="1"/>
          </p:nvPr>
        </p:nvSpPr>
        <p:spPr/>
        <p:txBody>
          <a:bodyPr/>
          <a:lstStyle/>
          <a:p>
            <a:r>
              <a:rPr lang="zh-CN" altLang="en-US"/>
              <a:t>删除</a:t>
            </a:r>
            <a:r>
              <a:rPr lang="en-US" altLang="zh-CN"/>
              <a:t>x</a:t>
            </a:r>
            <a:r>
              <a:rPr lang="zh-CN" altLang="en-US"/>
              <a:t>操作</a:t>
            </a:r>
            <a:endParaRPr lang="en-US" altLang="zh-CN"/>
          </a:p>
          <a:p>
            <a:pPr lvl="1"/>
            <a:r>
              <a:rPr lang="zh-CN" altLang="en-US"/>
              <a:t>从根开始搜索</a:t>
            </a:r>
            <a:r>
              <a:rPr lang="en-US" altLang="zh-CN"/>
              <a:t>x</a:t>
            </a:r>
            <a:r>
              <a:rPr lang="zh-CN" altLang="en-US"/>
              <a:t>，若不存在，放弃；否则：</a:t>
            </a:r>
            <a:endParaRPr lang="en-US" altLang="zh-CN"/>
          </a:p>
          <a:p>
            <a:pPr lvl="2"/>
            <a:r>
              <a:rPr lang="en-US" altLang="zh-CN"/>
              <a:t>x</a:t>
            </a:r>
            <a:r>
              <a:rPr lang="zh-CN" altLang="en-US"/>
              <a:t>只有左子树，左孩子填补</a:t>
            </a:r>
            <a:endParaRPr lang="en-US" altLang="zh-CN"/>
          </a:p>
          <a:p>
            <a:pPr lvl="2"/>
            <a:r>
              <a:rPr lang="en-US" altLang="zh-CN"/>
              <a:t>x</a:t>
            </a:r>
            <a:r>
              <a:rPr lang="zh-CN" altLang="en-US"/>
              <a:t>只有右子树，右孩子填补</a:t>
            </a:r>
            <a:endParaRPr lang="en-US" altLang="zh-CN"/>
          </a:p>
          <a:p>
            <a:pPr lvl="2"/>
            <a:r>
              <a:rPr lang="en-US" altLang="zh-CN"/>
              <a:t>x</a:t>
            </a:r>
            <a:r>
              <a:rPr lang="zh-CN" altLang="en-US"/>
              <a:t>有左右子树，右子树上中序第一结点</a:t>
            </a:r>
            <a:r>
              <a:rPr lang="en-US" altLang="zh-CN"/>
              <a:t>v (</a:t>
            </a:r>
            <a:r>
              <a:rPr lang="zh-CN" altLang="en-US"/>
              <a:t>左走直到头</a:t>
            </a:r>
            <a:r>
              <a:rPr lang="en-US" altLang="zh-CN"/>
              <a:t>)</a:t>
            </a:r>
            <a:r>
              <a:rPr lang="zh-CN" altLang="en-US"/>
              <a:t>填补，用</a:t>
            </a:r>
            <a:r>
              <a:rPr lang="en-US" altLang="zh-CN"/>
              <a:t>v</a:t>
            </a:r>
            <a:r>
              <a:rPr lang="zh-CN" altLang="en-US"/>
              <a:t>的右孩子填补</a:t>
            </a:r>
            <a:r>
              <a:rPr lang="en-US" altLang="zh-CN"/>
              <a:t>v</a:t>
            </a:r>
          </a:p>
          <a:p>
            <a:pPr lvl="2"/>
            <a:endParaRPr lang="zh-CN" altLang="en-US"/>
          </a:p>
        </p:txBody>
      </p:sp>
      <p:sp>
        <p:nvSpPr>
          <p:cNvPr id="24580" name="灯片编号占位符 3">
            <a:extLst>
              <a:ext uri="{FF2B5EF4-FFF2-40B4-BE49-F238E27FC236}">
                <a16:creationId xmlns:a16="http://schemas.microsoft.com/office/drawing/2014/main" id="{BA24B168-CC2D-4F18-9F5D-8DC3EABFC7EC}"/>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nSpc>
                <a:spcPct val="100000"/>
              </a:lnSpc>
              <a:spcBef>
                <a:spcPct val="0"/>
              </a:spcBef>
              <a:buClrTx/>
              <a:buSzTx/>
              <a:buFontTx/>
              <a:buNone/>
            </a:pPr>
            <a:fld id="{B80D4DF3-3DCB-4FA7-A05B-6C6F64D2F321}" type="slidenum">
              <a:rPr lang="en-US" altLang="zh-CN" sz="2000">
                <a:solidFill>
                  <a:srgbClr val="006600"/>
                </a:solidFill>
                <a:latin typeface="Courier New" panose="02070309020205020404" pitchFamily="49" charset="0"/>
                <a:ea typeface="华文新魏" panose="02010800040101010101" pitchFamily="2" charset="-122"/>
              </a:rPr>
              <a:pPr>
                <a:lnSpc>
                  <a:spcPct val="100000"/>
                </a:lnSpc>
                <a:spcBef>
                  <a:spcPct val="0"/>
                </a:spcBef>
                <a:buClrTx/>
                <a:buSzTx/>
                <a:buFontTx/>
                <a:buNone/>
              </a:pPr>
              <a:t>19</a:t>
            </a:fld>
            <a:endParaRPr lang="en-US" altLang="zh-CN" sz="2000">
              <a:solidFill>
                <a:srgbClr val="006600"/>
              </a:solidFill>
              <a:latin typeface="Courier New" panose="02070309020205020404" pitchFamily="49" charset="0"/>
              <a:ea typeface="华文新魏" panose="02010800040101010101" pitchFamily="2" charset="-122"/>
            </a:endParaRPr>
          </a:p>
        </p:txBody>
      </p:sp>
      <p:sp>
        <p:nvSpPr>
          <p:cNvPr id="24581" name="Oval 19">
            <a:extLst>
              <a:ext uri="{FF2B5EF4-FFF2-40B4-BE49-F238E27FC236}">
                <a16:creationId xmlns:a16="http://schemas.microsoft.com/office/drawing/2014/main" id="{455646B5-F178-4113-9EE0-2AAD437D4409}"/>
              </a:ext>
            </a:extLst>
          </p:cNvPr>
          <p:cNvSpPr>
            <a:spLocks noChangeArrowheads="1"/>
          </p:cNvSpPr>
          <p:nvPr/>
        </p:nvSpPr>
        <p:spPr bwMode="auto">
          <a:xfrm>
            <a:off x="5949950" y="3716338"/>
            <a:ext cx="320675"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53</a:t>
            </a:r>
            <a:endParaRPr lang="en-US" altLang="zh-CN" sz="1800">
              <a:solidFill>
                <a:schemeClr val="tx1"/>
              </a:solidFill>
              <a:latin typeface="Arial" panose="020B0604020202020204" pitchFamily="34" charset="0"/>
            </a:endParaRPr>
          </a:p>
        </p:txBody>
      </p:sp>
      <p:sp>
        <p:nvSpPr>
          <p:cNvPr id="24582" name="Line 40">
            <a:extLst>
              <a:ext uri="{FF2B5EF4-FFF2-40B4-BE49-F238E27FC236}">
                <a16:creationId xmlns:a16="http://schemas.microsoft.com/office/drawing/2014/main" id="{A170BB7B-C4EF-4F91-8566-DDEAD318BEB1}"/>
              </a:ext>
            </a:extLst>
          </p:cNvPr>
          <p:cNvSpPr>
            <a:spLocks noChangeShapeType="1"/>
          </p:cNvSpPr>
          <p:nvPr/>
        </p:nvSpPr>
        <p:spPr bwMode="auto">
          <a:xfrm flipH="1">
            <a:off x="5153025" y="3933825"/>
            <a:ext cx="830263" cy="4556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583" name="Line 41">
            <a:extLst>
              <a:ext uri="{FF2B5EF4-FFF2-40B4-BE49-F238E27FC236}">
                <a16:creationId xmlns:a16="http://schemas.microsoft.com/office/drawing/2014/main" id="{1CBECC56-0418-463F-810E-1F04DA850D32}"/>
              </a:ext>
            </a:extLst>
          </p:cNvPr>
          <p:cNvSpPr>
            <a:spLocks noChangeShapeType="1"/>
          </p:cNvSpPr>
          <p:nvPr/>
        </p:nvSpPr>
        <p:spPr bwMode="auto">
          <a:xfrm>
            <a:off x="6270625" y="3944938"/>
            <a:ext cx="1000125"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584" name="Line 22">
            <a:extLst>
              <a:ext uri="{FF2B5EF4-FFF2-40B4-BE49-F238E27FC236}">
                <a16:creationId xmlns:a16="http://schemas.microsoft.com/office/drawing/2014/main" id="{FA65F7FA-3F3B-46DB-A63A-808CF02DD36C}"/>
              </a:ext>
            </a:extLst>
          </p:cNvPr>
          <p:cNvSpPr>
            <a:spLocks noChangeShapeType="1"/>
          </p:cNvSpPr>
          <p:nvPr/>
        </p:nvSpPr>
        <p:spPr bwMode="auto">
          <a:xfrm flipV="1">
            <a:off x="7308850" y="5049838"/>
            <a:ext cx="2286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585" name="Line 24">
            <a:extLst>
              <a:ext uri="{FF2B5EF4-FFF2-40B4-BE49-F238E27FC236}">
                <a16:creationId xmlns:a16="http://schemas.microsoft.com/office/drawing/2014/main" id="{6CE5E3C7-489D-435B-9129-86AC785BFDEF}"/>
              </a:ext>
            </a:extLst>
          </p:cNvPr>
          <p:cNvSpPr>
            <a:spLocks noChangeShapeType="1"/>
          </p:cNvSpPr>
          <p:nvPr/>
        </p:nvSpPr>
        <p:spPr bwMode="auto">
          <a:xfrm>
            <a:off x="7297738" y="4584700"/>
            <a:ext cx="274637" cy="4127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586" name="Line 25">
            <a:extLst>
              <a:ext uri="{FF2B5EF4-FFF2-40B4-BE49-F238E27FC236}">
                <a16:creationId xmlns:a16="http://schemas.microsoft.com/office/drawing/2014/main" id="{25FE2A34-A068-40B0-9929-1F7B0B732E6C}"/>
              </a:ext>
            </a:extLst>
          </p:cNvPr>
          <p:cNvSpPr>
            <a:spLocks noChangeShapeType="1"/>
          </p:cNvSpPr>
          <p:nvPr/>
        </p:nvSpPr>
        <p:spPr bwMode="auto">
          <a:xfrm flipH="1">
            <a:off x="6704013" y="4470400"/>
            <a:ext cx="433387" cy="6397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587" name="Oval 43">
            <a:extLst>
              <a:ext uri="{FF2B5EF4-FFF2-40B4-BE49-F238E27FC236}">
                <a16:creationId xmlns:a16="http://schemas.microsoft.com/office/drawing/2014/main" id="{813FB297-61AA-4548-B7B1-D15BDBDE6269}"/>
              </a:ext>
            </a:extLst>
          </p:cNvPr>
          <p:cNvSpPr>
            <a:spLocks noChangeArrowheads="1"/>
          </p:cNvSpPr>
          <p:nvPr/>
        </p:nvSpPr>
        <p:spPr bwMode="auto">
          <a:xfrm>
            <a:off x="6664325" y="4833938"/>
            <a:ext cx="320675"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65</a:t>
            </a:r>
            <a:endParaRPr lang="en-US" altLang="zh-CN" sz="1800">
              <a:solidFill>
                <a:schemeClr val="tx1"/>
              </a:solidFill>
              <a:latin typeface="Arial" panose="020B0604020202020204" pitchFamily="34" charset="0"/>
            </a:endParaRPr>
          </a:p>
        </p:txBody>
      </p:sp>
      <p:sp>
        <p:nvSpPr>
          <p:cNvPr id="24588" name="Oval 44">
            <a:extLst>
              <a:ext uri="{FF2B5EF4-FFF2-40B4-BE49-F238E27FC236}">
                <a16:creationId xmlns:a16="http://schemas.microsoft.com/office/drawing/2014/main" id="{38882F7F-DF5A-4FC5-980F-336A13A1168C}"/>
              </a:ext>
            </a:extLst>
          </p:cNvPr>
          <p:cNvSpPr>
            <a:spLocks noChangeArrowheads="1"/>
          </p:cNvSpPr>
          <p:nvPr/>
        </p:nvSpPr>
        <p:spPr bwMode="auto">
          <a:xfrm>
            <a:off x="7380288" y="4833938"/>
            <a:ext cx="319087"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99</a:t>
            </a:r>
            <a:endParaRPr lang="en-US" altLang="zh-CN" sz="1800">
              <a:solidFill>
                <a:schemeClr val="tx1"/>
              </a:solidFill>
              <a:latin typeface="Arial" panose="020B0604020202020204" pitchFamily="34" charset="0"/>
            </a:endParaRPr>
          </a:p>
        </p:txBody>
      </p:sp>
      <p:sp>
        <p:nvSpPr>
          <p:cNvPr id="24589" name="Oval 3">
            <a:extLst>
              <a:ext uri="{FF2B5EF4-FFF2-40B4-BE49-F238E27FC236}">
                <a16:creationId xmlns:a16="http://schemas.microsoft.com/office/drawing/2014/main" id="{72876E6D-6D4A-4782-AA44-ED9CBDFCDBD5}"/>
              </a:ext>
            </a:extLst>
          </p:cNvPr>
          <p:cNvSpPr>
            <a:spLocks noChangeArrowheads="1"/>
          </p:cNvSpPr>
          <p:nvPr/>
        </p:nvSpPr>
        <p:spPr bwMode="auto">
          <a:xfrm>
            <a:off x="7027863" y="4310063"/>
            <a:ext cx="320675"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78</a:t>
            </a:r>
            <a:endParaRPr lang="en-US" altLang="zh-CN" sz="1800">
              <a:solidFill>
                <a:schemeClr val="tx1"/>
              </a:solidFill>
              <a:latin typeface="Arial" panose="020B0604020202020204" pitchFamily="34" charset="0"/>
            </a:endParaRPr>
          </a:p>
        </p:txBody>
      </p:sp>
      <p:sp>
        <p:nvSpPr>
          <p:cNvPr id="24590" name="Line 22">
            <a:extLst>
              <a:ext uri="{FF2B5EF4-FFF2-40B4-BE49-F238E27FC236}">
                <a16:creationId xmlns:a16="http://schemas.microsoft.com/office/drawing/2014/main" id="{B3A101BF-C1C2-4752-8EFE-7F2D1798A150}"/>
              </a:ext>
            </a:extLst>
          </p:cNvPr>
          <p:cNvSpPr>
            <a:spLocks noChangeShapeType="1"/>
          </p:cNvSpPr>
          <p:nvPr/>
        </p:nvSpPr>
        <p:spPr bwMode="auto">
          <a:xfrm flipV="1">
            <a:off x="5260975" y="5226050"/>
            <a:ext cx="228600" cy="4556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591" name="Line 24">
            <a:extLst>
              <a:ext uri="{FF2B5EF4-FFF2-40B4-BE49-F238E27FC236}">
                <a16:creationId xmlns:a16="http://schemas.microsoft.com/office/drawing/2014/main" id="{413A1EDB-7AFB-480F-B47B-C422F8ED3F8A}"/>
              </a:ext>
            </a:extLst>
          </p:cNvPr>
          <p:cNvSpPr>
            <a:spLocks noChangeShapeType="1"/>
          </p:cNvSpPr>
          <p:nvPr/>
        </p:nvSpPr>
        <p:spPr bwMode="auto">
          <a:xfrm>
            <a:off x="5214938" y="4584700"/>
            <a:ext cx="274637" cy="4127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592" name="Line 25">
            <a:extLst>
              <a:ext uri="{FF2B5EF4-FFF2-40B4-BE49-F238E27FC236}">
                <a16:creationId xmlns:a16="http://schemas.microsoft.com/office/drawing/2014/main" id="{4275605B-FC50-4383-B1A3-39EFF499E638}"/>
              </a:ext>
            </a:extLst>
          </p:cNvPr>
          <p:cNvSpPr>
            <a:spLocks noChangeShapeType="1"/>
          </p:cNvSpPr>
          <p:nvPr/>
        </p:nvSpPr>
        <p:spPr bwMode="auto">
          <a:xfrm flipH="1">
            <a:off x="4621213" y="4470400"/>
            <a:ext cx="433387" cy="6397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593" name="Oval 43">
            <a:extLst>
              <a:ext uri="{FF2B5EF4-FFF2-40B4-BE49-F238E27FC236}">
                <a16:creationId xmlns:a16="http://schemas.microsoft.com/office/drawing/2014/main" id="{CF6BAEB1-C7D5-4123-BA99-3D33FB3A564C}"/>
              </a:ext>
            </a:extLst>
          </p:cNvPr>
          <p:cNvSpPr>
            <a:spLocks noChangeArrowheads="1"/>
          </p:cNvSpPr>
          <p:nvPr/>
        </p:nvSpPr>
        <p:spPr bwMode="auto">
          <a:xfrm>
            <a:off x="4475163" y="4949825"/>
            <a:ext cx="320675"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09</a:t>
            </a:r>
            <a:endParaRPr lang="en-US" altLang="zh-CN" sz="1800">
              <a:solidFill>
                <a:schemeClr val="tx1"/>
              </a:solidFill>
              <a:latin typeface="Arial" panose="020B0604020202020204" pitchFamily="34" charset="0"/>
            </a:endParaRPr>
          </a:p>
        </p:txBody>
      </p:sp>
      <p:sp>
        <p:nvSpPr>
          <p:cNvPr id="24594" name="Oval 44">
            <a:extLst>
              <a:ext uri="{FF2B5EF4-FFF2-40B4-BE49-F238E27FC236}">
                <a16:creationId xmlns:a16="http://schemas.microsoft.com/office/drawing/2014/main" id="{9BE72939-07E3-4A16-8524-3986B96707FD}"/>
              </a:ext>
            </a:extLst>
          </p:cNvPr>
          <p:cNvSpPr>
            <a:spLocks noChangeArrowheads="1"/>
          </p:cNvSpPr>
          <p:nvPr/>
        </p:nvSpPr>
        <p:spPr bwMode="auto">
          <a:xfrm>
            <a:off x="5399088" y="4949825"/>
            <a:ext cx="319087"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45</a:t>
            </a:r>
            <a:endParaRPr lang="en-US" altLang="zh-CN" sz="1800">
              <a:solidFill>
                <a:schemeClr val="tx1"/>
              </a:solidFill>
              <a:latin typeface="Arial" panose="020B0604020202020204" pitchFamily="34" charset="0"/>
            </a:endParaRPr>
          </a:p>
        </p:txBody>
      </p:sp>
      <p:sp>
        <p:nvSpPr>
          <p:cNvPr id="24595" name="Oval 3">
            <a:extLst>
              <a:ext uri="{FF2B5EF4-FFF2-40B4-BE49-F238E27FC236}">
                <a16:creationId xmlns:a16="http://schemas.microsoft.com/office/drawing/2014/main" id="{3C309486-2C1B-413E-A830-842D249A2C89}"/>
              </a:ext>
            </a:extLst>
          </p:cNvPr>
          <p:cNvSpPr>
            <a:spLocks noChangeArrowheads="1"/>
          </p:cNvSpPr>
          <p:nvPr/>
        </p:nvSpPr>
        <p:spPr bwMode="auto">
          <a:xfrm>
            <a:off x="4943475" y="4310063"/>
            <a:ext cx="320675"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17</a:t>
            </a:r>
            <a:endParaRPr lang="en-US" altLang="zh-CN" sz="1800">
              <a:solidFill>
                <a:schemeClr val="tx1"/>
              </a:solidFill>
              <a:latin typeface="Arial" panose="020B0604020202020204" pitchFamily="34" charset="0"/>
            </a:endParaRPr>
          </a:p>
        </p:txBody>
      </p:sp>
      <p:sp>
        <p:nvSpPr>
          <p:cNvPr id="68" name="TextBox 67">
            <a:extLst>
              <a:ext uri="{FF2B5EF4-FFF2-40B4-BE49-F238E27FC236}">
                <a16:creationId xmlns:a16="http://schemas.microsoft.com/office/drawing/2014/main" id="{66DFB113-6509-4DC0-A97C-E9F1CD86F725}"/>
              </a:ext>
            </a:extLst>
          </p:cNvPr>
          <p:cNvSpPr txBox="1">
            <a:spLocks noChangeArrowheads="1"/>
          </p:cNvSpPr>
          <p:nvPr/>
        </p:nvSpPr>
        <p:spPr bwMode="auto">
          <a:xfrm>
            <a:off x="2916238" y="4848225"/>
            <a:ext cx="904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zh-CN" altLang="en-US" sz="1800">
                <a:solidFill>
                  <a:srgbClr val="000099"/>
                </a:solidFill>
                <a:latin typeface="Arial" panose="020B0604020202020204" pitchFamily="34" charset="0"/>
                <a:ea typeface="黑体" panose="02010609060101010101" pitchFamily="49" charset="-122"/>
              </a:rPr>
              <a:t>删除</a:t>
            </a:r>
            <a:r>
              <a:rPr lang="en-US" altLang="zh-CN" sz="1800">
                <a:solidFill>
                  <a:srgbClr val="000099"/>
                </a:solidFill>
                <a:latin typeface="Arial" panose="020B0604020202020204" pitchFamily="34" charset="0"/>
                <a:ea typeface="黑体" panose="02010609060101010101" pitchFamily="49" charset="-122"/>
              </a:rPr>
              <a:t>78</a:t>
            </a:r>
            <a:endParaRPr lang="zh-CN" altLang="en-US" sz="1800">
              <a:solidFill>
                <a:srgbClr val="000099"/>
              </a:solidFill>
              <a:latin typeface="Arial" panose="020B0604020202020204" pitchFamily="34" charset="0"/>
              <a:ea typeface="黑体" panose="02010609060101010101" pitchFamily="49" charset="-122"/>
            </a:endParaRPr>
          </a:p>
        </p:txBody>
      </p:sp>
      <p:sp>
        <p:nvSpPr>
          <p:cNvPr id="24597" name="Oval 42">
            <a:extLst>
              <a:ext uri="{FF2B5EF4-FFF2-40B4-BE49-F238E27FC236}">
                <a16:creationId xmlns:a16="http://schemas.microsoft.com/office/drawing/2014/main" id="{DED892F0-7F63-4992-A9A7-405DBFADE553}"/>
              </a:ext>
            </a:extLst>
          </p:cNvPr>
          <p:cNvSpPr>
            <a:spLocks noChangeArrowheads="1"/>
          </p:cNvSpPr>
          <p:nvPr/>
        </p:nvSpPr>
        <p:spPr bwMode="auto">
          <a:xfrm>
            <a:off x="5054600" y="5681663"/>
            <a:ext cx="341313" cy="342900"/>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23</a:t>
            </a:r>
            <a:endParaRPr lang="en-US" altLang="zh-CN" sz="1800">
              <a:solidFill>
                <a:schemeClr val="tx1"/>
              </a:solidFill>
              <a:latin typeface="Arial" panose="020B0604020202020204" pitchFamily="34" charset="0"/>
            </a:endParaRPr>
          </a:p>
        </p:txBody>
      </p:sp>
      <p:sp>
        <p:nvSpPr>
          <p:cNvPr id="29" name="Line 57">
            <a:extLst>
              <a:ext uri="{FF2B5EF4-FFF2-40B4-BE49-F238E27FC236}">
                <a16:creationId xmlns:a16="http://schemas.microsoft.com/office/drawing/2014/main" id="{5DFA3393-A882-4B36-8A7A-4A5E13629D41}"/>
              </a:ext>
            </a:extLst>
          </p:cNvPr>
          <p:cNvSpPr>
            <a:spLocks noChangeShapeType="1"/>
          </p:cNvSpPr>
          <p:nvPr/>
        </p:nvSpPr>
        <p:spPr bwMode="auto">
          <a:xfrm>
            <a:off x="6264275" y="3917950"/>
            <a:ext cx="828675" cy="392113"/>
          </a:xfrm>
          <a:prstGeom prst="line">
            <a:avLst/>
          </a:prstGeom>
          <a:noFill/>
          <a:ln w="50800">
            <a:solidFill>
              <a:srgbClr val="C0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4599" name="Line 22">
            <a:extLst>
              <a:ext uri="{FF2B5EF4-FFF2-40B4-BE49-F238E27FC236}">
                <a16:creationId xmlns:a16="http://schemas.microsoft.com/office/drawing/2014/main" id="{F0CB3044-E91A-4574-BA77-2848E7849976}"/>
              </a:ext>
            </a:extLst>
          </p:cNvPr>
          <p:cNvSpPr>
            <a:spLocks noChangeShapeType="1"/>
          </p:cNvSpPr>
          <p:nvPr/>
        </p:nvSpPr>
        <p:spPr bwMode="auto">
          <a:xfrm flipV="1">
            <a:off x="7050088" y="5659438"/>
            <a:ext cx="228600" cy="4556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 name="Line 23">
            <a:extLst>
              <a:ext uri="{FF2B5EF4-FFF2-40B4-BE49-F238E27FC236}">
                <a16:creationId xmlns:a16="http://schemas.microsoft.com/office/drawing/2014/main" id="{AC12070E-4E09-4237-9E09-D60A4579CF04}"/>
              </a:ext>
            </a:extLst>
          </p:cNvPr>
          <p:cNvSpPr>
            <a:spLocks noChangeShapeType="1"/>
          </p:cNvSpPr>
          <p:nvPr/>
        </p:nvSpPr>
        <p:spPr bwMode="auto">
          <a:xfrm flipH="1" flipV="1">
            <a:off x="7062788" y="6284913"/>
            <a:ext cx="2286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 name="Oval 42">
            <a:extLst>
              <a:ext uri="{FF2B5EF4-FFF2-40B4-BE49-F238E27FC236}">
                <a16:creationId xmlns:a16="http://schemas.microsoft.com/office/drawing/2014/main" id="{0D8F1075-A794-4B1E-A7F2-1EA4A2057912}"/>
              </a:ext>
            </a:extLst>
          </p:cNvPr>
          <p:cNvSpPr>
            <a:spLocks noChangeArrowheads="1"/>
          </p:cNvSpPr>
          <p:nvPr/>
        </p:nvSpPr>
        <p:spPr bwMode="auto">
          <a:xfrm>
            <a:off x="6880225" y="6054725"/>
            <a:ext cx="320675" cy="320675"/>
          </a:xfrm>
          <a:prstGeom prst="ellipse">
            <a:avLst/>
          </a:prstGeom>
          <a:solidFill>
            <a:schemeClr val="bg1"/>
          </a:solidFill>
          <a:ln w="25400">
            <a:solidFill>
              <a:schemeClr val="bg1">
                <a:lumMod val="50000"/>
              </a:schemeClr>
            </a:solidFill>
            <a:prstDash val="dash"/>
            <a:round/>
            <a:headEnd/>
            <a:tailEnd/>
          </a:ln>
          <a:effectLst/>
        </p:spPr>
        <p:txBody>
          <a:bodyPr wrap="none" anchor="ctr"/>
          <a:lstStyle/>
          <a:p>
            <a:pPr algn="ctr" eaLnBrk="1" hangingPunct="1">
              <a:defRPr/>
            </a:pPr>
            <a:r>
              <a:rPr lang="en-US" altLang="zh-CN" b="1" dirty="0">
                <a:solidFill>
                  <a:schemeClr val="bg1">
                    <a:lumMod val="50000"/>
                  </a:schemeClr>
                </a:solidFill>
                <a:latin typeface="Arial" charset="0"/>
              </a:rPr>
              <a:t>81</a:t>
            </a:r>
          </a:p>
        </p:txBody>
      </p:sp>
      <p:sp>
        <p:nvSpPr>
          <p:cNvPr id="24602" name="Oval 42">
            <a:extLst>
              <a:ext uri="{FF2B5EF4-FFF2-40B4-BE49-F238E27FC236}">
                <a16:creationId xmlns:a16="http://schemas.microsoft.com/office/drawing/2014/main" id="{53A3E065-2302-466A-B707-1C86CDD92A26}"/>
              </a:ext>
            </a:extLst>
          </p:cNvPr>
          <p:cNvSpPr>
            <a:spLocks noChangeArrowheads="1"/>
          </p:cNvSpPr>
          <p:nvPr/>
        </p:nvSpPr>
        <p:spPr bwMode="auto">
          <a:xfrm>
            <a:off x="7137400" y="5445125"/>
            <a:ext cx="320675" cy="320675"/>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94</a:t>
            </a:r>
            <a:endParaRPr lang="en-US" altLang="zh-CN" sz="1800">
              <a:solidFill>
                <a:schemeClr val="tx1"/>
              </a:solidFill>
              <a:latin typeface="Arial" panose="020B0604020202020204" pitchFamily="34" charset="0"/>
            </a:endParaRPr>
          </a:p>
        </p:txBody>
      </p:sp>
      <p:sp>
        <p:nvSpPr>
          <p:cNvPr id="33" name="Line 57">
            <a:extLst>
              <a:ext uri="{FF2B5EF4-FFF2-40B4-BE49-F238E27FC236}">
                <a16:creationId xmlns:a16="http://schemas.microsoft.com/office/drawing/2014/main" id="{58595BFC-18F6-4DD4-96DD-A006EBF9D83B}"/>
              </a:ext>
            </a:extLst>
          </p:cNvPr>
          <p:cNvSpPr>
            <a:spLocks noChangeShapeType="1"/>
          </p:cNvSpPr>
          <p:nvPr/>
        </p:nvSpPr>
        <p:spPr bwMode="auto">
          <a:xfrm flipH="1">
            <a:off x="7337425" y="5154613"/>
            <a:ext cx="150813" cy="300037"/>
          </a:xfrm>
          <a:prstGeom prst="line">
            <a:avLst/>
          </a:prstGeom>
          <a:noFill/>
          <a:ln w="50800">
            <a:solidFill>
              <a:srgbClr val="0066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 name="Line 57">
            <a:extLst>
              <a:ext uri="{FF2B5EF4-FFF2-40B4-BE49-F238E27FC236}">
                <a16:creationId xmlns:a16="http://schemas.microsoft.com/office/drawing/2014/main" id="{C3F89F88-0F8F-4709-8140-45DAABB39B4C}"/>
              </a:ext>
            </a:extLst>
          </p:cNvPr>
          <p:cNvSpPr>
            <a:spLocks noChangeShapeType="1"/>
          </p:cNvSpPr>
          <p:nvPr/>
        </p:nvSpPr>
        <p:spPr bwMode="auto">
          <a:xfrm flipH="1">
            <a:off x="7088188" y="5762625"/>
            <a:ext cx="152400" cy="323850"/>
          </a:xfrm>
          <a:prstGeom prst="line">
            <a:avLst/>
          </a:prstGeom>
          <a:noFill/>
          <a:ln w="50800">
            <a:solidFill>
              <a:srgbClr val="0066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 name="Oval 42">
            <a:extLst>
              <a:ext uri="{FF2B5EF4-FFF2-40B4-BE49-F238E27FC236}">
                <a16:creationId xmlns:a16="http://schemas.microsoft.com/office/drawing/2014/main" id="{F73E01E7-EF55-4A07-88E1-BB4A9C2288A0}"/>
              </a:ext>
            </a:extLst>
          </p:cNvPr>
          <p:cNvSpPr>
            <a:spLocks noChangeArrowheads="1"/>
          </p:cNvSpPr>
          <p:nvPr/>
        </p:nvSpPr>
        <p:spPr bwMode="auto">
          <a:xfrm>
            <a:off x="6859588" y="6021388"/>
            <a:ext cx="360362" cy="360362"/>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81</a:t>
            </a:r>
            <a:endParaRPr lang="en-US" altLang="zh-CN" sz="1800">
              <a:solidFill>
                <a:schemeClr val="tx1"/>
              </a:solidFill>
              <a:latin typeface="Arial" panose="020B0604020202020204" pitchFamily="34" charset="0"/>
            </a:endParaRPr>
          </a:p>
        </p:txBody>
      </p:sp>
      <p:sp>
        <p:nvSpPr>
          <p:cNvPr id="52" name="Oval 42">
            <a:extLst>
              <a:ext uri="{FF2B5EF4-FFF2-40B4-BE49-F238E27FC236}">
                <a16:creationId xmlns:a16="http://schemas.microsoft.com/office/drawing/2014/main" id="{311AA99B-21AF-4D41-B5B0-7F5EE7DE1F70}"/>
              </a:ext>
            </a:extLst>
          </p:cNvPr>
          <p:cNvSpPr>
            <a:spLocks noChangeArrowheads="1"/>
          </p:cNvSpPr>
          <p:nvPr/>
        </p:nvSpPr>
        <p:spPr bwMode="auto">
          <a:xfrm>
            <a:off x="7092950" y="6524625"/>
            <a:ext cx="358775" cy="360363"/>
          </a:xfrm>
          <a:prstGeom prst="ellipse">
            <a:avLst/>
          </a:prstGeom>
          <a:solidFill>
            <a:schemeClr val="bg1"/>
          </a:solidFill>
          <a:ln w="12700">
            <a:solidFill>
              <a:schemeClr val="tx1"/>
            </a:solidFill>
            <a:round/>
            <a:headEnd/>
            <a:tailEnd/>
          </a:ln>
        </p:spPr>
        <p:txBody>
          <a:bodyPr wrap="none"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rgbClr val="0000CC"/>
                </a:solidFill>
                <a:latin typeface="Arial" panose="020B0604020202020204" pitchFamily="34" charset="0"/>
              </a:rPr>
              <a:t>88</a:t>
            </a:r>
            <a:endParaRPr lang="en-US" altLang="zh-CN" sz="1800">
              <a:solidFill>
                <a:schemeClr val="tx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up)">
                                      <p:cBhvr>
                                        <p:cTn id="12" dur="500"/>
                                        <p:tgtEl>
                                          <p:spTgt spid="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up)">
                                      <p:cBhvr>
                                        <p:cTn id="17" dur="500"/>
                                        <p:tgtEl>
                                          <p:spTgt spid="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up)">
                                      <p:cBhvr>
                                        <p:cTn id="22" dur="500"/>
                                        <p:tgtEl>
                                          <p:spTgt spid="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4" presetClass="path" presetSubtype="0" accel="50000" decel="50000" fill="hold" grpId="0" nodeType="clickEffect">
                                  <p:stCondLst>
                                    <p:cond delay="0"/>
                                  </p:stCondLst>
                                  <p:childTnLst>
                                    <p:animMotion origin="layout" path="M -0.00208 7.91117E-7 L 0.01563 -0.25168 " pathEditMode="relative" rAng="0" ptsTypes="AA">
                                      <p:cBhvr>
                                        <p:cTn id="26" dur="2000" fill="hold"/>
                                        <p:tgtEl>
                                          <p:spTgt spid="35"/>
                                        </p:tgtEl>
                                        <p:attrNameLst>
                                          <p:attrName>ppt_x</p:attrName>
                                          <p:attrName>ppt_y</p:attrName>
                                        </p:attrNameLst>
                                      </p:cBhvr>
                                      <p:rCtr x="885" y="-12584"/>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64" presetClass="path" presetSubtype="0" accel="50000" decel="50000" fill="hold" grpId="0" nodeType="clickEffect">
                                  <p:stCondLst>
                                    <p:cond delay="0"/>
                                  </p:stCondLst>
                                  <p:childTnLst>
                                    <p:animMotion origin="layout" path="M -0.00434 2.0842E-6 L -0.02761 -0.07333 " pathEditMode="relative" rAng="0" ptsTypes="AA">
                                      <p:cBhvr>
                                        <p:cTn id="30" dur="2000" fill="hold"/>
                                        <p:tgtEl>
                                          <p:spTgt spid="52"/>
                                        </p:tgtEl>
                                        <p:attrNameLst>
                                          <p:attrName>ppt_x</p:attrName>
                                          <p:attrName>ppt_y</p:attrName>
                                        </p:attrNameLst>
                                      </p:cBhvr>
                                      <p:rCtr x="-1163" y="-3678"/>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xit" presetSubtype="4" fill="hold" nodeType="clickEffect">
                                  <p:stCondLst>
                                    <p:cond delay="0"/>
                                  </p:stCondLst>
                                  <p:childTnLst>
                                    <p:animEffect transition="out" filter="wipe(down)">
                                      <p:cBhvr>
                                        <p:cTn id="34" dur="500"/>
                                        <p:tgtEl>
                                          <p:spTgt spid="31"/>
                                        </p:tgtEl>
                                      </p:cBhvr>
                                    </p:animEffect>
                                    <p:set>
                                      <p:cBhvr>
                                        <p:cTn id="35"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35" grpId="0" animBg="1"/>
      <p:bldP spid="5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54C467A3-2119-4055-ACFC-4721980133EA}"/>
              </a:ext>
            </a:extLst>
          </p:cNvPr>
          <p:cNvSpPr>
            <a:spLocks noGrp="1" noChangeArrowheads="1"/>
          </p:cNvSpPr>
          <p:nvPr>
            <p:ph type="title"/>
          </p:nvPr>
        </p:nvSpPr>
        <p:spPr/>
        <p:txBody>
          <a:bodyPr/>
          <a:lstStyle/>
          <a:p>
            <a:r>
              <a:rPr lang="zh-CN" altLang="en-US"/>
              <a:t>本章主要内容</a:t>
            </a:r>
          </a:p>
        </p:txBody>
      </p:sp>
      <p:sp>
        <p:nvSpPr>
          <p:cNvPr id="7171" name="内容占位符 2">
            <a:extLst>
              <a:ext uri="{FF2B5EF4-FFF2-40B4-BE49-F238E27FC236}">
                <a16:creationId xmlns:a16="http://schemas.microsoft.com/office/drawing/2014/main" id="{4B8CA0D6-F142-42FC-931E-A1BFFCFE1324}"/>
              </a:ext>
            </a:extLst>
          </p:cNvPr>
          <p:cNvSpPr>
            <a:spLocks noGrp="1" noChangeArrowheads="1"/>
          </p:cNvSpPr>
          <p:nvPr>
            <p:ph idx="1"/>
          </p:nvPr>
        </p:nvSpPr>
        <p:spPr/>
        <p:txBody>
          <a:bodyPr/>
          <a:lstStyle/>
          <a:p>
            <a:r>
              <a:rPr lang="zh-CN" altLang="en-US"/>
              <a:t>搜索的概念</a:t>
            </a:r>
            <a:endParaRPr lang="en-US" altLang="zh-CN"/>
          </a:p>
          <a:p>
            <a:r>
              <a:rPr lang="zh-CN" altLang="en-US"/>
              <a:t>静态搜索结构</a:t>
            </a:r>
            <a:endParaRPr lang="en-US" altLang="zh-CN"/>
          </a:p>
          <a:p>
            <a:pPr lvl="1"/>
            <a:r>
              <a:rPr lang="zh-CN" altLang="en-US"/>
              <a:t>顺序搜索</a:t>
            </a:r>
            <a:endParaRPr lang="en-US" altLang="zh-CN"/>
          </a:p>
          <a:p>
            <a:pPr lvl="1"/>
            <a:r>
              <a:rPr lang="zh-CN" altLang="en-US"/>
              <a:t>有序顺序表</a:t>
            </a:r>
            <a:endParaRPr lang="en-US" altLang="zh-CN"/>
          </a:p>
          <a:p>
            <a:pPr lvl="2"/>
            <a:r>
              <a:rPr lang="zh-CN" altLang="en-US"/>
              <a:t>顺序搜索</a:t>
            </a:r>
            <a:endParaRPr lang="en-US" altLang="zh-CN"/>
          </a:p>
          <a:p>
            <a:pPr lvl="2"/>
            <a:r>
              <a:rPr lang="zh-CN" altLang="en-US"/>
              <a:t>折半搜索</a:t>
            </a:r>
            <a:endParaRPr lang="en-US" altLang="zh-CN"/>
          </a:p>
          <a:p>
            <a:pPr lvl="2"/>
            <a:r>
              <a:rPr lang="zh-CN" altLang="en-US"/>
              <a:t>斐波那契搜索</a:t>
            </a:r>
            <a:endParaRPr lang="en-US" altLang="zh-CN"/>
          </a:p>
          <a:p>
            <a:r>
              <a:rPr lang="zh-CN" altLang="en-US"/>
              <a:t>二叉搜索树</a:t>
            </a:r>
            <a:endParaRPr lang="en-US" altLang="zh-CN"/>
          </a:p>
        </p:txBody>
      </p:sp>
      <p:sp>
        <p:nvSpPr>
          <p:cNvPr id="7172" name="灯片编号占位符 3">
            <a:extLst>
              <a:ext uri="{FF2B5EF4-FFF2-40B4-BE49-F238E27FC236}">
                <a16:creationId xmlns:a16="http://schemas.microsoft.com/office/drawing/2014/main" id="{D140D6C6-66C2-42D1-9BD3-F1700858F1A4}"/>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nSpc>
                <a:spcPct val="100000"/>
              </a:lnSpc>
              <a:spcBef>
                <a:spcPct val="0"/>
              </a:spcBef>
              <a:buClrTx/>
              <a:buSzTx/>
              <a:buFontTx/>
              <a:buNone/>
            </a:pPr>
            <a:fld id="{2AB74BC1-AD2A-4135-835F-0B5B0F56BA25}" type="slidenum">
              <a:rPr lang="en-US" altLang="zh-CN" sz="2000">
                <a:solidFill>
                  <a:srgbClr val="006600"/>
                </a:solidFill>
                <a:latin typeface="Courier New" panose="02070309020205020404" pitchFamily="49" charset="0"/>
                <a:ea typeface="华文新魏" panose="02010800040101010101" pitchFamily="2" charset="-122"/>
              </a:rPr>
              <a:pPr>
                <a:lnSpc>
                  <a:spcPct val="100000"/>
                </a:lnSpc>
                <a:spcBef>
                  <a:spcPct val="0"/>
                </a:spcBef>
                <a:buClrTx/>
                <a:buSzTx/>
                <a:buFontTx/>
                <a:buNone/>
              </a:pPr>
              <a:t>2</a:t>
            </a:fld>
            <a:endParaRPr lang="en-US" altLang="zh-CN" sz="2000">
              <a:solidFill>
                <a:srgbClr val="006600"/>
              </a:solidFill>
              <a:latin typeface="Courier New" panose="02070309020205020404" pitchFamily="49" charset="0"/>
              <a:ea typeface="华文新魏" panose="0201080004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a:extLst>
              <a:ext uri="{FF2B5EF4-FFF2-40B4-BE49-F238E27FC236}">
                <a16:creationId xmlns:a16="http://schemas.microsoft.com/office/drawing/2014/main" id="{F586CA23-D377-4C76-8248-6823E8975D96}"/>
              </a:ext>
            </a:extLst>
          </p:cNvPr>
          <p:cNvSpPr>
            <a:spLocks noGrp="1" noChangeArrowheads="1"/>
          </p:cNvSpPr>
          <p:nvPr>
            <p:ph type="title"/>
          </p:nvPr>
        </p:nvSpPr>
        <p:spPr/>
        <p:txBody>
          <a:bodyPr/>
          <a:lstStyle/>
          <a:p>
            <a:r>
              <a:rPr lang="zh-CN" altLang="en-US"/>
              <a:t>二叉搜索树</a:t>
            </a:r>
          </a:p>
        </p:txBody>
      </p:sp>
      <p:sp>
        <p:nvSpPr>
          <p:cNvPr id="25603" name="内容占位符 2">
            <a:extLst>
              <a:ext uri="{FF2B5EF4-FFF2-40B4-BE49-F238E27FC236}">
                <a16:creationId xmlns:a16="http://schemas.microsoft.com/office/drawing/2014/main" id="{7A75D9B9-2693-41B5-A13C-088AD1F1C89D}"/>
              </a:ext>
            </a:extLst>
          </p:cNvPr>
          <p:cNvSpPr>
            <a:spLocks noGrp="1" noChangeArrowheads="1"/>
          </p:cNvSpPr>
          <p:nvPr>
            <p:ph idx="1"/>
          </p:nvPr>
        </p:nvSpPr>
        <p:spPr/>
        <p:txBody>
          <a:bodyPr/>
          <a:lstStyle/>
          <a:p>
            <a:r>
              <a:rPr lang="zh-CN" altLang="en-US"/>
              <a:t>性能分析</a:t>
            </a:r>
            <a:endParaRPr lang="en-US" altLang="zh-CN"/>
          </a:p>
          <a:p>
            <a:pPr lvl="1"/>
            <a:r>
              <a:rPr lang="zh-CN" altLang="en-US"/>
              <a:t>满二叉树</a:t>
            </a:r>
            <a:endParaRPr lang="en-US" altLang="zh-CN"/>
          </a:p>
          <a:p>
            <a:pPr lvl="1"/>
            <a:endParaRPr lang="en-US" altLang="zh-CN"/>
          </a:p>
          <a:p>
            <a:pPr lvl="2"/>
            <a:endParaRPr lang="zh-CN" altLang="en-US"/>
          </a:p>
        </p:txBody>
      </p:sp>
      <p:sp>
        <p:nvSpPr>
          <p:cNvPr id="25604" name="灯片编号占位符 3">
            <a:extLst>
              <a:ext uri="{FF2B5EF4-FFF2-40B4-BE49-F238E27FC236}">
                <a16:creationId xmlns:a16="http://schemas.microsoft.com/office/drawing/2014/main" id="{9ADB5BED-E631-47BE-B9EC-1619B077C10A}"/>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nSpc>
                <a:spcPct val="100000"/>
              </a:lnSpc>
              <a:spcBef>
                <a:spcPct val="0"/>
              </a:spcBef>
              <a:buClrTx/>
              <a:buSzTx/>
              <a:buFontTx/>
              <a:buNone/>
            </a:pPr>
            <a:fld id="{740A8CD1-35CC-4C11-ACF4-0E8790F8E0B7}" type="slidenum">
              <a:rPr lang="en-US" altLang="zh-CN" sz="2000">
                <a:solidFill>
                  <a:srgbClr val="006600"/>
                </a:solidFill>
                <a:latin typeface="Courier New" panose="02070309020205020404" pitchFamily="49" charset="0"/>
                <a:ea typeface="华文新魏" panose="02010800040101010101" pitchFamily="2" charset="-122"/>
              </a:rPr>
              <a:pPr>
                <a:lnSpc>
                  <a:spcPct val="100000"/>
                </a:lnSpc>
                <a:spcBef>
                  <a:spcPct val="0"/>
                </a:spcBef>
                <a:buClrTx/>
                <a:buSzTx/>
                <a:buFontTx/>
                <a:buNone/>
              </a:pPr>
              <a:t>20</a:t>
            </a:fld>
            <a:endParaRPr lang="en-US" altLang="zh-CN" sz="2000">
              <a:solidFill>
                <a:srgbClr val="006600"/>
              </a:solidFill>
              <a:latin typeface="Courier New" panose="02070309020205020404" pitchFamily="49" charset="0"/>
              <a:ea typeface="华文新魏" panose="02010800040101010101" pitchFamily="2" charset="-122"/>
            </a:endParaRPr>
          </a:p>
        </p:txBody>
      </p:sp>
      <p:sp>
        <p:nvSpPr>
          <p:cNvPr id="29" name="Oval 3">
            <a:extLst>
              <a:ext uri="{FF2B5EF4-FFF2-40B4-BE49-F238E27FC236}">
                <a16:creationId xmlns:a16="http://schemas.microsoft.com/office/drawing/2014/main" id="{0B705062-151F-4498-89D9-B990625F0DBD}"/>
              </a:ext>
            </a:extLst>
          </p:cNvPr>
          <p:cNvSpPr>
            <a:spLocks noChangeArrowheads="1"/>
          </p:cNvSpPr>
          <p:nvPr/>
        </p:nvSpPr>
        <p:spPr bwMode="auto">
          <a:xfrm>
            <a:off x="7920038" y="2136775"/>
            <a:ext cx="320675" cy="320675"/>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endParaRPr lang="en-US" altLang="zh-CN" b="1" dirty="0">
              <a:latin typeface="Arial" charset="0"/>
            </a:endParaRPr>
          </a:p>
        </p:txBody>
      </p:sp>
      <p:sp>
        <p:nvSpPr>
          <p:cNvPr id="33" name="Rectangle 7">
            <a:extLst>
              <a:ext uri="{FF2B5EF4-FFF2-40B4-BE49-F238E27FC236}">
                <a16:creationId xmlns:a16="http://schemas.microsoft.com/office/drawing/2014/main" id="{45C2C2CC-A07C-4ACB-A8C3-7A5940AB1426}"/>
              </a:ext>
            </a:extLst>
          </p:cNvPr>
          <p:cNvSpPr>
            <a:spLocks noChangeArrowheads="1"/>
          </p:cNvSpPr>
          <p:nvPr/>
        </p:nvSpPr>
        <p:spPr bwMode="auto">
          <a:xfrm>
            <a:off x="7037388" y="3508375"/>
            <a:ext cx="319087" cy="228600"/>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sp>
        <p:nvSpPr>
          <p:cNvPr id="34" name="Rectangle 8">
            <a:extLst>
              <a:ext uri="{FF2B5EF4-FFF2-40B4-BE49-F238E27FC236}">
                <a16:creationId xmlns:a16="http://schemas.microsoft.com/office/drawing/2014/main" id="{1E3EC14A-F89A-45EE-A6ED-5F4CB59E80B8}"/>
              </a:ext>
            </a:extLst>
          </p:cNvPr>
          <p:cNvSpPr>
            <a:spLocks noChangeArrowheads="1"/>
          </p:cNvSpPr>
          <p:nvPr/>
        </p:nvSpPr>
        <p:spPr bwMode="auto">
          <a:xfrm>
            <a:off x="7631113" y="3508375"/>
            <a:ext cx="320675" cy="228600"/>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sp>
        <p:nvSpPr>
          <p:cNvPr id="35" name="Rectangle 9">
            <a:extLst>
              <a:ext uri="{FF2B5EF4-FFF2-40B4-BE49-F238E27FC236}">
                <a16:creationId xmlns:a16="http://schemas.microsoft.com/office/drawing/2014/main" id="{98A713AB-6592-460E-9644-2D21E863876A}"/>
              </a:ext>
            </a:extLst>
          </p:cNvPr>
          <p:cNvSpPr>
            <a:spLocks noChangeArrowheads="1"/>
          </p:cNvSpPr>
          <p:nvPr/>
        </p:nvSpPr>
        <p:spPr bwMode="auto">
          <a:xfrm>
            <a:off x="8134350" y="3508375"/>
            <a:ext cx="320675" cy="228600"/>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sp>
        <p:nvSpPr>
          <p:cNvPr id="36" name="Rectangle 10">
            <a:extLst>
              <a:ext uri="{FF2B5EF4-FFF2-40B4-BE49-F238E27FC236}">
                <a16:creationId xmlns:a16="http://schemas.microsoft.com/office/drawing/2014/main" id="{40570190-3BD3-4A10-B311-FBA6CAE454CB}"/>
              </a:ext>
            </a:extLst>
          </p:cNvPr>
          <p:cNvSpPr>
            <a:spLocks noChangeArrowheads="1"/>
          </p:cNvSpPr>
          <p:nvPr/>
        </p:nvSpPr>
        <p:spPr bwMode="auto">
          <a:xfrm>
            <a:off x="8774113" y="3508375"/>
            <a:ext cx="320675" cy="228600"/>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sp>
        <p:nvSpPr>
          <p:cNvPr id="25610" name="Line 17">
            <a:extLst>
              <a:ext uri="{FF2B5EF4-FFF2-40B4-BE49-F238E27FC236}">
                <a16:creationId xmlns:a16="http://schemas.microsoft.com/office/drawing/2014/main" id="{0FC7E4F4-332A-488D-977C-78ACB106E2D9}"/>
              </a:ext>
            </a:extLst>
          </p:cNvPr>
          <p:cNvSpPr>
            <a:spLocks noChangeShapeType="1"/>
          </p:cNvSpPr>
          <p:nvPr/>
        </p:nvSpPr>
        <p:spPr bwMode="auto">
          <a:xfrm>
            <a:off x="5802313" y="2411413"/>
            <a:ext cx="320675" cy="3651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611" name="Line 18">
            <a:extLst>
              <a:ext uri="{FF2B5EF4-FFF2-40B4-BE49-F238E27FC236}">
                <a16:creationId xmlns:a16="http://schemas.microsoft.com/office/drawing/2014/main" id="{402B1051-2A78-482B-B47C-1301A9A91F57}"/>
              </a:ext>
            </a:extLst>
          </p:cNvPr>
          <p:cNvSpPr>
            <a:spLocks noChangeShapeType="1"/>
          </p:cNvSpPr>
          <p:nvPr/>
        </p:nvSpPr>
        <p:spPr bwMode="auto">
          <a:xfrm flipH="1">
            <a:off x="5254625" y="2411413"/>
            <a:ext cx="319088" cy="4111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 name="Oval 19">
            <a:extLst>
              <a:ext uri="{FF2B5EF4-FFF2-40B4-BE49-F238E27FC236}">
                <a16:creationId xmlns:a16="http://schemas.microsoft.com/office/drawing/2014/main" id="{D0814264-8E00-4F75-AAC5-13AB3BA1DE0B}"/>
              </a:ext>
            </a:extLst>
          </p:cNvPr>
          <p:cNvSpPr>
            <a:spLocks noChangeArrowheads="1"/>
          </p:cNvSpPr>
          <p:nvPr/>
        </p:nvSpPr>
        <p:spPr bwMode="auto">
          <a:xfrm>
            <a:off x="6716713" y="1543050"/>
            <a:ext cx="320675" cy="320675"/>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endParaRPr lang="en-US" altLang="zh-CN" b="1" dirty="0">
              <a:latin typeface="Arial" charset="0"/>
            </a:endParaRPr>
          </a:p>
        </p:txBody>
      </p:sp>
      <p:sp>
        <p:nvSpPr>
          <p:cNvPr id="25613" name="Line 20">
            <a:extLst>
              <a:ext uri="{FF2B5EF4-FFF2-40B4-BE49-F238E27FC236}">
                <a16:creationId xmlns:a16="http://schemas.microsoft.com/office/drawing/2014/main" id="{96BE2906-7AB3-439D-B92B-2AD20CFC9B0F}"/>
              </a:ext>
            </a:extLst>
          </p:cNvPr>
          <p:cNvSpPr>
            <a:spLocks noChangeShapeType="1"/>
          </p:cNvSpPr>
          <p:nvPr/>
        </p:nvSpPr>
        <p:spPr bwMode="auto">
          <a:xfrm flipV="1">
            <a:off x="7219950" y="3051175"/>
            <a:ext cx="2286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614" name="Line 22">
            <a:extLst>
              <a:ext uri="{FF2B5EF4-FFF2-40B4-BE49-F238E27FC236}">
                <a16:creationId xmlns:a16="http://schemas.microsoft.com/office/drawing/2014/main" id="{C6A3443D-0452-43E0-98D5-B8D42786E3BD}"/>
              </a:ext>
            </a:extLst>
          </p:cNvPr>
          <p:cNvSpPr>
            <a:spLocks noChangeShapeType="1"/>
          </p:cNvSpPr>
          <p:nvPr/>
        </p:nvSpPr>
        <p:spPr bwMode="auto">
          <a:xfrm flipV="1">
            <a:off x="8318500" y="3051175"/>
            <a:ext cx="2286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615" name="Line 23">
            <a:extLst>
              <a:ext uri="{FF2B5EF4-FFF2-40B4-BE49-F238E27FC236}">
                <a16:creationId xmlns:a16="http://schemas.microsoft.com/office/drawing/2014/main" id="{64128959-E6D9-48B9-ABC3-D039A2E073B1}"/>
              </a:ext>
            </a:extLst>
          </p:cNvPr>
          <p:cNvSpPr>
            <a:spLocks noChangeShapeType="1"/>
          </p:cNvSpPr>
          <p:nvPr/>
        </p:nvSpPr>
        <p:spPr bwMode="auto">
          <a:xfrm flipH="1" flipV="1">
            <a:off x="8683625" y="3051175"/>
            <a:ext cx="228600"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616" name="Line 24">
            <a:extLst>
              <a:ext uri="{FF2B5EF4-FFF2-40B4-BE49-F238E27FC236}">
                <a16:creationId xmlns:a16="http://schemas.microsoft.com/office/drawing/2014/main" id="{B7DC1D8C-EE25-426F-9780-D504BD290477}"/>
              </a:ext>
            </a:extLst>
          </p:cNvPr>
          <p:cNvSpPr>
            <a:spLocks noChangeShapeType="1"/>
          </p:cNvSpPr>
          <p:nvPr/>
        </p:nvSpPr>
        <p:spPr bwMode="auto">
          <a:xfrm>
            <a:off x="8226425" y="2411413"/>
            <a:ext cx="320675" cy="3651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617" name="Line 25">
            <a:extLst>
              <a:ext uri="{FF2B5EF4-FFF2-40B4-BE49-F238E27FC236}">
                <a16:creationId xmlns:a16="http://schemas.microsoft.com/office/drawing/2014/main" id="{C21D66C0-B12F-4146-91A6-CEA455C60502}"/>
              </a:ext>
            </a:extLst>
          </p:cNvPr>
          <p:cNvSpPr>
            <a:spLocks noChangeShapeType="1"/>
          </p:cNvSpPr>
          <p:nvPr/>
        </p:nvSpPr>
        <p:spPr bwMode="auto">
          <a:xfrm flipH="1">
            <a:off x="7586663" y="2411413"/>
            <a:ext cx="411162" cy="4111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618" name="Line 39">
            <a:extLst>
              <a:ext uri="{FF2B5EF4-FFF2-40B4-BE49-F238E27FC236}">
                <a16:creationId xmlns:a16="http://schemas.microsoft.com/office/drawing/2014/main" id="{0902D4A1-110C-48C3-A916-E6949F21E05E}"/>
              </a:ext>
            </a:extLst>
          </p:cNvPr>
          <p:cNvSpPr>
            <a:spLocks noChangeShapeType="1"/>
          </p:cNvSpPr>
          <p:nvPr/>
        </p:nvSpPr>
        <p:spPr bwMode="auto">
          <a:xfrm flipH="1" flipV="1">
            <a:off x="7586663" y="3051175"/>
            <a:ext cx="182562" cy="45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619" name="Line 40">
            <a:extLst>
              <a:ext uri="{FF2B5EF4-FFF2-40B4-BE49-F238E27FC236}">
                <a16:creationId xmlns:a16="http://schemas.microsoft.com/office/drawing/2014/main" id="{FD0570F3-546A-4E1B-BDE2-FD63D7CBC291}"/>
              </a:ext>
            </a:extLst>
          </p:cNvPr>
          <p:cNvSpPr>
            <a:spLocks noChangeShapeType="1"/>
          </p:cNvSpPr>
          <p:nvPr/>
        </p:nvSpPr>
        <p:spPr bwMode="auto">
          <a:xfrm flipH="1">
            <a:off x="5802313" y="1771650"/>
            <a:ext cx="914400" cy="4556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620" name="Line 41">
            <a:extLst>
              <a:ext uri="{FF2B5EF4-FFF2-40B4-BE49-F238E27FC236}">
                <a16:creationId xmlns:a16="http://schemas.microsoft.com/office/drawing/2014/main" id="{1A582D0A-F1D0-4AC2-8FC4-0A30882B71C4}"/>
              </a:ext>
            </a:extLst>
          </p:cNvPr>
          <p:cNvSpPr>
            <a:spLocks noChangeShapeType="1"/>
          </p:cNvSpPr>
          <p:nvPr/>
        </p:nvSpPr>
        <p:spPr bwMode="auto">
          <a:xfrm>
            <a:off x="7037388" y="1771650"/>
            <a:ext cx="914400" cy="4556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2" name="Oval 43">
            <a:extLst>
              <a:ext uri="{FF2B5EF4-FFF2-40B4-BE49-F238E27FC236}">
                <a16:creationId xmlns:a16="http://schemas.microsoft.com/office/drawing/2014/main" id="{4ECED98A-5E5E-40EB-BA84-B1AB90210A2E}"/>
              </a:ext>
            </a:extLst>
          </p:cNvPr>
          <p:cNvSpPr>
            <a:spLocks noChangeArrowheads="1"/>
          </p:cNvSpPr>
          <p:nvPr/>
        </p:nvSpPr>
        <p:spPr bwMode="auto">
          <a:xfrm>
            <a:off x="7356475" y="2776538"/>
            <a:ext cx="320675" cy="320675"/>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endParaRPr lang="en-US" altLang="zh-CN" b="1" dirty="0">
              <a:latin typeface="Arial" charset="0"/>
            </a:endParaRPr>
          </a:p>
        </p:txBody>
      </p:sp>
      <p:sp>
        <p:nvSpPr>
          <p:cNvPr id="83" name="Oval 44">
            <a:extLst>
              <a:ext uri="{FF2B5EF4-FFF2-40B4-BE49-F238E27FC236}">
                <a16:creationId xmlns:a16="http://schemas.microsoft.com/office/drawing/2014/main" id="{3AF16B77-98CD-4943-81FF-ECFB8B89A695}"/>
              </a:ext>
            </a:extLst>
          </p:cNvPr>
          <p:cNvSpPr>
            <a:spLocks noChangeArrowheads="1"/>
          </p:cNvSpPr>
          <p:nvPr/>
        </p:nvSpPr>
        <p:spPr bwMode="auto">
          <a:xfrm>
            <a:off x="8455025" y="2776538"/>
            <a:ext cx="319088" cy="320675"/>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endParaRPr lang="en-US" altLang="zh-CN" b="1" dirty="0">
              <a:latin typeface="Arial" charset="0"/>
            </a:endParaRPr>
          </a:p>
        </p:txBody>
      </p:sp>
      <p:sp>
        <p:nvSpPr>
          <p:cNvPr id="84" name="Oval 47">
            <a:extLst>
              <a:ext uri="{FF2B5EF4-FFF2-40B4-BE49-F238E27FC236}">
                <a16:creationId xmlns:a16="http://schemas.microsoft.com/office/drawing/2014/main" id="{64C6B490-DDA7-429F-B70A-74285F4CCE81}"/>
              </a:ext>
            </a:extLst>
          </p:cNvPr>
          <p:cNvSpPr>
            <a:spLocks noChangeArrowheads="1"/>
          </p:cNvSpPr>
          <p:nvPr/>
        </p:nvSpPr>
        <p:spPr bwMode="auto">
          <a:xfrm>
            <a:off x="5527675" y="2136775"/>
            <a:ext cx="320675" cy="320675"/>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endParaRPr lang="en-US" altLang="zh-CN" b="1" dirty="0">
              <a:latin typeface="Arial" charset="0"/>
            </a:endParaRPr>
          </a:p>
        </p:txBody>
      </p:sp>
      <p:sp>
        <p:nvSpPr>
          <p:cNvPr id="86" name="Rectangle 7">
            <a:extLst>
              <a:ext uri="{FF2B5EF4-FFF2-40B4-BE49-F238E27FC236}">
                <a16:creationId xmlns:a16="http://schemas.microsoft.com/office/drawing/2014/main" id="{CD721C73-D308-4AAE-AE44-5B9A0241625B}"/>
              </a:ext>
            </a:extLst>
          </p:cNvPr>
          <p:cNvSpPr>
            <a:spLocks noChangeArrowheads="1"/>
          </p:cNvSpPr>
          <p:nvPr/>
        </p:nvSpPr>
        <p:spPr bwMode="auto">
          <a:xfrm>
            <a:off x="4757738" y="3489325"/>
            <a:ext cx="319087" cy="228600"/>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sp>
        <p:nvSpPr>
          <p:cNvPr id="87" name="Rectangle 8">
            <a:extLst>
              <a:ext uri="{FF2B5EF4-FFF2-40B4-BE49-F238E27FC236}">
                <a16:creationId xmlns:a16="http://schemas.microsoft.com/office/drawing/2014/main" id="{94970849-995B-4FF9-8006-93B7DAFC3A52}"/>
              </a:ext>
            </a:extLst>
          </p:cNvPr>
          <p:cNvSpPr>
            <a:spLocks noChangeArrowheads="1"/>
          </p:cNvSpPr>
          <p:nvPr/>
        </p:nvSpPr>
        <p:spPr bwMode="auto">
          <a:xfrm>
            <a:off x="5292725" y="3489325"/>
            <a:ext cx="320675" cy="228600"/>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sp>
        <p:nvSpPr>
          <p:cNvPr id="88" name="Rectangle 9">
            <a:extLst>
              <a:ext uri="{FF2B5EF4-FFF2-40B4-BE49-F238E27FC236}">
                <a16:creationId xmlns:a16="http://schemas.microsoft.com/office/drawing/2014/main" id="{EB9A4B65-30FC-4F87-BF0F-2CD89929813B}"/>
              </a:ext>
            </a:extLst>
          </p:cNvPr>
          <p:cNvSpPr>
            <a:spLocks noChangeArrowheads="1"/>
          </p:cNvSpPr>
          <p:nvPr/>
        </p:nvSpPr>
        <p:spPr bwMode="auto">
          <a:xfrm>
            <a:off x="5764213" y="3489325"/>
            <a:ext cx="320675" cy="228600"/>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sp>
        <p:nvSpPr>
          <p:cNvPr id="89" name="Rectangle 10">
            <a:extLst>
              <a:ext uri="{FF2B5EF4-FFF2-40B4-BE49-F238E27FC236}">
                <a16:creationId xmlns:a16="http://schemas.microsoft.com/office/drawing/2014/main" id="{352837BF-CC6F-406E-9FF9-114949E48152}"/>
              </a:ext>
            </a:extLst>
          </p:cNvPr>
          <p:cNvSpPr>
            <a:spLocks noChangeArrowheads="1"/>
          </p:cNvSpPr>
          <p:nvPr/>
        </p:nvSpPr>
        <p:spPr bwMode="auto">
          <a:xfrm>
            <a:off x="6351588" y="3489325"/>
            <a:ext cx="320675" cy="228600"/>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sp>
        <p:nvSpPr>
          <p:cNvPr id="25628" name="Line 20">
            <a:extLst>
              <a:ext uri="{FF2B5EF4-FFF2-40B4-BE49-F238E27FC236}">
                <a16:creationId xmlns:a16="http://schemas.microsoft.com/office/drawing/2014/main" id="{614101FE-B5BF-4D5C-B4E2-F949FD8059FF}"/>
              </a:ext>
            </a:extLst>
          </p:cNvPr>
          <p:cNvSpPr>
            <a:spLocks noChangeShapeType="1"/>
          </p:cNvSpPr>
          <p:nvPr/>
        </p:nvSpPr>
        <p:spPr bwMode="auto">
          <a:xfrm flipV="1">
            <a:off x="4919663" y="3033713"/>
            <a:ext cx="228600" cy="4556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629" name="Line 22">
            <a:extLst>
              <a:ext uri="{FF2B5EF4-FFF2-40B4-BE49-F238E27FC236}">
                <a16:creationId xmlns:a16="http://schemas.microsoft.com/office/drawing/2014/main" id="{BB4191F5-B835-434F-8346-E4DC6F7B0A24}"/>
              </a:ext>
            </a:extLst>
          </p:cNvPr>
          <p:cNvSpPr>
            <a:spLocks noChangeShapeType="1"/>
          </p:cNvSpPr>
          <p:nvPr/>
        </p:nvSpPr>
        <p:spPr bwMode="auto">
          <a:xfrm flipV="1">
            <a:off x="5894388" y="3033713"/>
            <a:ext cx="228600" cy="4556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630" name="Line 23">
            <a:extLst>
              <a:ext uri="{FF2B5EF4-FFF2-40B4-BE49-F238E27FC236}">
                <a16:creationId xmlns:a16="http://schemas.microsoft.com/office/drawing/2014/main" id="{18F0EC57-4430-4817-AA01-7AE1E556FF2A}"/>
              </a:ext>
            </a:extLst>
          </p:cNvPr>
          <p:cNvSpPr>
            <a:spLocks noChangeShapeType="1"/>
          </p:cNvSpPr>
          <p:nvPr/>
        </p:nvSpPr>
        <p:spPr bwMode="auto">
          <a:xfrm flipH="1" flipV="1">
            <a:off x="6259513" y="3033713"/>
            <a:ext cx="228600" cy="4556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5631" name="Line 39">
            <a:extLst>
              <a:ext uri="{FF2B5EF4-FFF2-40B4-BE49-F238E27FC236}">
                <a16:creationId xmlns:a16="http://schemas.microsoft.com/office/drawing/2014/main" id="{4A2F46D6-DA9B-4BCC-80B6-E9A75A11CA51}"/>
              </a:ext>
            </a:extLst>
          </p:cNvPr>
          <p:cNvSpPr>
            <a:spLocks noChangeShapeType="1"/>
          </p:cNvSpPr>
          <p:nvPr/>
        </p:nvSpPr>
        <p:spPr bwMode="auto">
          <a:xfrm flipH="1" flipV="1">
            <a:off x="5286375" y="3033713"/>
            <a:ext cx="182563" cy="4556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1" name="Oval 42">
            <a:extLst>
              <a:ext uri="{FF2B5EF4-FFF2-40B4-BE49-F238E27FC236}">
                <a16:creationId xmlns:a16="http://schemas.microsoft.com/office/drawing/2014/main" id="{AAA2C619-169A-4C20-9CB2-5C480E71C0DA}"/>
              </a:ext>
            </a:extLst>
          </p:cNvPr>
          <p:cNvSpPr>
            <a:spLocks noChangeArrowheads="1"/>
          </p:cNvSpPr>
          <p:nvPr/>
        </p:nvSpPr>
        <p:spPr bwMode="auto">
          <a:xfrm>
            <a:off x="6030913" y="2776538"/>
            <a:ext cx="320675" cy="320675"/>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endParaRPr lang="en-US" altLang="zh-CN" b="1" dirty="0">
              <a:latin typeface="Arial" charset="0"/>
            </a:endParaRPr>
          </a:p>
        </p:txBody>
      </p:sp>
      <p:sp>
        <p:nvSpPr>
          <p:cNvPr id="85" name="Oval 42">
            <a:extLst>
              <a:ext uri="{FF2B5EF4-FFF2-40B4-BE49-F238E27FC236}">
                <a16:creationId xmlns:a16="http://schemas.microsoft.com/office/drawing/2014/main" id="{52F3C5C7-21B0-4264-AF80-107DC6E6A30F}"/>
              </a:ext>
            </a:extLst>
          </p:cNvPr>
          <p:cNvSpPr>
            <a:spLocks noChangeArrowheads="1"/>
          </p:cNvSpPr>
          <p:nvPr/>
        </p:nvSpPr>
        <p:spPr bwMode="auto">
          <a:xfrm>
            <a:off x="5076825" y="2744788"/>
            <a:ext cx="320675" cy="320675"/>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endParaRPr lang="en-US" altLang="zh-CN" b="1" dirty="0">
              <a:latin typeface="Arial" charset="0"/>
            </a:endParaRPr>
          </a:p>
        </p:txBody>
      </p:sp>
      <p:graphicFrame>
        <p:nvGraphicFramePr>
          <p:cNvPr id="25634" name="对象 10">
            <a:extLst>
              <a:ext uri="{FF2B5EF4-FFF2-40B4-BE49-F238E27FC236}">
                <a16:creationId xmlns:a16="http://schemas.microsoft.com/office/drawing/2014/main" id="{E0F82951-6D3D-4E6E-848C-55F7D21A412A}"/>
              </a:ext>
            </a:extLst>
          </p:cNvPr>
          <p:cNvGraphicFramePr>
            <a:graphicFrameLocks noChangeAspect="1"/>
          </p:cNvGraphicFramePr>
          <p:nvPr/>
        </p:nvGraphicFramePr>
        <p:xfrm>
          <a:off x="503238" y="2665413"/>
          <a:ext cx="2862262" cy="800100"/>
        </p:xfrm>
        <a:graphic>
          <a:graphicData uri="http://schemas.openxmlformats.org/presentationml/2006/ole">
            <mc:AlternateContent xmlns:mc="http://schemas.openxmlformats.org/markup-compatibility/2006">
              <mc:Choice xmlns:v="urn:schemas-microsoft-com:vml" Requires="v">
                <p:oleObj name="公式" r:id="rId2" imgW="1592447" imgH="396179" progId="Equation.3">
                  <p:embed/>
                </p:oleObj>
              </mc:Choice>
              <mc:Fallback>
                <p:oleObj name="公式" r:id="rId2" imgW="1592447" imgH="396179" progId="Equation.3">
                  <p:embed/>
                  <p:pic>
                    <p:nvPicPr>
                      <p:cNvPr id="0" name="对象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8" y="2665413"/>
                        <a:ext cx="286226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35" name="对象 12">
            <a:extLst>
              <a:ext uri="{FF2B5EF4-FFF2-40B4-BE49-F238E27FC236}">
                <a16:creationId xmlns:a16="http://schemas.microsoft.com/office/drawing/2014/main" id="{D9E2508E-7780-4131-BFDC-504DE9D2F012}"/>
              </a:ext>
            </a:extLst>
          </p:cNvPr>
          <p:cNvGraphicFramePr>
            <a:graphicFrameLocks noChangeAspect="1"/>
          </p:cNvGraphicFramePr>
          <p:nvPr/>
        </p:nvGraphicFramePr>
        <p:xfrm>
          <a:off x="482600" y="4378325"/>
          <a:ext cx="3076575" cy="855663"/>
        </p:xfrm>
        <a:graphic>
          <a:graphicData uri="http://schemas.openxmlformats.org/presentationml/2006/ole">
            <mc:AlternateContent xmlns:mc="http://schemas.openxmlformats.org/markup-compatibility/2006">
              <mc:Choice xmlns:v="urn:schemas-microsoft-com:vml" Requires="v">
                <p:oleObj name="Equation" r:id="rId4" imgW="1707017" imgH="411480" progId="Equation.3">
                  <p:embed/>
                </p:oleObj>
              </mc:Choice>
              <mc:Fallback>
                <p:oleObj name="Equation" r:id="rId4" imgW="1707017" imgH="411480" progId="Equation.3">
                  <p:embed/>
                  <p:pic>
                    <p:nvPicPr>
                      <p:cNvPr id="0" name="对象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0" y="4378325"/>
                        <a:ext cx="3076575"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36" name="TextBox 2">
            <a:extLst>
              <a:ext uri="{FF2B5EF4-FFF2-40B4-BE49-F238E27FC236}">
                <a16:creationId xmlns:a16="http://schemas.microsoft.com/office/drawing/2014/main" id="{2D75F886-505B-4193-BAE0-D1DE941A7985}"/>
              </a:ext>
            </a:extLst>
          </p:cNvPr>
          <p:cNvSpPr txBox="1">
            <a:spLocks noChangeArrowheads="1"/>
          </p:cNvSpPr>
          <p:nvPr/>
        </p:nvSpPr>
        <p:spPr bwMode="auto">
          <a:xfrm>
            <a:off x="946150" y="3508375"/>
            <a:ext cx="25098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zh-CN" altLang="en-US" sz="1800">
                <a:solidFill>
                  <a:srgbClr val="000099"/>
                </a:solidFill>
                <a:latin typeface="Arial" panose="020B0604020202020204" pitchFamily="34" charset="0"/>
                <a:ea typeface="黑体" panose="02010609060101010101" pitchFamily="49" charset="-122"/>
              </a:rPr>
              <a:t>中间结点等概率搜索，</a:t>
            </a:r>
            <a:endParaRPr lang="en-US" altLang="zh-CN" sz="1800">
              <a:solidFill>
                <a:srgbClr val="000099"/>
              </a:solidFill>
              <a:latin typeface="Arial" panose="020B0604020202020204" pitchFamily="34" charset="0"/>
              <a:ea typeface="黑体" panose="02010609060101010101" pitchFamily="49" charset="-122"/>
            </a:endParaRPr>
          </a:p>
          <a:p>
            <a:pPr eaLnBrk="1" hangingPunct="1">
              <a:lnSpc>
                <a:spcPct val="100000"/>
              </a:lnSpc>
              <a:spcBef>
                <a:spcPct val="0"/>
              </a:spcBef>
              <a:buClrTx/>
              <a:buSzTx/>
              <a:buFont typeface="Wingdings" panose="05000000000000000000" pitchFamily="2" charset="2"/>
              <a:buNone/>
            </a:pPr>
            <a:r>
              <a:rPr lang="zh-CN" altLang="en-US" sz="1800">
                <a:solidFill>
                  <a:srgbClr val="000099"/>
                </a:solidFill>
                <a:latin typeface="Arial" panose="020B0604020202020204" pitchFamily="34" charset="0"/>
                <a:ea typeface="黑体" panose="02010609060101010101" pitchFamily="49" charset="-122"/>
              </a:rPr>
              <a:t>中间结点数为</a:t>
            </a:r>
            <a:r>
              <a:rPr lang="en-US" altLang="zh-CN" sz="1800">
                <a:solidFill>
                  <a:srgbClr val="000099"/>
                </a:solidFill>
                <a:latin typeface="Arial" panose="020B0604020202020204" pitchFamily="34" charset="0"/>
                <a:ea typeface="黑体" panose="02010609060101010101" pitchFamily="49" charset="-122"/>
              </a:rPr>
              <a:t>n</a:t>
            </a:r>
            <a:endParaRPr lang="zh-CN" altLang="en-US" sz="1800">
              <a:solidFill>
                <a:srgbClr val="000099"/>
              </a:solidFill>
              <a:latin typeface="Arial" panose="020B0604020202020204" pitchFamily="34" charset="0"/>
              <a:ea typeface="黑体" panose="02010609060101010101" pitchFamily="49" charset="-122"/>
            </a:endParaRPr>
          </a:p>
        </p:txBody>
      </p:sp>
      <p:sp>
        <p:nvSpPr>
          <p:cNvPr id="25637" name="TextBox 37">
            <a:extLst>
              <a:ext uri="{FF2B5EF4-FFF2-40B4-BE49-F238E27FC236}">
                <a16:creationId xmlns:a16="http://schemas.microsoft.com/office/drawing/2014/main" id="{E509577A-A8A8-4449-A8C9-B61DEF289473}"/>
              </a:ext>
            </a:extLst>
          </p:cNvPr>
          <p:cNvSpPr txBox="1">
            <a:spLocks noChangeArrowheads="1"/>
          </p:cNvSpPr>
          <p:nvPr/>
        </p:nvSpPr>
        <p:spPr bwMode="auto">
          <a:xfrm>
            <a:off x="1008063" y="5192713"/>
            <a:ext cx="2508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zh-CN" altLang="en-US" sz="1800">
                <a:solidFill>
                  <a:srgbClr val="000099"/>
                </a:solidFill>
                <a:latin typeface="Arial" panose="020B0604020202020204" pitchFamily="34" charset="0"/>
                <a:ea typeface="黑体" panose="02010609060101010101" pitchFamily="49" charset="-122"/>
              </a:rPr>
              <a:t>叶子结点等概率搜索，</a:t>
            </a:r>
            <a:endParaRPr lang="en-US" altLang="zh-CN" sz="1800">
              <a:solidFill>
                <a:srgbClr val="000099"/>
              </a:solidFill>
              <a:latin typeface="Arial" panose="020B0604020202020204" pitchFamily="34" charset="0"/>
              <a:ea typeface="黑体" panose="02010609060101010101" pitchFamily="49" charset="-122"/>
            </a:endParaRPr>
          </a:p>
          <a:p>
            <a:pPr eaLnBrk="1" hangingPunct="1">
              <a:lnSpc>
                <a:spcPct val="100000"/>
              </a:lnSpc>
              <a:spcBef>
                <a:spcPct val="0"/>
              </a:spcBef>
              <a:buClrTx/>
              <a:buSzTx/>
              <a:buFont typeface="Wingdings" panose="05000000000000000000" pitchFamily="2" charset="2"/>
              <a:buNone/>
            </a:pPr>
            <a:r>
              <a:rPr lang="zh-CN" altLang="en-US" sz="1800">
                <a:solidFill>
                  <a:srgbClr val="000099"/>
                </a:solidFill>
                <a:latin typeface="Arial" panose="020B0604020202020204" pitchFamily="34" charset="0"/>
                <a:ea typeface="黑体" panose="02010609060101010101" pitchFamily="49" charset="-122"/>
              </a:rPr>
              <a:t>叶子结点数为</a:t>
            </a:r>
            <a:r>
              <a:rPr lang="en-US" altLang="zh-CN" sz="1800">
                <a:solidFill>
                  <a:srgbClr val="000099"/>
                </a:solidFill>
                <a:latin typeface="Arial" panose="020B0604020202020204" pitchFamily="34" charset="0"/>
                <a:ea typeface="黑体" panose="02010609060101010101" pitchFamily="49" charset="-122"/>
              </a:rPr>
              <a:t>n+1</a:t>
            </a:r>
            <a:endParaRPr lang="zh-CN" altLang="en-US" sz="1800">
              <a:solidFill>
                <a:srgbClr val="000099"/>
              </a:solidFill>
              <a:latin typeface="Arial" panose="020B0604020202020204" pitchFamily="34" charset="0"/>
              <a:ea typeface="黑体" panose="02010609060101010101" pitchFamily="49" charset="-122"/>
            </a:endParaRPr>
          </a:p>
        </p:txBody>
      </p:sp>
      <p:sp>
        <p:nvSpPr>
          <p:cNvPr id="25638" name="TextBox 39">
            <a:extLst>
              <a:ext uri="{FF2B5EF4-FFF2-40B4-BE49-F238E27FC236}">
                <a16:creationId xmlns:a16="http://schemas.microsoft.com/office/drawing/2014/main" id="{D49F10FB-CA74-4E4E-9D37-FD22DFAA58CC}"/>
              </a:ext>
            </a:extLst>
          </p:cNvPr>
          <p:cNvSpPr txBox="1">
            <a:spLocks noChangeArrowheads="1"/>
          </p:cNvSpPr>
          <p:nvPr/>
        </p:nvSpPr>
        <p:spPr bwMode="auto">
          <a:xfrm>
            <a:off x="6538913" y="3892550"/>
            <a:ext cx="2276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Tx/>
              <a:buNone/>
            </a:pPr>
            <a:r>
              <a:rPr lang="zh-CN" altLang="en-US" sz="1800">
                <a:solidFill>
                  <a:srgbClr val="000099"/>
                </a:solidFill>
                <a:latin typeface="Arial" panose="020B0604020202020204" pitchFamily="34" charset="0"/>
                <a:ea typeface="黑体" panose="02010609060101010101" pitchFamily="49" charset="-122"/>
              </a:rPr>
              <a:t>叶子为搜索失败情况</a:t>
            </a:r>
          </a:p>
          <a:p>
            <a:pPr eaLnBrk="1" hangingPunct="1">
              <a:lnSpc>
                <a:spcPct val="100000"/>
              </a:lnSpc>
              <a:spcBef>
                <a:spcPct val="0"/>
              </a:spcBef>
              <a:buClrTx/>
              <a:buSzTx/>
              <a:buFont typeface="Wingdings" panose="05000000000000000000" pitchFamily="2" charset="2"/>
              <a:buNone/>
            </a:pPr>
            <a:r>
              <a:rPr lang="zh-CN" altLang="en-US" sz="1800">
                <a:solidFill>
                  <a:srgbClr val="000099"/>
                </a:solidFill>
                <a:latin typeface="Arial" panose="020B0604020202020204" pitchFamily="34" charset="0"/>
                <a:ea typeface="黑体" panose="02010609060101010101" pitchFamily="49" charset="-122"/>
              </a:rPr>
              <a:t>其他为</a:t>
            </a:r>
            <a:r>
              <a:rPr lang="en-US" altLang="zh-CN" sz="1800">
                <a:solidFill>
                  <a:srgbClr val="000099"/>
                </a:solidFill>
                <a:latin typeface="Arial" panose="020B0604020202020204" pitchFamily="34" charset="0"/>
                <a:ea typeface="黑体" panose="02010609060101010101" pitchFamily="49" charset="-122"/>
              </a:rPr>
              <a:t>key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a:extLst>
              <a:ext uri="{FF2B5EF4-FFF2-40B4-BE49-F238E27FC236}">
                <a16:creationId xmlns:a16="http://schemas.microsoft.com/office/drawing/2014/main" id="{4F1CC2F0-1C82-45C6-B544-77440C0A5C02}"/>
              </a:ext>
            </a:extLst>
          </p:cNvPr>
          <p:cNvSpPr>
            <a:spLocks noGrp="1" noChangeArrowheads="1"/>
          </p:cNvSpPr>
          <p:nvPr>
            <p:ph type="title"/>
          </p:nvPr>
        </p:nvSpPr>
        <p:spPr/>
        <p:txBody>
          <a:bodyPr/>
          <a:lstStyle/>
          <a:p>
            <a:r>
              <a:rPr lang="zh-CN" altLang="en-US"/>
              <a:t>二叉搜索树</a:t>
            </a:r>
          </a:p>
        </p:txBody>
      </p:sp>
      <p:sp>
        <p:nvSpPr>
          <p:cNvPr id="26627" name="内容占位符 2">
            <a:extLst>
              <a:ext uri="{FF2B5EF4-FFF2-40B4-BE49-F238E27FC236}">
                <a16:creationId xmlns:a16="http://schemas.microsoft.com/office/drawing/2014/main" id="{17F80DEC-074E-4F83-BE78-339586657325}"/>
              </a:ext>
            </a:extLst>
          </p:cNvPr>
          <p:cNvSpPr>
            <a:spLocks noGrp="1" noChangeArrowheads="1"/>
          </p:cNvSpPr>
          <p:nvPr>
            <p:ph idx="1"/>
          </p:nvPr>
        </p:nvSpPr>
        <p:spPr/>
        <p:txBody>
          <a:bodyPr/>
          <a:lstStyle/>
          <a:p>
            <a:r>
              <a:rPr lang="zh-CN" altLang="en-US"/>
              <a:t>性能分析</a:t>
            </a:r>
            <a:endParaRPr lang="en-US" altLang="zh-CN"/>
          </a:p>
          <a:p>
            <a:pPr lvl="1"/>
            <a:r>
              <a:rPr lang="zh-CN" altLang="en-US"/>
              <a:t>一般二叉树</a:t>
            </a:r>
            <a:endParaRPr lang="en-US" altLang="zh-CN"/>
          </a:p>
          <a:p>
            <a:pPr lvl="1"/>
            <a:endParaRPr lang="en-US" altLang="zh-CN"/>
          </a:p>
          <a:p>
            <a:pPr lvl="2"/>
            <a:endParaRPr lang="zh-CN" altLang="en-US"/>
          </a:p>
        </p:txBody>
      </p:sp>
      <p:sp>
        <p:nvSpPr>
          <p:cNvPr id="26628" name="灯片编号占位符 3">
            <a:extLst>
              <a:ext uri="{FF2B5EF4-FFF2-40B4-BE49-F238E27FC236}">
                <a16:creationId xmlns:a16="http://schemas.microsoft.com/office/drawing/2014/main" id="{BBDB1C7E-5A2E-4E3F-BE35-4607D8D24036}"/>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nSpc>
                <a:spcPct val="100000"/>
              </a:lnSpc>
              <a:spcBef>
                <a:spcPct val="0"/>
              </a:spcBef>
              <a:buClrTx/>
              <a:buSzTx/>
              <a:buFontTx/>
              <a:buNone/>
            </a:pPr>
            <a:fld id="{402921C2-9CE0-42C8-86FF-8D2B722E0585}" type="slidenum">
              <a:rPr lang="en-US" altLang="zh-CN" sz="2000">
                <a:solidFill>
                  <a:srgbClr val="006600"/>
                </a:solidFill>
                <a:latin typeface="Courier New" panose="02070309020205020404" pitchFamily="49" charset="0"/>
                <a:ea typeface="华文新魏" panose="02010800040101010101" pitchFamily="2" charset="-122"/>
              </a:rPr>
              <a:pPr>
                <a:lnSpc>
                  <a:spcPct val="100000"/>
                </a:lnSpc>
                <a:spcBef>
                  <a:spcPct val="0"/>
                </a:spcBef>
                <a:buClrTx/>
                <a:buSzTx/>
                <a:buFontTx/>
                <a:buNone/>
              </a:pPr>
              <a:t>21</a:t>
            </a:fld>
            <a:endParaRPr lang="en-US" altLang="zh-CN" sz="2000">
              <a:solidFill>
                <a:srgbClr val="006600"/>
              </a:solidFill>
              <a:latin typeface="Courier New" panose="02070309020205020404" pitchFamily="49" charset="0"/>
              <a:ea typeface="华文新魏" panose="02010800040101010101" pitchFamily="2" charset="-122"/>
            </a:endParaRPr>
          </a:p>
        </p:txBody>
      </p:sp>
      <p:grpSp>
        <p:nvGrpSpPr>
          <p:cNvPr id="26629" name="组合 7">
            <a:extLst>
              <a:ext uri="{FF2B5EF4-FFF2-40B4-BE49-F238E27FC236}">
                <a16:creationId xmlns:a16="http://schemas.microsoft.com/office/drawing/2014/main" id="{77695365-6B30-4016-9FED-A7BE8F23D85C}"/>
              </a:ext>
            </a:extLst>
          </p:cNvPr>
          <p:cNvGrpSpPr>
            <a:grpSpLocks/>
          </p:cNvGrpSpPr>
          <p:nvPr/>
        </p:nvGrpSpPr>
        <p:grpSpPr bwMode="auto">
          <a:xfrm>
            <a:off x="5116513" y="1543050"/>
            <a:ext cx="3503612" cy="2193925"/>
            <a:chOff x="1219200" y="2209800"/>
            <a:chExt cx="5837357" cy="3657600"/>
          </a:xfrm>
        </p:grpSpPr>
        <p:sp>
          <p:nvSpPr>
            <p:cNvPr id="30" name="Rectangle 4">
              <a:extLst>
                <a:ext uri="{FF2B5EF4-FFF2-40B4-BE49-F238E27FC236}">
                  <a16:creationId xmlns:a16="http://schemas.microsoft.com/office/drawing/2014/main" id="{8C9102F8-AC37-4760-A521-384948FA07F8}"/>
                </a:ext>
              </a:extLst>
            </p:cNvPr>
            <p:cNvSpPr>
              <a:spLocks noChangeArrowheads="1"/>
            </p:cNvSpPr>
            <p:nvPr/>
          </p:nvSpPr>
          <p:spPr bwMode="auto">
            <a:xfrm>
              <a:off x="3353657" y="5486290"/>
              <a:ext cx="531632" cy="381110"/>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sp>
          <p:nvSpPr>
            <p:cNvPr id="31" name="Rectangle 5">
              <a:extLst>
                <a:ext uri="{FF2B5EF4-FFF2-40B4-BE49-F238E27FC236}">
                  <a16:creationId xmlns:a16="http://schemas.microsoft.com/office/drawing/2014/main" id="{DAA7BDDC-29DF-4BEF-83AD-478F986EB687}"/>
                </a:ext>
              </a:extLst>
            </p:cNvPr>
            <p:cNvSpPr>
              <a:spLocks noChangeArrowheads="1"/>
            </p:cNvSpPr>
            <p:nvPr/>
          </p:nvSpPr>
          <p:spPr bwMode="auto">
            <a:xfrm>
              <a:off x="1219200" y="4342959"/>
              <a:ext cx="534276" cy="381110"/>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sp>
          <p:nvSpPr>
            <p:cNvPr id="32" name="Rectangle 6">
              <a:extLst>
                <a:ext uri="{FF2B5EF4-FFF2-40B4-BE49-F238E27FC236}">
                  <a16:creationId xmlns:a16="http://schemas.microsoft.com/office/drawing/2014/main" id="{8125CA9D-9CD8-43D1-8DCD-2AEA5D3A09B3}"/>
                </a:ext>
              </a:extLst>
            </p:cNvPr>
            <p:cNvSpPr>
              <a:spLocks noChangeArrowheads="1"/>
            </p:cNvSpPr>
            <p:nvPr/>
          </p:nvSpPr>
          <p:spPr bwMode="auto">
            <a:xfrm>
              <a:off x="2057642" y="5486290"/>
              <a:ext cx="531632" cy="381110"/>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sp>
          <p:nvSpPr>
            <p:cNvPr id="33" name="Rectangle 7">
              <a:extLst>
                <a:ext uri="{FF2B5EF4-FFF2-40B4-BE49-F238E27FC236}">
                  <a16:creationId xmlns:a16="http://schemas.microsoft.com/office/drawing/2014/main" id="{4BABADA1-86ED-42C3-94CB-1EA074AD7CF8}"/>
                </a:ext>
              </a:extLst>
            </p:cNvPr>
            <p:cNvSpPr>
              <a:spLocks noChangeArrowheads="1"/>
            </p:cNvSpPr>
            <p:nvPr/>
          </p:nvSpPr>
          <p:spPr bwMode="auto">
            <a:xfrm>
              <a:off x="4419564" y="5486290"/>
              <a:ext cx="531630" cy="381110"/>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sp>
          <p:nvSpPr>
            <p:cNvPr id="34" name="Rectangle 8">
              <a:extLst>
                <a:ext uri="{FF2B5EF4-FFF2-40B4-BE49-F238E27FC236}">
                  <a16:creationId xmlns:a16="http://schemas.microsoft.com/office/drawing/2014/main" id="{8EB0520D-2A62-4F73-9B1D-B495FBC74FC1}"/>
                </a:ext>
              </a:extLst>
            </p:cNvPr>
            <p:cNvSpPr>
              <a:spLocks noChangeArrowheads="1"/>
            </p:cNvSpPr>
            <p:nvPr/>
          </p:nvSpPr>
          <p:spPr bwMode="auto">
            <a:xfrm>
              <a:off x="5408767" y="5486290"/>
              <a:ext cx="534276" cy="381110"/>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sp>
          <p:nvSpPr>
            <p:cNvPr id="36" name="Rectangle 10">
              <a:extLst>
                <a:ext uri="{FF2B5EF4-FFF2-40B4-BE49-F238E27FC236}">
                  <a16:creationId xmlns:a16="http://schemas.microsoft.com/office/drawing/2014/main" id="{539181AB-0C58-484A-8393-11F6FD98C4C5}"/>
                </a:ext>
              </a:extLst>
            </p:cNvPr>
            <p:cNvSpPr>
              <a:spLocks noChangeArrowheads="1"/>
            </p:cNvSpPr>
            <p:nvPr/>
          </p:nvSpPr>
          <p:spPr bwMode="auto">
            <a:xfrm>
              <a:off x="6522281" y="4435591"/>
              <a:ext cx="534276" cy="381110"/>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sp>
          <p:nvSpPr>
            <p:cNvPr id="26647" name="Line 17">
              <a:extLst>
                <a:ext uri="{FF2B5EF4-FFF2-40B4-BE49-F238E27FC236}">
                  <a16:creationId xmlns:a16="http://schemas.microsoft.com/office/drawing/2014/main" id="{B9EA7045-C036-4039-8DFE-991663B529CB}"/>
                </a:ext>
              </a:extLst>
            </p:cNvPr>
            <p:cNvSpPr>
              <a:spLocks noChangeShapeType="1"/>
            </p:cNvSpPr>
            <p:nvPr/>
          </p:nvSpPr>
          <p:spPr bwMode="auto">
            <a:xfrm>
              <a:off x="2362200" y="3657600"/>
              <a:ext cx="5334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648" name="Line 18">
              <a:extLst>
                <a:ext uri="{FF2B5EF4-FFF2-40B4-BE49-F238E27FC236}">
                  <a16:creationId xmlns:a16="http://schemas.microsoft.com/office/drawing/2014/main" id="{E1608337-A21C-4CCB-AA79-2C3169DC8834}"/>
                </a:ext>
              </a:extLst>
            </p:cNvPr>
            <p:cNvSpPr>
              <a:spLocks noChangeShapeType="1"/>
            </p:cNvSpPr>
            <p:nvPr/>
          </p:nvSpPr>
          <p:spPr bwMode="auto">
            <a:xfrm flipH="1">
              <a:off x="1447800" y="3657600"/>
              <a:ext cx="5334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 name="Oval 19">
              <a:extLst>
                <a:ext uri="{FF2B5EF4-FFF2-40B4-BE49-F238E27FC236}">
                  <a16:creationId xmlns:a16="http://schemas.microsoft.com/office/drawing/2014/main" id="{45CF56F2-8D25-4ACA-B13C-459365296D78}"/>
                </a:ext>
              </a:extLst>
            </p:cNvPr>
            <p:cNvSpPr>
              <a:spLocks noChangeArrowheads="1"/>
            </p:cNvSpPr>
            <p:nvPr/>
          </p:nvSpPr>
          <p:spPr bwMode="auto">
            <a:xfrm>
              <a:off x="3885288" y="2209800"/>
              <a:ext cx="534276" cy="534613"/>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endParaRPr lang="en-US" altLang="zh-CN" b="1" dirty="0">
                <a:latin typeface="Arial" charset="0"/>
              </a:endParaRPr>
            </a:p>
          </p:txBody>
        </p:sp>
        <p:sp>
          <p:nvSpPr>
            <p:cNvPr id="26650" name="Line 20">
              <a:extLst>
                <a:ext uri="{FF2B5EF4-FFF2-40B4-BE49-F238E27FC236}">
                  <a16:creationId xmlns:a16="http://schemas.microsoft.com/office/drawing/2014/main" id="{397069BA-23EA-47A5-B44C-E8AAEE6A64D0}"/>
                </a:ext>
              </a:extLst>
            </p:cNvPr>
            <p:cNvSpPr>
              <a:spLocks noChangeShapeType="1"/>
            </p:cNvSpPr>
            <p:nvPr/>
          </p:nvSpPr>
          <p:spPr bwMode="auto">
            <a:xfrm flipV="1">
              <a:off x="4724400" y="4724400"/>
              <a:ext cx="381000" cy="762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651" name="Line 21">
              <a:extLst>
                <a:ext uri="{FF2B5EF4-FFF2-40B4-BE49-F238E27FC236}">
                  <a16:creationId xmlns:a16="http://schemas.microsoft.com/office/drawing/2014/main" id="{E6C8F8EE-9814-4CA0-B75D-E86474D8CB09}"/>
                </a:ext>
              </a:extLst>
            </p:cNvPr>
            <p:cNvSpPr>
              <a:spLocks noChangeShapeType="1"/>
            </p:cNvSpPr>
            <p:nvPr/>
          </p:nvSpPr>
          <p:spPr bwMode="auto">
            <a:xfrm flipV="1">
              <a:off x="2362200" y="4724400"/>
              <a:ext cx="533400" cy="762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652" name="Line 23">
              <a:extLst>
                <a:ext uri="{FF2B5EF4-FFF2-40B4-BE49-F238E27FC236}">
                  <a16:creationId xmlns:a16="http://schemas.microsoft.com/office/drawing/2014/main" id="{2D2DB1E8-E7B2-44F9-9EB3-F1871579FE4D}"/>
                </a:ext>
              </a:extLst>
            </p:cNvPr>
            <p:cNvSpPr>
              <a:spLocks noChangeShapeType="1"/>
            </p:cNvSpPr>
            <p:nvPr/>
          </p:nvSpPr>
          <p:spPr bwMode="auto">
            <a:xfrm flipH="1" flipV="1">
              <a:off x="6370756" y="3674354"/>
              <a:ext cx="380999" cy="762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653" name="Line 25">
              <a:extLst>
                <a:ext uri="{FF2B5EF4-FFF2-40B4-BE49-F238E27FC236}">
                  <a16:creationId xmlns:a16="http://schemas.microsoft.com/office/drawing/2014/main" id="{2B00FDBF-6F87-481B-8D68-A7F484B4C3D3}"/>
                </a:ext>
              </a:extLst>
            </p:cNvPr>
            <p:cNvSpPr>
              <a:spLocks noChangeShapeType="1"/>
            </p:cNvSpPr>
            <p:nvPr/>
          </p:nvSpPr>
          <p:spPr bwMode="auto">
            <a:xfrm flipH="1">
              <a:off x="5334000" y="3657600"/>
              <a:ext cx="6858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654" name="Line 26">
              <a:extLst>
                <a:ext uri="{FF2B5EF4-FFF2-40B4-BE49-F238E27FC236}">
                  <a16:creationId xmlns:a16="http://schemas.microsoft.com/office/drawing/2014/main" id="{84B55A04-A1BB-4F63-A790-BD5BA137DC7F}"/>
                </a:ext>
              </a:extLst>
            </p:cNvPr>
            <p:cNvSpPr>
              <a:spLocks noChangeShapeType="1"/>
            </p:cNvSpPr>
            <p:nvPr/>
          </p:nvSpPr>
          <p:spPr bwMode="auto">
            <a:xfrm flipH="1" flipV="1">
              <a:off x="3124200" y="4724400"/>
              <a:ext cx="457200" cy="762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655" name="Line 39">
              <a:extLst>
                <a:ext uri="{FF2B5EF4-FFF2-40B4-BE49-F238E27FC236}">
                  <a16:creationId xmlns:a16="http://schemas.microsoft.com/office/drawing/2014/main" id="{1FCD8EA9-CCB0-46FB-A548-37D583A5A1DA}"/>
                </a:ext>
              </a:extLst>
            </p:cNvPr>
            <p:cNvSpPr>
              <a:spLocks noChangeShapeType="1"/>
            </p:cNvSpPr>
            <p:nvPr/>
          </p:nvSpPr>
          <p:spPr bwMode="auto">
            <a:xfrm flipH="1" flipV="1">
              <a:off x="5334000" y="4724400"/>
              <a:ext cx="304800" cy="762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656" name="Line 40">
              <a:extLst>
                <a:ext uri="{FF2B5EF4-FFF2-40B4-BE49-F238E27FC236}">
                  <a16:creationId xmlns:a16="http://schemas.microsoft.com/office/drawing/2014/main" id="{F72979FE-F1BB-40BC-9628-140BF78A87EF}"/>
                </a:ext>
              </a:extLst>
            </p:cNvPr>
            <p:cNvSpPr>
              <a:spLocks noChangeShapeType="1"/>
            </p:cNvSpPr>
            <p:nvPr/>
          </p:nvSpPr>
          <p:spPr bwMode="auto">
            <a:xfrm flipH="1">
              <a:off x="2362200" y="2590800"/>
              <a:ext cx="1524000" cy="762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657" name="Line 41">
              <a:extLst>
                <a:ext uri="{FF2B5EF4-FFF2-40B4-BE49-F238E27FC236}">
                  <a16:creationId xmlns:a16="http://schemas.microsoft.com/office/drawing/2014/main" id="{91A526B0-0FFA-45DE-B044-546354566C14}"/>
                </a:ext>
              </a:extLst>
            </p:cNvPr>
            <p:cNvSpPr>
              <a:spLocks noChangeShapeType="1"/>
            </p:cNvSpPr>
            <p:nvPr/>
          </p:nvSpPr>
          <p:spPr bwMode="auto">
            <a:xfrm>
              <a:off x="4419600" y="2590800"/>
              <a:ext cx="1524000" cy="762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1" name="Oval 42">
              <a:extLst>
                <a:ext uri="{FF2B5EF4-FFF2-40B4-BE49-F238E27FC236}">
                  <a16:creationId xmlns:a16="http://schemas.microsoft.com/office/drawing/2014/main" id="{C2031E23-E350-4C09-B590-AE0BAA94ADB6}"/>
                </a:ext>
              </a:extLst>
            </p:cNvPr>
            <p:cNvSpPr>
              <a:spLocks noChangeArrowheads="1"/>
            </p:cNvSpPr>
            <p:nvPr/>
          </p:nvSpPr>
          <p:spPr bwMode="auto">
            <a:xfrm>
              <a:off x="2742679" y="4266208"/>
              <a:ext cx="534276" cy="534613"/>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endParaRPr lang="en-US" altLang="zh-CN" b="1" dirty="0">
                <a:latin typeface="Arial" charset="0"/>
              </a:endParaRPr>
            </a:p>
          </p:txBody>
        </p:sp>
        <p:sp>
          <p:nvSpPr>
            <p:cNvPr id="82" name="Oval 43">
              <a:extLst>
                <a:ext uri="{FF2B5EF4-FFF2-40B4-BE49-F238E27FC236}">
                  <a16:creationId xmlns:a16="http://schemas.microsoft.com/office/drawing/2014/main" id="{A1D91BFF-64DE-4E25-A4B7-945AD394008B}"/>
                </a:ext>
              </a:extLst>
            </p:cNvPr>
            <p:cNvSpPr>
              <a:spLocks noChangeArrowheads="1"/>
            </p:cNvSpPr>
            <p:nvPr/>
          </p:nvSpPr>
          <p:spPr bwMode="auto">
            <a:xfrm>
              <a:off x="4951194" y="4266208"/>
              <a:ext cx="534276" cy="534613"/>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endParaRPr lang="en-US" altLang="zh-CN" b="1" dirty="0">
                <a:latin typeface="Arial" charset="0"/>
              </a:endParaRPr>
            </a:p>
          </p:txBody>
        </p:sp>
        <p:sp>
          <p:nvSpPr>
            <p:cNvPr id="84" name="Oval 47">
              <a:extLst>
                <a:ext uri="{FF2B5EF4-FFF2-40B4-BE49-F238E27FC236}">
                  <a16:creationId xmlns:a16="http://schemas.microsoft.com/office/drawing/2014/main" id="{59B7958C-27D5-4B71-A569-9BAA7DB21FA7}"/>
                </a:ext>
              </a:extLst>
            </p:cNvPr>
            <p:cNvSpPr>
              <a:spLocks noChangeArrowheads="1"/>
            </p:cNvSpPr>
            <p:nvPr/>
          </p:nvSpPr>
          <p:spPr bwMode="auto">
            <a:xfrm>
              <a:off x="1904236" y="3199628"/>
              <a:ext cx="534276" cy="534613"/>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endParaRPr lang="en-US" altLang="zh-CN" b="1" dirty="0">
                <a:latin typeface="Arial" charset="0"/>
              </a:endParaRPr>
            </a:p>
          </p:txBody>
        </p:sp>
        <p:sp>
          <p:nvSpPr>
            <p:cNvPr id="29" name="Oval 3">
              <a:extLst>
                <a:ext uri="{FF2B5EF4-FFF2-40B4-BE49-F238E27FC236}">
                  <a16:creationId xmlns:a16="http://schemas.microsoft.com/office/drawing/2014/main" id="{87345425-6868-4263-B9BC-34FDD90E13CD}"/>
                </a:ext>
              </a:extLst>
            </p:cNvPr>
            <p:cNvSpPr>
              <a:spLocks noChangeArrowheads="1"/>
            </p:cNvSpPr>
            <p:nvPr/>
          </p:nvSpPr>
          <p:spPr bwMode="auto">
            <a:xfrm>
              <a:off x="5890144" y="3199628"/>
              <a:ext cx="534276" cy="534613"/>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endParaRPr lang="en-US" altLang="zh-CN" b="1" dirty="0">
                <a:latin typeface="Arial" charset="0"/>
              </a:endParaRPr>
            </a:p>
          </p:txBody>
        </p:sp>
      </p:grpSp>
      <p:sp>
        <p:nvSpPr>
          <p:cNvPr id="26630" name="TextBox 34">
            <a:extLst>
              <a:ext uri="{FF2B5EF4-FFF2-40B4-BE49-F238E27FC236}">
                <a16:creationId xmlns:a16="http://schemas.microsoft.com/office/drawing/2014/main" id="{C2F681E7-FBD1-48E7-8AA0-E89A1F8634B2}"/>
              </a:ext>
            </a:extLst>
          </p:cNvPr>
          <p:cNvSpPr txBox="1">
            <a:spLocks noChangeArrowheads="1"/>
          </p:cNvSpPr>
          <p:nvPr/>
        </p:nvSpPr>
        <p:spPr bwMode="auto">
          <a:xfrm>
            <a:off x="539750" y="3413125"/>
            <a:ext cx="4016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p(n)</a:t>
            </a:r>
            <a:r>
              <a:rPr lang="zh-CN" altLang="en-US" sz="1800">
                <a:solidFill>
                  <a:srgbClr val="000099"/>
                </a:solidFill>
                <a:latin typeface="Arial" panose="020B0604020202020204" pitchFamily="34" charset="0"/>
                <a:ea typeface="黑体" panose="02010609060101010101" pitchFamily="49" charset="-122"/>
              </a:rPr>
              <a:t>表示在一棵有</a:t>
            </a:r>
            <a:r>
              <a:rPr lang="en-US" altLang="zh-CN" sz="1800">
                <a:solidFill>
                  <a:srgbClr val="000099"/>
                </a:solidFill>
                <a:latin typeface="Arial" panose="020B0604020202020204" pitchFamily="34" charset="0"/>
                <a:ea typeface="黑体" panose="02010609060101010101" pitchFamily="49" charset="-122"/>
              </a:rPr>
              <a:t>n</a:t>
            </a:r>
            <a:r>
              <a:rPr lang="zh-CN" altLang="en-US" sz="1800">
                <a:solidFill>
                  <a:srgbClr val="000099"/>
                </a:solidFill>
                <a:latin typeface="Arial" panose="020B0604020202020204" pitchFamily="34" charset="0"/>
                <a:ea typeface="黑体" panose="02010609060101010101" pitchFamily="49" charset="-122"/>
              </a:rPr>
              <a:t>个结点的二叉树上</a:t>
            </a:r>
            <a:endParaRPr lang="en-US" altLang="zh-CN" sz="1800">
              <a:solidFill>
                <a:srgbClr val="000099"/>
              </a:solidFill>
              <a:latin typeface="Arial" panose="020B0604020202020204" pitchFamily="34" charset="0"/>
              <a:ea typeface="黑体" panose="02010609060101010101" pitchFamily="49" charset="-122"/>
            </a:endParaRPr>
          </a:p>
          <a:p>
            <a:pPr eaLnBrk="1" hangingPunct="1">
              <a:lnSpc>
                <a:spcPct val="100000"/>
              </a:lnSpc>
              <a:spcBef>
                <a:spcPct val="0"/>
              </a:spcBef>
              <a:buClrTx/>
              <a:buSzTx/>
              <a:buFont typeface="Wingdings" panose="05000000000000000000" pitchFamily="2" charset="2"/>
              <a:buNone/>
            </a:pPr>
            <a:r>
              <a:rPr lang="zh-CN" altLang="en-US" sz="1800">
                <a:solidFill>
                  <a:srgbClr val="000099"/>
                </a:solidFill>
                <a:latin typeface="Arial" panose="020B0604020202020204" pitchFamily="34" charset="0"/>
                <a:ea typeface="黑体" panose="02010609060101010101" pitchFamily="49" charset="-122"/>
              </a:rPr>
              <a:t>成功搜索一个关键值的平均比较次数</a:t>
            </a:r>
          </a:p>
        </p:txBody>
      </p:sp>
      <p:sp>
        <p:nvSpPr>
          <p:cNvPr id="6" name="TextBox 5">
            <a:extLst>
              <a:ext uri="{FF2B5EF4-FFF2-40B4-BE49-F238E27FC236}">
                <a16:creationId xmlns:a16="http://schemas.microsoft.com/office/drawing/2014/main" id="{8BAA5DA9-56A5-4970-BBB5-3771DDD142B5}"/>
              </a:ext>
            </a:extLst>
          </p:cNvPr>
          <p:cNvSpPr txBox="1">
            <a:spLocks noChangeArrowheads="1"/>
          </p:cNvSpPr>
          <p:nvPr/>
        </p:nvSpPr>
        <p:spPr bwMode="auto">
          <a:xfrm>
            <a:off x="2587625" y="5213350"/>
            <a:ext cx="1876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zh-CN" altLang="en-US" sz="1800">
                <a:solidFill>
                  <a:srgbClr val="000099"/>
                </a:solidFill>
                <a:latin typeface="Arial" panose="020B0604020202020204" pitchFamily="34" charset="0"/>
                <a:ea typeface="黑体" panose="02010609060101010101" pitchFamily="49" charset="-122"/>
              </a:rPr>
              <a:t>左子树有</a:t>
            </a:r>
            <a:r>
              <a:rPr lang="en-US" altLang="zh-CN" sz="1800">
                <a:solidFill>
                  <a:srgbClr val="000099"/>
                </a:solidFill>
                <a:latin typeface="Arial" panose="020B0604020202020204" pitchFamily="34" charset="0"/>
                <a:ea typeface="黑体" panose="02010609060101010101" pitchFamily="49" charset="-122"/>
              </a:rPr>
              <a:t>i</a:t>
            </a:r>
            <a:r>
              <a:rPr lang="zh-CN" altLang="en-US" sz="1800">
                <a:solidFill>
                  <a:srgbClr val="000099"/>
                </a:solidFill>
                <a:latin typeface="Arial" panose="020B0604020202020204" pitchFamily="34" charset="0"/>
                <a:ea typeface="黑体" panose="02010609060101010101" pitchFamily="49" charset="-122"/>
              </a:rPr>
              <a:t>个结点</a:t>
            </a:r>
          </a:p>
        </p:txBody>
      </p:sp>
      <p:sp>
        <p:nvSpPr>
          <p:cNvPr id="40" name="TextBox 39">
            <a:extLst>
              <a:ext uri="{FF2B5EF4-FFF2-40B4-BE49-F238E27FC236}">
                <a16:creationId xmlns:a16="http://schemas.microsoft.com/office/drawing/2014/main" id="{E065D1F3-BAEE-4D43-8773-C8DBF60F6F57}"/>
              </a:ext>
            </a:extLst>
          </p:cNvPr>
          <p:cNvSpPr txBox="1">
            <a:spLocks noChangeArrowheads="1"/>
          </p:cNvSpPr>
          <p:nvPr/>
        </p:nvSpPr>
        <p:spPr bwMode="auto">
          <a:xfrm>
            <a:off x="5778500" y="5219700"/>
            <a:ext cx="2298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zh-CN" altLang="en-US" sz="1800">
                <a:solidFill>
                  <a:srgbClr val="000099"/>
                </a:solidFill>
                <a:latin typeface="Arial" panose="020B0604020202020204" pitchFamily="34" charset="0"/>
                <a:ea typeface="黑体" panose="02010609060101010101" pitchFamily="49" charset="-122"/>
              </a:rPr>
              <a:t>右子树有</a:t>
            </a:r>
            <a:r>
              <a:rPr lang="en-US" altLang="zh-CN" sz="1800">
                <a:solidFill>
                  <a:srgbClr val="000099"/>
                </a:solidFill>
                <a:latin typeface="Arial" panose="020B0604020202020204" pitchFamily="34" charset="0"/>
                <a:ea typeface="黑体" panose="02010609060101010101" pitchFamily="49" charset="-122"/>
              </a:rPr>
              <a:t>n-i-1</a:t>
            </a:r>
            <a:r>
              <a:rPr lang="zh-CN" altLang="en-US" sz="1800">
                <a:solidFill>
                  <a:srgbClr val="000099"/>
                </a:solidFill>
                <a:latin typeface="Arial" panose="020B0604020202020204" pitchFamily="34" charset="0"/>
                <a:ea typeface="黑体" panose="02010609060101010101" pitchFamily="49" charset="-122"/>
              </a:rPr>
              <a:t>个结点</a:t>
            </a:r>
          </a:p>
        </p:txBody>
      </p:sp>
      <p:sp>
        <p:nvSpPr>
          <p:cNvPr id="41" name="TextBox 40">
            <a:extLst>
              <a:ext uri="{FF2B5EF4-FFF2-40B4-BE49-F238E27FC236}">
                <a16:creationId xmlns:a16="http://schemas.microsoft.com/office/drawing/2014/main" id="{C1EEB602-8F5B-403C-8A19-8BE700AD519D}"/>
              </a:ext>
            </a:extLst>
          </p:cNvPr>
          <p:cNvSpPr txBox="1">
            <a:spLocks noChangeArrowheads="1"/>
          </p:cNvSpPr>
          <p:nvPr/>
        </p:nvSpPr>
        <p:spPr bwMode="auto">
          <a:xfrm>
            <a:off x="1871663" y="5202238"/>
            <a:ext cx="4175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zh-CN" altLang="en-US" sz="1800">
                <a:solidFill>
                  <a:srgbClr val="000099"/>
                </a:solidFill>
                <a:latin typeface="Arial" panose="020B0604020202020204" pitchFamily="34" charset="0"/>
                <a:ea typeface="黑体" panose="02010609060101010101" pitchFamily="49" charset="-122"/>
              </a:rPr>
              <a:t>根</a:t>
            </a:r>
          </a:p>
        </p:txBody>
      </p:sp>
      <p:graphicFrame>
        <p:nvGraphicFramePr>
          <p:cNvPr id="26634" name="对象 14">
            <a:extLst>
              <a:ext uri="{FF2B5EF4-FFF2-40B4-BE49-F238E27FC236}">
                <a16:creationId xmlns:a16="http://schemas.microsoft.com/office/drawing/2014/main" id="{2AF1C02D-1E2B-4A0D-BA63-0E257DCCBFCE}"/>
              </a:ext>
            </a:extLst>
          </p:cNvPr>
          <p:cNvGraphicFramePr>
            <a:graphicFrameLocks noChangeAspect="1"/>
          </p:cNvGraphicFramePr>
          <p:nvPr/>
        </p:nvGraphicFramePr>
        <p:xfrm>
          <a:off x="215900" y="4381500"/>
          <a:ext cx="8494713" cy="811213"/>
        </p:xfrm>
        <a:graphic>
          <a:graphicData uri="http://schemas.openxmlformats.org/presentationml/2006/ole">
            <mc:AlternateContent xmlns:mc="http://schemas.openxmlformats.org/markup-compatibility/2006">
              <mc:Choice xmlns:v="urn:schemas-microsoft-com:vml" Requires="v">
                <p:oleObj name="公式" r:id="rId2" imgW="4823499" imgH="404036" progId="Equation.3">
                  <p:embed/>
                </p:oleObj>
              </mc:Choice>
              <mc:Fallback>
                <p:oleObj name="公式" r:id="rId2" imgW="4823499" imgH="404036" progId="Equation.3">
                  <p:embed/>
                  <p:pic>
                    <p:nvPicPr>
                      <p:cNvPr id="0" name="对象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4381500"/>
                        <a:ext cx="8494713"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对象 15">
            <a:extLst>
              <a:ext uri="{FF2B5EF4-FFF2-40B4-BE49-F238E27FC236}">
                <a16:creationId xmlns:a16="http://schemas.microsoft.com/office/drawing/2014/main" id="{9059C96A-4C34-47DC-9E86-A23D63EF4178}"/>
              </a:ext>
            </a:extLst>
          </p:cNvPr>
          <p:cNvGraphicFramePr>
            <a:graphicFrameLocks noChangeAspect="1"/>
          </p:cNvGraphicFramePr>
          <p:nvPr/>
        </p:nvGraphicFramePr>
        <p:xfrm>
          <a:off x="227013" y="5662613"/>
          <a:ext cx="4408487" cy="960437"/>
        </p:xfrm>
        <a:graphic>
          <a:graphicData uri="http://schemas.openxmlformats.org/presentationml/2006/ole">
            <mc:AlternateContent xmlns:mc="http://schemas.openxmlformats.org/markup-compatibility/2006">
              <mc:Choice xmlns:v="urn:schemas-microsoft-com:vml" Requires="v">
                <p:oleObj name="Equation" r:id="rId4" imgW="2225057" imgH="411480" progId="Equation.3">
                  <p:embed/>
                </p:oleObj>
              </mc:Choice>
              <mc:Fallback>
                <p:oleObj name="Equation" r:id="rId4" imgW="2225057" imgH="411480" progId="Equation.3">
                  <p:embed/>
                  <p:pic>
                    <p:nvPicPr>
                      <p:cNvPr id="0" name="对象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013" y="5662613"/>
                        <a:ext cx="4408487"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TextBox 16">
            <a:extLst>
              <a:ext uri="{FF2B5EF4-FFF2-40B4-BE49-F238E27FC236}">
                <a16:creationId xmlns:a16="http://schemas.microsoft.com/office/drawing/2014/main" id="{51E6C6BF-DB3C-48BD-AF69-B9C5C6910371}"/>
              </a:ext>
            </a:extLst>
          </p:cNvPr>
          <p:cNvSpPr txBox="1"/>
          <p:nvPr/>
        </p:nvSpPr>
        <p:spPr>
          <a:xfrm>
            <a:off x="3759200" y="6416675"/>
            <a:ext cx="5367338" cy="400050"/>
          </a:xfrm>
          <a:prstGeom prst="rect">
            <a:avLst/>
          </a:prstGeom>
          <a:solidFill>
            <a:schemeClr val="bg2">
              <a:lumMod val="20000"/>
              <a:lumOff val="80000"/>
            </a:schemeClr>
          </a:solidFill>
          <a:ln w="25400">
            <a:noFill/>
          </a:ln>
        </p:spPr>
        <p:txBody>
          <a:bodyPr wrap="none">
            <a:spAutoFit/>
          </a:bodyPr>
          <a:lstStyle/>
          <a:p>
            <a:pPr eaLnBrk="1" hangingPunct="1">
              <a:buFont typeface="Wingdings" pitchFamily="2" charset="2"/>
              <a:buNone/>
              <a:defRPr/>
            </a:pPr>
            <a:r>
              <a:rPr lang="zh-CN" altLang="en-US" sz="2000" b="1" dirty="0">
                <a:solidFill>
                  <a:srgbClr val="000099"/>
                </a:solidFill>
                <a:latin typeface="Arial" charset="0"/>
                <a:ea typeface="黑体" pitchFamily="49" charset="-122"/>
              </a:rPr>
              <a:t>随机情况下，二叉树操作代价平均为</a:t>
            </a:r>
            <a:r>
              <a:rPr lang="en-US" altLang="zh-CN" sz="2000" b="1" dirty="0">
                <a:solidFill>
                  <a:srgbClr val="000099"/>
                </a:solidFill>
                <a:latin typeface="Arial" charset="0"/>
                <a:ea typeface="黑体" pitchFamily="49" charset="-122"/>
              </a:rPr>
              <a:t>O(log</a:t>
            </a:r>
            <a:r>
              <a:rPr lang="en-US" altLang="zh-CN" sz="2000" b="1" baseline="-25000" dirty="0">
                <a:solidFill>
                  <a:srgbClr val="000099"/>
                </a:solidFill>
                <a:latin typeface="Arial" charset="0"/>
                <a:ea typeface="黑体" pitchFamily="49" charset="-122"/>
              </a:rPr>
              <a:t>2</a:t>
            </a:r>
            <a:r>
              <a:rPr lang="en-US" altLang="zh-CN" sz="2000" b="1" dirty="0">
                <a:solidFill>
                  <a:srgbClr val="000099"/>
                </a:solidFill>
                <a:latin typeface="Arial" charset="0"/>
                <a:ea typeface="黑体" pitchFamily="49" charset="-122"/>
              </a:rPr>
              <a:t>n)</a:t>
            </a:r>
            <a:endParaRPr lang="zh-CN" altLang="en-US" sz="2000" b="1" dirty="0">
              <a:solidFill>
                <a:srgbClr val="000099"/>
              </a:solidFill>
              <a:latin typeface="Arial" charset="0"/>
              <a:ea typeface="黑体" pitchFamily="49" charset="-122"/>
            </a:endParaRPr>
          </a:p>
        </p:txBody>
      </p:sp>
      <p:sp>
        <p:nvSpPr>
          <p:cNvPr id="26637" name="TextBox 48">
            <a:extLst>
              <a:ext uri="{FF2B5EF4-FFF2-40B4-BE49-F238E27FC236}">
                <a16:creationId xmlns:a16="http://schemas.microsoft.com/office/drawing/2014/main" id="{190CFBCB-811D-4640-AC55-9F3AC83DA6AC}"/>
              </a:ext>
            </a:extLst>
          </p:cNvPr>
          <p:cNvSpPr txBox="1">
            <a:spLocks noChangeArrowheads="1"/>
          </p:cNvSpPr>
          <p:nvPr/>
        </p:nvSpPr>
        <p:spPr bwMode="auto">
          <a:xfrm>
            <a:off x="6538913" y="3892550"/>
            <a:ext cx="2276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Tx/>
              <a:buNone/>
            </a:pPr>
            <a:r>
              <a:rPr lang="zh-CN" altLang="en-US" sz="1800">
                <a:solidFill>
                  <a:srgbClr val="000099"/>
                </a:solidFill>
                <a:latin typeface="Arial" panose="020B0604020202020204" pitchFamily="34" charset="0"/>
                <a:ea typeface="黑体" panose="02010609060101010101" pitchFamily="49" charset="-122"/>
              </a:rPr>
              <a:t>叶子为搜索失败情况</a:t>
            </a:r>
          </a:p>
          <a:p>
            <a:pPr eaLnBrk="1" hangingPunct="1">
              <a:lnSpc>
                <a:spcPct val="100000"/>
              </a:lnSpc>
              <a:spcBef>
                <a:spcPct val="0"/>
              </a:spcBef>
              <a:buClrTx/>
              <a:buSzTx/>
              <a:buFont typeface="Wingdings" panose="05000000000000000000" pitchFamily="2" charset="2"/>
              <a:buNone/>
            </a:pPr>
            <a:r>
              <a:rPr lang="zh-CN" altLang="en-US" sz="1800">
                <a:solidFill>
                  <a:srgbClr val="000099"/>
                </a:solidFill>
                <a:latin typeface="Arial" panose="020B0604020202020204" pitchFamily="34" charset="0"/>
                <a:ea typeface="黑体" panose="02010609060101010101" pitchFamily="49" charset="-122"/>
              </a:rPr>
              <a:t>其他为</a:t>
            </a:r>
            <a:r>
              <a:rPr lang="en-US" altLang="zh-CN" sz="1800">
                <a:solidFill>
                  <a:srgbClr val="000099"/>
                </a:solidFill>
                <a:latin typeface="Arial" panose="020B0604020202020204" pitchFamily="34" charset="0"/>
                <a:ea typeface="黑体" panose="02010609060101010101" pitchFamily="49" charset="-122"/>
              </a:rPr>
              <a:t>key</a:t>
            </a:r>
          </a:p>
        </p:txBody>
      </p:sp>
      <p:sp>
        <p:nvSpPr>
          <p:cNvPr id="38" name="右大括号 37">
            <a:extLst>
              <a:ext uri="{FF2B5EF4-FFF2-40B4-BE49-F238E27FC236}">
                <a16:creationId xmlns:a16="http://schemas.microsoft.com/office/drawing/2014/main" id="{9893E375-510F-4280-A892-7ECB88D18E21}"/>
              </a:ext>
            </a:extLst>
          </p:cNvPr>
          <p:cNvSpPr/>
          <p:nvPr/>
        </p:nvSpPr>
        <p:spPr bwMode="auto">
          <a:xfrm rot="16200000" flipH="1">
            <a:off x="3402013" y="4319588"/>
            <a:ext cx="215900" cy="1549400"/>
          </a:xfrm>
          <a:prstGeom prst="rightBrace">
            <a:avLst>
              <a:gd name="adj1" fmla="val 51081"/>
              <a:gd name="adj2" fmla="val 50000"/>
            </a:avLst>
          </a:prstGeom>
          <a:ln w="25400">
            <a:solidFill>
              <a:srgbClr val="006600"/>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a:p>
        </p:txBody>
      </p:sp>
      <p:sp>
        <p:nvSpPr>
          <p:cNvPr id="39" name="右大括号 38">
            <a:extLst>
              <a:ext uri="{FF2B5EF4-FFF2-40B4-BE49-F238E27FC236}">
                <a16:creationId xmlns:a16="http://schemas.microsoft.com/office/drawing/2014/main" id="{5CEDD600-21DD-4818-BA1A-6ED42062AF76}"/>
              </a:ext>
            </a:extLst>
          </p:cNvPr>
          <p:cNvSpPr/>
          <p:nvPr/>
        </p:nvSpPr>
        <p:spPr bwMode="auto">
          <a:xfrm rot="16200000" flipH="1">
            <a:off x="6550026" y="3219450"/>
            <a:ext cx="215900" cy="3749675"/>
          </a:xfrm>
          <a:prstGeom prst="rightBrace">
            <a:avLst>
              <a:gd name="adj1" fmla="val 51081"/>
              <a:gd name="adj2" fmla="val 50000"/>
            </a:avLst>
          </a:prstGeom>
          <a:ln w="25400">
            <a:solidFill>
              <a:srgbClr val="006600"/>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a:p>
        </p:txBody>
      </p:sp>
      <p:cxnSp>
        <p:nvCxnSpPr>
          <p:cNvPr id="8" name="直接箭头连接符 7">
            <a:extLst>
              <a:ext uri="{FF2B5EF4-FFF2-40B4-BE49-F238E27FC236}">
                <a16:creationId xmlns:a16="http://schemas.microsoft.com/office/drawing/2014/main" id="{B2943D25-7C04-41C9-9F79-AD46A46A21F6}"/>
              </a:ext>
            </a:extLst>
          </p:cNvPr>
          <p:cNvCxnSpPr/>
          <p:nvPr/>
        </p:nvCxnSpPr>
        <p:spPr bwMode="auto">
          <a:xfrm flipV="1">
            <a:off x="2079625" y="4943475"/>
            <a:ext cx="144463" cy="301625"/>
          </a:xfrm>
          <a:prstGeom prst="straightConnector1">
            <a:avLst/>
          </a:prstGeom>
          <a:ln w="25400">
            <a:solidFill>
              <a:srgbClr val="0066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down)">
                                      <p:cBhvr>
                                        <p:cTn id="10" dur="500"/>
                                        <p:tgtEl>
                                          <p:spTgt spid="3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down)">
                                      <p:cBhvr>
                                        <p:cTn id="16" dur="500"/>
                                        <p:tgtEl>
                                          <p:spTgt spid="4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down)">
                                      <p:cBhvr>
                                        <p:cTn id="19" dur="500"/>
                                        <p:tgtEl>
                                          <p:spTgt spid="41"/>
                                        </p:tgtEl>
                                      </p:cBhvr>
                                    </p:animEffect>
                                  </p:childTnLst>
                                </p:cTn>
                              </p:par>
                              <p:par>
                                <p:cTn id="20" presetID="22"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0" grpId="0"/>
      <p:bldP spid="41" grpId="0"/>
      <p:bldP spid="17" grpId="0" animBg="1"/>
      <p:bldP spid="38" grpId="0" animBg="1"/>
      <p:bldP spid="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a:extLst>
              <a:ext uri="{FF2B5EF4-FFF2-40B4-BE49-F238E27FC236}">
                <a16:creationId xmlns:a16="http://schemas.microsoft.com/office/drawing/2014/main" id="{C7B429F0-9A02-419A-92C2-D443BEEE44FB}"/>
              </a:ext>
            </a:extLst>
          </p:cNvPr>
          <p:cNvSpPr>
            <a:spLocks noGrp="1" noChangeArrowheads="1"/>
          </p:cNvSpPr>
          <p:nvPr>
            <p:ph type="title"/>
          </p:nvPr>
        </p:nvSpPr>
        <p:spPr/>
        <p:txBody>
          <a:bodyPr/>
          <a:lstStyle/>
          <a:p>
            <a:r>
              <a:rPr lang="zh-CN" altLang="en-US"/>
              <a:t>二叉搜索树</a:t>
            </a:r>
          </a:p>
        </p:txBody>
      </p:sp>
      <p:sp>
        <p:nvSpPr>
          <p:cNvPr id="27651" name="内容占位符 2">
            <a:extLst>
              <a:ext uri="{FF2B5EF4-FFF2-40B4-BE49-F238E27FC236}">
                <a16:creationId xmlns:a16="http://schemas.microsoft.com/office/drawing/2014/main" id="{FD481299-7CE7-4F88-8380-53B8D127378F}"/>
              </a:ext>
            </a:extLst>
          </p:cNvPr>
          <p:cNvSpPr>
            <a:spLocks noGrp="1" noChangeArrowheads="1"/>
          </p:cNvSpPr>
          <p:nvPr>
            <p:ph idx="1"/>
          </p:nvPr>
        </p:nvSpPr>
        <p:spPr/>
        <p:txBody>
          <a:bodyPr/>
          <a:lstStyle/>
          <a:p>
            <a:r>
              <a:rPr lang="zh-CN" altLang="en-US"/>
              <a:t>性能分析</a:t>
            </a:r>
            <a:endParaRPr lang="en-US" altLang="zh-CN"/>
          </a:p>
          <a:p>
            <a:pPr lvl="1"/>
            <a:r>
              <a:rPr lang="zh-CN" altLang="en-US"/>
              <a:t>一般二叉树</a:t>
            </a:r>
            <a:endParaRPr lang="en-US" altLang="zh-CN"/>
          </a:p>
          <a:p>
            <a:pPr lvl="1"/>
            <a:endParaRPr lang="en-US" altLang="zh-CN"/>
          </a:p>
          <a:p>
            <a:pPr lvl="2"/>
            <a:endParaRPr lang="zh-CN" altLang="en-US"/>
          </a:p>
        </p:txBody>
      </p:sp>
      <p:sp>
        <p:nvSpPr>
          <p:cNvPr id="27652" name="灯片编号占位符 3">
            <a:extLst>
              <a:ext uri="{FF2B5EF4-FFF2-40B4-BE49-F238E27FC236}">
                <a16:creationId xmlns:a16="http://schemas.microsoft.com/office/drawing/2014/main" id="{5650B503-04E2-4A21-AD96-F99B90E8814D}"/>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nSpc>
                <a:spcPct val="100000"/>
              </a:lnSpc>
              <a:spcBef>
                <a:spcPct val="0"/>
              </a:spcBef>
              <a:buClrTx/>
              <a:buSzTx/>
              <a:buFontTx/>
              <a:buNone/>
            </a:pPr>
            <a:fld id="{FD1F2553-188D-40FC-BF19-CF92A19803BE}" type="slidenum">
              <a:rPr lang="en-US" altLang="zh-CN" sz="2000">
                <a:solidFill>
                  <a:srgbClr val="006600"/>
                </a:solidFill>
                <a:latin typeface="Courier New" panose="02070309020205020404" pitchFamily="49" charset="0"/>
                <a:ea typeface="华文新魏" panose="02010800040101010101" pitchFamily="2" charset="-122"/>
              </a:rPr>
              <a:pPr>
                <a:lnSpc>
                  <a:spcPct val="100000"/>
                </a:lnSpc>
                <a:spcBef>
                  <a:spcPct val="0"/>
                </a:spcBef>
                <a:buClrTx/>
                <a:buSzTx/>
                <a:buFontTx/>
                <a:buNone/>
              </a:pPr>
              <a:t>22</a:t>
            </a:fld>
            <a:endParaRPr lang="en-US" altLang="zh-CN" sz="2000">
              <a:solidFill>
                <a:srgbClr val="006600"/>
              </a:solidFill>
              <a:latin typeface="Courier New" panose="02070309020205020404" pitchFamily="49" charset="0"/>
              <a:ea typeface="华文新魏" panose="02010800040101010101" pitchFamily="2" charset="-122"/>
            </a:endParaRPr>
          </a:p>
        </p:txBody>
      </p:sp>
      <p:graphicFrame>
        <p:nvGraphicFramePr>
          <p:cNvPr id="27653" name="对象 8">
            <a:extLst>
              <a:ext uri="{FF2B5EF4-FFF2-40B4-BE49-F238E27FC236}">
                <a16:creationId xmlns:a16="http://schemas.microsoft.com/office/drawing/2014/main" id="{04C5C23D-4876-4506-BBFC-88CA017D3D5B}"/>
              </a:ext>
            </a:extLst>
          </p:cNvPr>
          <p:cNvGraphicFramePr>
            <a:graphicFrameLocks noChangeAspect="1"/>
          </p:cNvGraphicFramePr>
          <p:nvPr/>
        </p:nvGraphicFramePr>
        <p:xfrm>
          <a:off x="358775" y="2936875"/>
          <a:ext cx="2179638" cy="800100"/>
        </p:xfrm>
        <a:graphic>
          <a:graphicData uri="http://schemas.openxmlformats.org/presentationml/2006/ole">
            <mc:AlternateContent xmlns:mc="http://schemas.openxmlformats.org/markup-compatibility/2006">
              <mc:Choice xmlns:v="urn:schemas-microsoft-com:vml" Requires="v">
                <p:oleObj name="公式" r:id="rId2" imgW="1203814" imgH="396179" progId="Equation.3">
                  <p:embed/>
                </p:oleObj>
              </mc:Choice>
              <mc:Fallback>
                <p:oleObj name="公式" r:id="rId2" imgW="1203814" imgH="396179" progId="Equation.3">
                  <p:embed/>
                  <p:pic>
                    <p:nvPicPr>
                      <p:cNvPr id="0" name="对象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5" y="2936875"/>
                        <a:ext cx="21796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4" name="对象 9">
            <a:extLst>
              <a:ext uri="{FF2B5EF4-FFF2-40B4-BE49-F238E27FC236}">
                <a16:creationId xmlns:a16="http://schemas.microsoft.com/office/drawing/2014/main" id="{0577CE6C-F717-4F1E-BA55-072DAC088A38}"/>
              </a:ext>
            </a:extLst>
          </p:cNvPr>
          <p:cNvGraphicFramePr>
            <a:graphicFrameLocks noChangeAspect="1"/>
          </p:cNvGraphicFramePr>
          <p:nvPr/>
        </p:nvGraphicFramePr>
        <p:xfrm>
          <a:off x="358775" y="4797425"/>
          <a:ext cx="2376488" cy="822325"/>
        </p:xfrm>
        <a:graphic>
          <a:graphicData uri="http://schemas.openxmlformats.org/presentationml/2006/ole">
            <mc:AlternateContent xmlns:mc="http://schemas.openxmlformats.org/markup-compatibility/2006">
              <mc:Choice xmlns:v="urn:schemas-microsoft-com:vml" Requires="v">
                <p:oleObj name="公式" r:id="rId4" imgW="1318384" imgH="404036" progId="Equation.3">
                  <p:embed/>
                </p:oleObj>
              </mc:Choice>
              <mc:Fallback>
                <p:oleObj name="公式" r:id="rId4" imgW="1318384" imgH="404036" progId="Equation.3">
                  <p:embed/>
                  <p:pic>
                    <p:nvPicPr>
                      <p:cNvPr id="0" name="对象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775" y="4797425"/>
                        <a:ext cx="23764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7655" name="组合 7">
            <a:extLst>
              <a:ext uri="{FF2B5EF4-FFF2-40B4-BE49-F238E27FC236}">
                <a16:creationId xmlns:a16="http://schemas.microsoft.com/office/drawing/2014/main" id="{76ED9386-84EA-449F-929F-B2E78917F4BC}"/>
              </a:ext>
            </a:extLst>
          </p:cNvPr>
          <p:cNvGrpSpPr>
            <a:grpSpLocks/>
          </p:cNvGrpSpPr>
          <p:nvPr/>
        </p:nvGrpSpPr>
        <p:grpSpPr bwMode="auto">
          <a:xfrm>
            <a:off x="5116513" y="1543050"/>
            <a:ext cx="3503612" cy="2193925"/>
            <a:chOff x="1219200" y="2209800"/>
            <a:chExt cx="5837357" cy="3657600"/>
          </a:xfrm>
        </p:grpSpPr>
        <p:sp>
          <p:nvSpPr>
            <p:cNvPr id="30" name="Rectangle 4">
              <a:extLst>
                <a:ext uri="{FF2B5EF4-FFF2-40B4-BE49-F238E27FC236}">
                  <a16:creationId xmlns:a16="http://schemas.microsoft.com/office/drawing/2014/main" id="{87D4457F-FB2E-43AD-9FF5-0E1A2A399652}"/>
                </a:ext>
              </a:extLst>
            </p:cNvPr>
            <p:cNvSpPr>
              <a:spLocks noChangeArrowheads="1"/>
            </p:cNvSpPr>
            <p:nvPr/>
          </p:nvSpPr>
          <p:spPr bwMode="auto">
            <a:xfrm>
              <a:off x="3353657" y="5486290"/>
              <a:ext cx="531632" cy="381110"/>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sp>
          <p:nvSpPr>
            <p:cNvPr id="31" name="Rectangle 5">
              <a:extLst>
                <a:ext uri="{FF2B5EF4-FFF2-40B4-BE49-F238E27FC236}">
                  <a16:creationId xmlns:a16="http://schemas.microsoft.com/office/drawing/2014/main" id="{07673C7E-1641-4657-B82E-2DEE28FD8083}"/>
                </a:ext>
              </a:extLst>
            </p:cNvPr>
            <p:cNvSpPr>
              <a:spLocks noChangeArrowheads="1"/>
            </p:cNvSpPr>
            <p:nvPr/>
          </p:nvSpPr>
          <p:spPr bwMode="auto">
            <a:xfrm>
              <a:off x="1219200" y="4342959"/>
              <a:ext cx="534276" cy="381110"/>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sp>
          <p:nvSpPr>
            <p:cNvPr id="32" name="Rectangle 6">
              <a:extLst>
                <a:ext uri="{FF2B5EF4-FFF2-40B4-BE49-F238E27FC236}">
                  <a16:creationId xmlns:a16="http://schemas.microsoft.com/office/drawing/2014/main" id="{83D40AED-4516-4362-8C51-B2E40F1E803F}"/>
                </a:ext>
              </a:extLst>
            </p:cNvPr>
            <p:cNvSpPr>
              <a:spLocks noChangeArrowheads="1"/>
            </p:cNvSpPr>
            <p:nvPr/>
          </p:nvSpPr>
          <p:spPr bwMode="auto">
            <a:xfrm>
              <a:off x="2057642" y="5486290"/>
              <a:ext cx="531632" cy="381110"/>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sp>
          <p:nvSpPr>
            <p:cNvPr id="33" name="Rectangle 7">
              <a:extLst>
                <a:ext uri="{FF2B5EF4-FFF2-40B4-BE49-F238E27FC236}">
                  <a16:creationId xmlns:a16="http://schemas.microsoft.com/office/drawing/2014/main" id="{C71ECDCE-BB49-4CA4-BCA8-DCD951AC681E}"/>
                </a:ext>
              </a:extLst>
            </p:cNvPr>
            <p:cNvSpPr>
              <a:spLocks noChangeArrowheads="1"/>
            </p:cNvSpPr>
            <p:nvPr/>
          </p:nvSpPr>
          <p:spPr bwMode="auto">
            <a:xfrm>
              <a:off x="4419564" y="5486290"/>
              <a:ext cx="531630" cy="381110"/>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sp>
          <p:nvSpPr>
            <p:cNvPr id="34" name="Rectangle 8">
              <a:extLst>
                <a:ext uri="{FF2B5EF4-FFF2-40B4-BE49-F238E27FC236}">
                  <a16:creationId xmlns:a16="http://schemas.microsoft.com/office/drawing/2014/main" id="{04627A45-B6C0-4CE4-93AD-D25804040764}"/>
                </a:ext>
              </a:extLst>
            </p:cNvPr>
            <p:cNvSpPr>
              <a:spLocks noChangeArrowheads="1"/>
            </p:cNvSpPr>
            <p:nvPr/>
          </p:nvSpPr>
          <p:spPr bwMode="auto">
            <a:xfrm>
              <a:off x="5408767" y="5486290"/>
              <a:ext cx="534276" cy="381110"/>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sp>
          <p:nvSpPr>
            <p:cNvPr id="36" name="Rectangle 10">
              <a:extLst>
                <a:ext uri="{FF2B5EF4-FFF2-40B4-BE49-F238E27FC236}">
                  <a16:creationId xmlns:a16="http://schemas.microsoft.com/office/drawing/2014/main" id="{64D619D9-0E90-482F-8EF7-4A1FD0040A16}"/>
                </a:ext>
              </a:extLst>
            </p:cNvPr>
            <p:cNvSpPr>
              <a:spLocks noChangeArrowheads="1"/>
            </p:cNvSpPr>
            <p:nvPr/>
          </p:nvSpPr>
          <p:spPr bwMode="auto">
            <a:xfrm>
              <a:off x="6522281" y="4435591"/>
              <a:ext cx="534276" cy="381110"/>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sp>
          <p:nvSpPr>
            <p:cNvPr id="27665" name="Line 17">
              <a:extLst>
                <a:ext uri="{FF2B5EF4-FFF2-40B4-BE49-F238E27FC236}">
                  <a16:creationId xmlns:a16="http://schemas.microsoft.com/office/drawing/2014/main" id="{0C549E35-0F91-49C6-9A6C-7933648BA515}"/>
                </a:ext>
              </a:extLst>
            </p:cNvPr>
            <p:cNvSpPr>
              <a:spLocks noChangeShapeType="1"/>
            </p:cNvSpPr>
            <p:nvPr/>
          </p:nvSpPr>
          <p:spPr bwMode="auto">
            <a:xfrm>
              <a:off x="2362200" y="3657600"/>
              <a:ext cx="5334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666" name="Line 18">
              <a:extLst>
                <a:ext uri="{FF2B5EF4-FFF2-40B4-BE49-F238E27FC236}">
                  <a16:creationId xmlns:a16="http://schemas.microsoft.com/office/drawing/2014/main" id="{728D25B8-17D6-40EB-A22A-E6DD62D381C6}"/>
                </a:ext>
              </a:extLst>
            </p:cNvPr>
            <p:cNvSpPr>
              <a:spLocks noChangeShapeType="1"/>
            </p:cNvSpPr>
            <p:nvPr/>
          </p:nvSpPr>
          <p:spPr bwMode="auto">
            <a:xfrm flipH="1">
              <a:off x="1447800" y="3657600"/>
              <a:ext cx="5334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 name="Oval 19">
              <a:extLst>
                <a:ext uri="{FF2B5EF4-FFF2-40B4-BE49-F238E27FC236}">
                  <a16:creationId xmlns:a16="http://schemas.microsoft.com/office/drawing/2014/main" id="{4826C759-8E64-4514-B87B-3AEBF675A462}"/>
                </a:ext>
              </a:extLst>
            </p:cNvPr>
            <p:cNvSpPr>
              <a:spLocks noChangeArrowheads="1"/>
            </p:cNvSpPr>
            <p:nvPr/>
          </p:nvSpPr>
          <p:spPr bwMode="auto">
            <a:xfrm>
              <a:off x="3885288" y="2209800"/>
              <a:ext cx="534276" cy="534613"/>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endParaRPr lang="en-US" altLang="zh-CN" b="1" dirty="0">
                <a:latin typeface="Arial" charset="0"/>
              </a:endParaRPr>
            </a:p>
          </p:txBody>
        </p:sp>
        <p:sp>
          <p:nvSpPr>
            <p:cNvPr id="27668" name="Line 20">
              <a:extLst>
                <a:ext uri="{FF2B5EF4-FFF2-40B4-BE49-F238E27FC236}">
                  <a16:creationId xmlns:a16="http://schemas.microsoft.com/office/drawing/2014/main" id="{B4E3ABD3-4D98-42BD-9AE9-740056E42538}"/>
                </a:ext>
              </a:extLst>
            </p:cNvPr>
            <p:cNvSpPr>
              <a:spLocks noChangeShapeType="1"/>
            </p:cNvSpPr>
            <p:nvPr/>
          </p:nvSpPr>
          <p:spPr bwMode="auto">
            <a:xfrm flipV="1">
              <a:off x="4724400" y="4724400"/>
              <a:ext cx="381000" cy="762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669" name="Line 21">
              <a:extLst>
                <a:ext uri="{FF2B5EF4-FFF2-40B4-BE49-F238E27FC236}">
                  <a16:creationId xmlns:a16="http://schemas.microsoft.com/office/drawing/2014/main" id="{4FAE2EE1-0989-4733-B92F-97EBBF2F77CC}"/>
                </a:ext>
              </a:extLst>
            </p:cNvPr>
            <p:cNvSpPr>
              <a:spLocks noChangeShapeType="1"/>
            </p:cNvSpPr>
            <p:nvPr/>
          </p:nvSpPr>
          <p:spPr bwMode="auto">
            <a:xfrm flipV="1">
              <a:off x="2362200" y="4724400"/>
              <a:ext cx="533400" cy="762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670" name="Line 23">
              <a:extLst>
                <a:ext uri="{FF2B5EF4-FFF2-40B4-BE49-F238E27FC236}">
                  <a16:creationId xmlns:a16="http://schemas.microsoft.com/office/drawing/2014/main" id="{9E5416F1-B3BF-4449-A363-922C079B7444}"/>
                </a:ext>
              </a:extLst>
            </p:cNvPr>
            <p:cNvSpPr>
              <a:spLocks noChangeShapeType="1"/>
            </p:cNvSpPr>
            <p:nvPr/>
          </p:nvSpPr>
          <p:spPr bwMode="auto">
            <a:xfrm flipH="1" flipV="1">
              <a:off x="6370756" y="3674354"/>
              <a:ext cx="380999" cy="762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671" name="Line 25">
              <a:extLst>
                <a:ext uri="{FF2B5EF4-FFF2-40B4-BE49-F238E27FC236}">
                  <a16:creationId xmlns:a16="http://schemas.microsoft.com/office/drawing/2014/main" id="{98A318F5-BAC9-43E7-8645-AD8B80F8325C}"/>
                </a:ext>
              </a:extLst>
            </p:cNvPr>
            <p:cNvSpPr>
              <a:spLocks noChangeShapeType="1"/>
            </p:cNvSpPr>
            <p:nvPr/>
          </p:nvSpPr>
          <p:spPr bwMode="auto">
            <a:xfrm flipH="1">
              <a:off x="5334000" y="3657600"/>
              <a:ext cx="6858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672" name="Line 26">
              <a:extLst>
                <a:ext uri="{FF2B5EF4-FFF2-40B4-BE49-F238E27FC236}">
                  <a16:creationId xmlns:a16="http://schemas.microsoft.com/office/drawing/2014/main" id="{0A42AC1C-4F36-4CE9-A45B-476D4A4C272E}"/>
                </a:ext>
              </a:extLst>
            </p:cNvPr>
            <p:cNvSpPr>
              <a:spLocks noChangeShapeType="1"/>
            </p:cNvSpPr>
            <p:nvPr/>
          </p:nvSpPr>
          <p:spPr bwMode="auto">
            <a:xfrm flipH="1" flipV="1">
              <a:off x="3124200" y="4724400"/>
              <a:ext cx="457200" cy="762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673" name="Line 39">
              <a:extLst>
                <a:ext uri="{FF2B5EF4-FFF2-40B4-BE49-F238E27FC236}">
                  <a16:creationId xmlns:a16="http://schemas.microsoft.com/office/drawing/2014/main" id="{93914C2E-1435-4C50-91D4-1BEF8C6BE3F0}"/>
                </a:ext>
              </a:extLst>
            </p:cNvPr>
            <p:cNvSpPr>
              <a:spLocks noChangeShapeType="1"/>
            </p:cNvSpPr>
            <p:nvPr/>
          </p:nvSpPr>
          <p:spPr bwMode="auto">
            <a:xfrm flipH="1" flipV="1">
              <a:off x="5334000" y="4724400"/>
              <a:ext cx="304800" cy="762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674" name="Line 40">
              <a:extLst>
                <a:ext uri="{FF2B5EF4-FFF2-40B4-BE49-F238E27FC236}">
                  <a16:creationId xmlns:a16="http://schemas.microsoft.com/office/drawing/2014/main" id="{CC3D31D3-98DC-4892-81D0-583B80BD7953}"/>
                </a:ext>
              </a:extLst>
            </p:cNvPr>
            <p:cNvSpPr>
              <a:spLocks noChangeShapeType="1"/>
            </p:cNvSpPr>
            <p:nvPr/>
          </p:nvSpPr>
          <p:spPr bwMode="auto">
            <a:xfrm flipH="1">
              <a:off x="2362200" y="2590800"/>
              <a:ext cx="1524000" cy="762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675" name="Line 41">
              <a:extLst>
                <a:ext uri="{FF2B5EF4-FFF2-40B4-BE49-F238E27FC236}">
                  <a16:creationId xmlns:a16="http://schemas.microsoft.com/office/drawing/2014/main" id="{A0CF70FA-E0AA-4F9E-8E28-20F417536137}"/>
                </a:ext>
              </a:extLst>
            </p:cNvPr>
            <p:cNvSpPr>
              <a:spLocks noChangeShapeType="1"/>
            </p:cNvSpPr>
            <p:nvPr/>
          </p:nvSpPr>
          <p:spPr bwMode="auto">
            <a:xfrm>
              <a:off x="4419600" y="2590800"/>
              <a:ext cx="1524000" cy="762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1" name="Oval 42">
              <a:extLst>
                <a:ext uri="{FF2B5EF4-FFF2-40B4-BE49-F238E27FC236}">
                  <a16:creationId xmlns:a16="http://schemas.microsoft.com/office/drawing/2014/main" id="{94264E66-9133-4CA1-947A-AF0D05422B19}"/>
                </a:ext>
              </a:extLst>
            </p:cNvPr>
            <p:cNvSpPr>
              <a:spLocks noChangeArrowheads="1"/>
            </p:cNvSpPr>
            <p:nvPr/>
          </p:nvSpPr>
          <p:spPr bwMode="auto">
            <a:xfrm>
              <a:off x="2742679" y="4266208"/>
              <a:ext cx="534276" cy="534613"/>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endParaRPr lang="en-US" altLang="zh-CN" b="1" dirty="0">
                <a:latin typeface="Arial" charset="0"/>
              </a:endParaRPr>
            </a:p>
          </p:txBody>
        </p:sp>
        <p:sp>
          <p:nvSpPr>
            <p:cNvPr id="82" name="Oval 43">
              <a:extLst>
                <a:ext uri="{FF2B5EF4-FFF2-40B4-BE49-F238E27FC236}">
                  <a16:creationId xmlns:a16="http://schemas.microsoft.com/office/drawing/2014/main" id="{4282FBCB-9EBA-41F4-9398-8878B071F61D}"/>
                </a:ext>
              </a:extLst>
            </p:cNvPr>
            <p:cNvSpPr>
              <a:spLocks noChangeArrowheads="1"/>
            </p:cNvSpPr>
            <p:nvPr/>
          </p:nvSpPr>
          <p:spPr bwMode="auto">
            <a:xfrm>
              <a:off x="4951194" y="4266208"/>
              <a:ext cx="534276" cy="534613"/>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endParaRPr lang="en-US" altLang="zh-CN" b="1" dirty="0">
                <a:latin typeface="Arial" charset="0"/>
              </a:endParaRPr>
            </a:p>
          </p:txBody>
        </p:sp>
        <p:sp>
          <p:nvSpPr>
            <p:cNvPr id="84" name="Oval 47">
              <a:extLst>
                <a:ext uri="{FF2B5EF4-FFF2-40B4-BE49-F238E27FC236}">
                  <a16:creationId xmlns:a16="http://schemas.microsoft.com/office/drawing/2014/main" id="{AB2DCF15-E42C-429E-B116-5D9C09C5C3D6}"/>
                </a:ext>
              </a:extLst>
            </p:cNvPr>
            <p:cNvSpPr>
              <a:spLocks noChangeArrowheads="1"/>
            </p:cNvSpPr>
            <p:nvPr/>
          </p:nvSpPr>
          <p:spPr bwMode="auto">
            <a:xfrm>
              <a:off x="1904236" y="3199628"/>
              <a:ext cx="534276" cy="534613"/>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endParaRPr lang="en-US" altLang="zh-CN" b="1" dirty="0">
                <a:latin typeface="Arial" charset="0"/>
              </a:endParaRPr>
            </a:p>
          </p:txBody>
        </p:sp>
        <p:sp>
          <p:nvSpPr>
            <p:cNvPr id="29" name="Oval 3">
              <a:extLst>
                <a:ext uri="{FF2B5EF4-FFF2-40B4-BE49-F238E27FC236}">
                  <a16:creationId xmlns:a16="http://schemas.microsoft.com/office/drawing/2014/main" id="{CCB0B5F9-0107-48FB-B6D2-333053656481}"/>
                </a:ext>
              </a:extLst>
            </p:cNvPr>
            <p:cNvSpPr>
              <a:spLocks noChangeArrowheads="1"/>
            </p:cNvSpPr>
            <p:nvPr/>
          </p:nvSpPr>
          <p:spPr bwMode="auto">
            <a:xfrm>
              <a:off x="5890144" y="3199628"/>
              <a:ext cx="534276" cy="534613"/>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endParaRPr lang="en-US" altLang="zh-CN" b="1" dirty="0">
                <a:latin typeface="Arial" charset="0"/>
              </a:endParaRPr>
            </a:p>
          </p:txBody>
        </p:sp>
      </p:grpSp>
      <p:sp>
        <p:nvSpPr>
          <p:cNvPr id="27656" name="TextBox 1">
            <a:extLst>
              <a:ext uri="{FF2B5EF4-FFF2-40B4-BE49-F238E27FC236}">
                <a16:creationId xmlns:a16="http://schemas.microsoft.com/office/drawing/2014/main" id="{63E3147B-4EF7-4FE8-95AA-1477B68B6B31}"/>
              </a:ext>
            </a:extLst>
          </p:cNvPr>
          <p:cNvSpPr txBox="1">
            <a:spLocks noChangeArrowheads="1"/>
          </p:cNvSpPr>
          <p:nvPr/>
        </p:nvSpPr>
        <p:spPr bwMode="auto">
          <a:xfrm>
            <a:off x="755650" y="3897313"/>
            <a:ext cx="26527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p</a:t>
            </a:r>
            <a:r>
              <a:rPr lang="en-US" altLang="zh-CN" sz="1800" baseline="-25000">
                <a:solidFill>
                  <a:srgbClr val="000099"/>
                </a:solidFill>
                <a:latin typeface="Arial" panose="020B0604020202020204" pitchFamily="34" charset="0"/>
                <a:ea typeface="黑体" panose="02010609060101010101" pitchFamily="49" charset="-122"/>
              </a:rPr>
              <a:t>i</a:t>
            </a:r>
            <a:r>
              <a:rPr lang="zh-CN" altLang="en-US" sz="1800">
                <a:solidFill>
                  <a:srgbClr val="000099"/>
                </a:solidFill>
                <a:latin typeface="Arial" panose="020B0604020202020204" pitchFamily="34" charset="0"/>
                <a:ea typeface="黑体" panose="02010609060101010101" pitchFamily="49" charset="-122"/>
              </a:rPr>
              <a:t>：搜索中间结点 </a:t>
            </a:r>
            <a:r>
              <a:rPr lang="en-US" altLang="zh-CN" sz="1800">
                <a:solidFill>
                  <a:srgbClr val="000099"/>
                </a:solidFill>
                <a:latin typeface="Arial" panose="020B0604020202020204" pitchFamily="34" charset="0"/>
                <a:ea typeface="黑体" panose="02010609060101010101" pitchFamily="49" charset="-122"/>
              </a:rPr>
              <a:t>i </a:t>
            </a:r>
            <a:r>
              <a:rPr lang="zh-CN" altLang="en-US" sz="1800">
                <a:solidFill>
                  <a:srgbClr val="000099"/>
                </a:solidFill>
                <a:latin typeface="Arial" panose="020B0604020202020204" pitchFamily="34" charset="0"/>
                <a:ea typeface="黑体" panose="02010609060101010101" pitchFamily="49" charset="-122"/>
              </a:rPr>
              <a:t>概率</a:t>
            </a:r>
            <a:endParaRPr lang="en-US" altLang="zh-CN" sz="1800">
              <a:solidFill>
                <a:srgbClr val="000099"/>
              </a:solidFill>
              <a:latin typeface="Arial" panose="020B0604020202020204" pitchFamily="34" charset="0"/>
              <a:ea typeface="黑体" panose="02010609060101010101" pitchFamily="49" charset="-122"/>
            </a:endParaRPr>
          </a:p>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h</a:t>
            </a:r>
            <a:r>
              <a:rPr lang="en-US" altLang="zh-CN" sz="1800" baseline="-25000">
                <a:solidFill>
                  <a:srgbClr val="000099"/>
                </a:solidFill>
                <a:latin typeface="Arial" panose="020B0604020202020204" pitchFamily="34" charset="0"/>
                <a:ea typeface="黑体" panose="02010609060101010101" pitchFamily="49" charset="-122"/>
              </a:rPr>
              <a:t>i</a:t>
            </a:r>
            <a:r>
              <a:rPr lang="zh-CN" altLang="en-US" sz="1800">
                <a:solidFill>
                  <a:srgbClr val="000099"/>
                </a:solidFill>
                <a:latin typeface="Arial" panose="020B0604020202020204" pitchFamily="34" charset="0"/>
                <a:ea typeface="黑体" panose="02010609060101010101" pitchFamily="49" charset="-122"/>
              </a:rPr>
              <a:t>：</a:t>
            </a:r>
            <a:r>
              <a:rPr lang="en-US" altLang="zh-CN" sz="1800">
                <a:solidFill>
                  <a:srgbClr val="000099"/>
                </a:solidFill>
                <a:latin typeface="Arial" panose="020B0604020202020204" pitchFamily="34" charset="0"/>
                <a:ea typeface="黑体" panose="02010609060101010101" pitchFamily="49" charset="-122"/>
              </a:rPr>
              <a:t>j</a:t>
            </a:r>
            <a:r>
              <a:rPr lang="zh-CN" altLang="en-US" sz="1800">
                <a:solidFill>
                  <a:srgbClr val="000099"/>
                </a:solidFill>
                <a:latin typeface="Arial" panose="020B0604020202020204" pitchFamily="34" charset="0"/>
                <a:ea typeface="黑体" panose="02010609060101010101" pitchFamily="49" charset="-122"/>
              </a:rPr>
              <a:t>深度</a:t>
            </a:r>
          </a:p>
        </p:txBody>
      </p:sp>
      <p:sp>
        <p:nvSpPr>
          <p:cNvPr id="27657" name="TextBox 34">
            <a:extLst>
              <a:ext uri="{FF2B5EF4-FFF2-40B4-BE49-F238E27FC236}">
                <a16:creationId xmlns:a16="http://schemas.microsoft.com/office/drawing/2014/main" id="{10D40543-B80D-454B-9442-2327699B607C}"/>
              </a:ext>
            </a:extLst>
          </p:cNvPr>
          <p:cNvSpPr txBox="1">
            <a:spLocks noChangeArrowheads="1"/>
          </p:cNvSpPr>
          <p:nvPr/>
        </p:nvSpPr>
        <p:spPr bwMode="auto">
          <a:xfrm>
            <a:off x="755650" y="5624513"/>
            <a:ext cx="26971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q</a:t>
            </a:r>
            <a:r>
              <a:rPr lang="en-US" altLang="zh-CN" sz="1800" baseline="-25000">
                <a:solidFill>
                  <a:srgbClr val="000099"/>
                </a:solidFill>
                <a:latin typeface="Arial" panose="020B0604020202020204" pitchFamily="34" charset="0"/>
                <a:ea typeface="黑体" panose="02010609060101010101" pitchFamily="49" charset="-122"/>
              </a:rPr>
              <a:t>j</a:t>
            </a:r>
            <a:r>
              <a:rPr lang="zh-CN" altLang="en-US" sz="1800">
                <a:solidFill>
                  <a:srgbClr val="000099"/>
                </a:solidFill>
                <a:latin typeface="Arial" panose="020B0604020202020204" pitchFamily="34" charset="0"/>
                <a:ea typeface="黑体" panose="02010609060101010101" pitchFamily="49" charset="-122"/>
              </a:rPr>
              <a:t>：搜索叶子结点 </a:t>
            </a:r>
            <a:r>
              <a:rPr lang="en-US" altLang="zh-CN" sz="1800">
                <a:solidFill>
                  <a:srgbClr val="000099"/>
                </a:solidFill>
                <a:latin typeface="Arial" panose="020B0604020202020204" pitchFamily="34" charset="0"/>
                <a:ea typeface="黑体" panose="02010609060101010101" pitchFamily="49" charset="-122"/>
              </a:rPr>
              <a:t>j </a:t>
            </a:r>
            <a:r>
              <a:rPr lang="zh-CN" altLang="en-US" sz="1800">
                <a:solidFill>
                  <a:srgbClr val="000099"/>
                </a:solidFill>
                <a:latin typeface="Arial" panose="020B0604020202020204" pitchFamily="34" charset="0"/>
                <a:ea typeface="黑体" panose="02010609060101010101" pitchFamily="49" charset="-122"/>
              </a:rPr>
              <a:t>概率</a:t>
            </a:r>
            <a:endParaRPr lang="en-US" altLang="zh-CN" sz="1800">
              <a:solidFill>
                <a:srgbClr val="000099"/>
              </a:solidFill>
              <a:latin typeface="Arial" panose="020B0604020202020204" pitchFamily="34" charset="0"/>
              <a:ea typeface="黑体" panose="02010609060101010101" pitchFamily="49" charset="-122"/>
            </a:endParaRPr>
          </a:p>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h</a:t>
            </a:r>
            <a:r>
              <a:rPr lang="en-US" altLang="zh-CN" sz="1800" baseline="-25000">
                <a:solidFill>
                  <a:srgbClr val="000099"/>
                </a:solidFill>
                <a:latin typeface="Arial" panose="020B0604020202020204" pitchFamily="34" charset="0"/>
                <a:ea typeface="黑体" panose="02010609060101010101" pitchFamily="49" charset="-122"/>
              </a:rPr>
              <a:t>j</a:t>
            </a:r>
            <a:r>
              <a:rPr lang="zh-CN" altLang="en-US" sz="1800">
                <a:solidFill>
                  <a:srgbClr val="000099"/>
                </a:solidFill>
                <a:latin typeface="Arial" panose="020B0604020202020204" pitchFamily="34" charset="0"/>
                <a:ea typeface="黑体" panose="02010609060101010101" pitchFamily="49" charset="-122"/>
              </a:rPr>
              <a:t>：</a:t>
            </a:r>
            <a:r>
              <a:rPr lang="en-US" altLang="zh-CN" sz="1800">
                <a:solidFill>
                  <a:srgbClr val="000099"/>
                </a:solidFill>
                <a:latin typeface="Arial" panose="020B0604020202020204" pitchFamily="34" charset="0"/>
                <a:ea typeface="黑体" panose="02010609060101010101" pitchFamily="49" charset="-122"/>
              </a:rPr>
              <a:t>j</a:t>
            </a:r>
            <a:r>
              <a:rPr lang="zh-CN" altLang="en-US" sz="1800">
                <a:solidFill>
                  <a:srgbClr val="000099"/>
                </a:solidFill>
                <a:latin typeface="Arial" panose="020B0604020202020204" pitchFamily="34" charset="0"/>
                <a:ea typeface="黑体" panose="02010609060101010101" pitchFamily="49" charset="-122"/>
              </a:rPr>
              <a:t>的深度</a:t>
            </a:r>
          </a:p>
        </p:txBody>
      </p:sp>
      <p:sp>
        <p:nvSpPr>
          <p:cNvPr id="27658" name="TextBox 2">
            <a:extLst>
              <a:ext uri="{FF2B5EF4-FFF2-40B4-BE49-F238E27FC236}">
                <a16:creationId xmlns:a16="http://schemas.microsoft.com/office/drawing/2014/main" id="{2E2ED875-15CF-454C-A616-8A9C494C93D7}"/>
              </a:ext>
            </a:extLst>
          </p:cNvPr>
          <p:cNvSpPr txBox="1">
            <a:spLocks noChangeArrowheads="1"/>
          </p:cNvSpPr>
          <p:nvPr/>
        </p:nvSpPr>
        <p:spPr bwMode="auto">
          <a:xfrm>
            <a:off x="6538913" y="3892550"/>
            <a:ext cx="2276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Tx/>
              <a:buNone/>
            </a:pPr>
            <a:r>
              <a:rPr lang="zh-CN" altLang="en-US" sz="1800">
                <a:solidFill>
                  <a:srgbClr val="000099"/>
                </a:solidFill>
                <a:latin typeface="Arial" panose="020B0604020202020204" pitchFamily="34" charset="0"/>
                <a:ea typeface="黑体" panose="02010609060101010101" pitchFamily="49" charset="-122"/>
              </a:rPr>
              <a:t>叶子为搜索失败情况</a:t>
            </a:r>
          </a:p>
          <a:p>
            <a:pPr eaLnBrk="1" hangingPunct="1">
              <a:lnSpc>
                <a:spcPct val="100000"/>
              </a:lnSpc>
              <a:spcBef>
                <a:spcPct val="0"/>
              </a:spcBef>
              <a:buClrTx/>
              <a:buSzTx/>
              <a:buFont typeface="Wingdings" panose="05000000000000000000" pitchFamily="2" charset="2"/>
              <a:buNone/>
            </a:pPr>
            <a:r>
              <a:rPr lang="zh-CN" altLang="en-US" sz="1800">
                <a:solidFill>
                  <a:srgbClr val="000099"/>
                </a:solidFill>
                <a:latin typeface="Arial" panose="020B0604020202020204" pitchFamily="34" charset="0"/>
                <a:ea typeface="黑体" panose="02010609060101010101" pitchFamily="49" charset="-122"/>
              </a:rPr>
              <a:t>其他为</a:t>
            </a:r>
            <a:r>
              <a:rPr lang="en-US" altLang="zh-CN" sz="1800">
                <a:solidFill>
                  <a:srgbClr val="000099"/>
                </a:solidFill>
                <a:latin typeface="Arial" panose="020B0604020202020204" pitchFamily="34" charset="0"/>
                <a:ea typeface="黑体" panose="02010609060101010101" pitchFamily="49" charset="-122"/>
              </a:rPr>
              <a:t>key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268D3B4-ED03-45F7-9849-D7576EE1347C}"/>
              </a:ext>
            </a:extLst>
          </p:cNvPr>
          <p:cNvSpPr>
            <a:spLocks noGrp="1" noChangeArrowheads="1"/>
          </p:cNvSpPr>
          <p:nvPr>
            <p:ph type="title"/>
          </p:nvPr>
        </p:nvSpPr>
        <p:spPr>
          <a:xfrm>
            <a:off x="1116013" y="33338"/>
            <a:ext cx="6911975" cy="1044575"/>
          </a:xfrm>
        </p:spPr>
        <p:txBody>
          <a:bodyPr/>
          <a:lstStyle/>
          <a:p>
            <a:r>
              <a:rPr lang="en-US" altLang="zh-CN">
                <a:latin typeface="华文新魏" panose="02010800040101010101" pitchFamily="2" charset="-122"/>
                <a:ea typeface="华文新魏" panose="02010800040101010101" pitchFamily="2" charset="-122"/>
              </a:rPr>
              <a:t>AVL</a:t>
            </a:r>
            <a:r>
              <a:rPr lang="zh-CN" altLang="en-US">
                <a:latin typeface="华文新魏" panose="02010800040101010101" pitchFamily="2" charset="-122"/>
                <a:ea typeface="华文新魏" panose="02010800040101010101" pitchFamily="2" charset="-122"/>
              </a:rPr>
              <a:t>树  </a:t>
            </a:r>
            <a:r>
              <a:rPr lang="zh-CN" altLang="en-US" sz="3600">
                <a:latin typeface="华文新魏" panose="02010800040101010101" pitchFamily="2" charset="-122"/>
                <a:ea typeface="华文新魏" panose="02010800040101010101" pitchFamily="2" charset="-122"/>
              </a:rPr>
              <a:t>高度平衡的二叉搜索树</a:t>
            </a:r>
          </a:p>
        </p:txBody>
      </p:sp>
      <p:sp>
        <p:nvSpPr>
          <p:cNvPr id="28675" name="Rectangle 24">
            <a:extLst>
              <a:ext uri="{FF2B5EF4-FFF2-40B4-BE49-F238E27FC236}">
                <a16:creationId xmlns:a16="http://schemas.microsoft.com/office/drawing/2014/main" id="{617F2B0B-E0D8-46FC-90A8-A4E275DED92B}"/>
              </a:ext>
            </a:extLst>
          </p:cNvPr>
          <p:cNvSpPr>
            <a:spLocks noGrp="1" noChangeArrowheads="1"/>
          </p:cNvSpPr>
          <p:nvPr>
            <p:ph idx="1"/>
          </p:nvPr>
        </p:nvSpPr>
        <p:spPr>
          <a:xfrm>
            <a:off x="519113" y="1092200"/>
            <a:ext cx="8229600" cy="2552700"/>
          </a:xfrm>
        </p:spPr>
        <p:txBody>
          <a:bodyPr/>
          <a:lstStyle/>
          <a:p>
            <a:pPr>
              <a:lnSpc>
                <a:spcPct val="110000"/>
              </a:lnSpc>
              <a:buClrTx/>
              <a:buSzPct val="50000"/>
            </a:pPr>
            <a:r>
              <a:rPr kumimoji="1" lang="en-US" altLang="zh-CN">
                <a:latin typeface="Times New Roman" panose="02020603050405020304" pitchFamily="18" charset="0"/>
                <a:ea typeface="仿宋_GB2312" pitchFamily="49" charset="-122"/>
              </a:rPr>
              <a:t>AVL</a:t>
            </a:r>
            <a:r>
              <a:rPr kumimoji="1" lang="zh-CN" altLang="en-US" baseline="30000">
                <a:latin typeface="Times New Roman" panose="02020603050405020304" pitchFamily="18" charset="0"/>
                <a:ea typeface="仿宋_GB2312" pitchFamily="49" charset="-122"/>
              </a:rPr>
              <a:t>*</a:t>
            </a:r>
            <a:r>
              <a:rPr kumimoji="1" lang="en-US" altLang="zh-CN">
                <a:latin typeface="Times New Roman" panose="02020603050405020304" pitchFamily="18" charset="0"/>
                <a:ea typeface="仿宋_GB2312" pitchFamily="49" charset="-122"/>
              </a:rPr>
              <a:t> </a:t>
            </a:r>
            <a:r>
              <a:rPr kumimoji="1" lang="zh-CN" altLang="en-US">
                <a:latin typeface="Times New Roman" panose="02020603050405020304" pitchFamily="18" charset="0"/>
                <a:ea typeface="仿宋_GB2312" pitchFamily="49" charset="-122"/>
              </a:rPr>
              <a:t>树的定义    一棵 </a:t>
            </a:r>
            <a:r>
              <a:rPr kumimoji="1" lang="en-US" altLang="zh-CN">
                <a:latin typeface="Times New Roman" panose="02020603050405020304" pitchFamily="18" charset="0"/>
                <a:ea typeface="仿宋_GB2312" pitchFamily="49" charset="-122"/>
              </a:rPr>
              <a:t>AVL </a:t>
            </a:r>
            <a:r>
              <a:rPr kumimoji="1" lang="zh-CN" altLang="en-US">
                <a:latin typeface="Times New Roman" panose="02020603050405020304" pitchFamily="18" charset="0"/>
                <a:ea typeface="仿宋_GB2312" pitchFamily="49" charset="-122"/>
              </a:rPr>
              <a:t>树或者是空树，或者是具有下列性质的二叉搜索树：它的左子树和右子树都是 </a:t>
            </a:r>
            <a:r>
              <a:rPr kumimoji="1" lang="en-US" altLang="zh-CN">
                <a:latin typeface="Times New Roman" panose="02020603050405020304" pitchFamily="18" charset="0"/>
                <a:ea typeface="仿宋_GB2312" pitchFamily="49" charset="-122"/>
              </a:rPr>
              <a:t>AVL </a:t>
            </a:r>
            <a:r>
              <a:rPr kumimoji="1" lang="zh-CN" altLang="en-US">
                <a:latin typeface="Times New Roman" panose="02020603050405020304" pitchFamily="18" charset="0"/>
                <a:ea typeface="仿宋_GB2312" pitchFamily="49" charset="-122"/>
              </a:rPr>
              <a:t>树，且左子树和右子树的高度之差的绝对值不超过</a:t>
            </a:r>
            <a:r>
              <a:rPr kumimoji="1" lang="en-US" altLang="zh-CN">
                <a:latin typeface="Times New Roman" panose="02020603050405020304" pitchFamily="18" charset="0"/>
                <a:ea typeface="仿宋_GB2312" pitchFamily="49" charset="-122"/>
              </a:rPr>
              <a:t>1</a:t>
            </a:r>
            <a:r>
              <a:rPr kumimoji="1" lang="zh-CN" altLang="en-US">
                <a:latin typeface="Times New Roman" panose="02020603050405020304" pitchFamily="18" charset="0"/>
                <a:ea typeface="仿宋_GB2312" pitchFamily="49" charset="-122"/>
              </a:rPr>
              <a:t>。 </a:t>
            </a:r>
          </a:p>
        </p:txBody>
      </p:sp>
      <p:sp>
        <p:nvSpPr>
          <p:cNvPr id="28676" name="灯片编号占位符 4">
            <a:extLst>
              <a:ext uri="{FF2B5EF4-FFF2-40B4-BE49-F238E27FC236}">
                <a16:creationId xmlns:a16="http://schemas.microsoft.com/office/drawing/2014/main" id="{52F0085D-7EE0-4255-A666-A7683843CEE4}"/>
              </a:ext>
            </a:extLst>
          </p:cNvPr>
          <p:cNvSpPr>
            <a:spLocks noGrp="1" noChangeArrowheads="1"/>
          </p:cNvSpPr>
          <p:nvPr>
            <p:ph type="sldNum" sz="quarter" idx="11"/>
          </p:nvPr>
        </p:nvSpPr>
        <p:spPr>
          <a:xfrm>
            <a:off x="45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fld id="{6CE9F64D-C1D4-463C-8D63-29AD159B285A}" type="slidenum">
              <a:rPr lang="en-US" altLang="zh-CN" sz="1200" b="0"/>
              <a:pPr algn="l"/>
              <a:t>23</a:t>
            </a:fld>
            <a:endParaRPr lang="en-US" altLang="zh-CN" sz="1200" b="0"/>
          </a:p>
        </p:txBody>
      </p:sp>
      <p:grpSp>
        <p:nvGrpSpPr>
          <p:cNvPr id="28677" name="Group 25">
            <a:extLst>
              <a:ext uri="{FF2B5EF4-FFF2-40B4-BE49-F238E27FC236}">
                <a16:creationId xmlns:a16="http://schemas.microsoft.com/office/drawing/2014/main" id="{8FC82000-07DC-4669-9269-8199025B1CE4}"/>
              </a:ext>
            </a:extLst>
          </p:cNvPr>
          <p:cNvGrpSpPr>
            <a:grpSpLocks/>
          </p:cNvGrpSpPr>
          <p:nvPr/>
        </p:nvGrpSpPr>
        <p:grpSpPr bwMode="auto">
          <a:xfrm>
            <a:off x="1285875" y="3429000"/>
            <a:ext cx="6748463" cy="2390775"/>
            <a:chOff x="768" y="2478"/>
            <a:chExt cx="4251" cy="1506"/>
          </a:xfrm>
        </p:grpSpPr>
        <p:sp>
          <p:nvSpPr>
            <p:cNvPr id="266245" name="Rectangle 5">
              <a:extLst>
                <a:ext uri="{FF2B5EF4-FFF2-40B4-BE49-F238E27FC236}">
                  <a16:creationId xmlns:a16="http://schemas.microsoft.com/office/drawing/2014/main" id="{9112F648-A019-427B-A482-4E112CC6C634}"/>
                </a:ext>
              </a:extLst>
            </p:cNvPr>
            <p:cNvSpPr>
              <a:spLocks noChangeArrowheads="1"/>
            </p:cNvSpPr>
            <p:nvPr/>
          </p:nvSpPr>
          <p:spPr bwMode="auto">
            <a:xfrm>
              <a:off x="1440" y="2478"/>
              <a:ext cx="3579" cy="327"/>
            </a:xfrm>
            <a:prstGeom prst="rect">
              <a:avLst/>
            </a:prstGeom>
            <a:noFill/>
            <a:ln w="9525">
              <a:noFill/>
              <a:miter lim="800000"/>
              <a:headEnd/>
              <a:tailEnd/>
            </a:ln>
            <a:effectLst/>
          </p:spPr>
          <p:txBody>
            <a:bodyPr wrap="none">
              <a:spAutoFit/>
            </a:bodyPr>
            <a:lstStyle/>
            <a:p>
              <a:pPr eaLnBrk="1" hangingPunct="1">
                <a:defRPr/>
              </a:pPr>
              <a:r>
                <a:rPr kumimoji="1" lang="en-US" altLang="zh-CN" sz="1900" dirty="0">
                  <a:effectLst>
                    <a:outerShdw blurRad="38100" dist="38100" dir="2700000" algn="tl">
                      <a:srgbClr val="000000">
                        <a:alpha val="43137"/>
                      </a:srgbClr>
                    </a:outerShdw>
                  </a:effectLst>
                  <a:latin typeface="Times New Roman" pitchFamily="18" charset="0"/>
                </a:rPr>
                <a:t> </a:t>
              </a:r>
              <a:r>
                <a:rPr kumimoji="1" lang="zh-CN" altLang="en-US" sz="2800" b="1" dirty="0">
                  <a:effectLst>
                    <a:outerShdw blurRad="38100" dist="38100" dir="2700000" algn="tl">
                      <a:srgbClr val="000000">
                        <a:alpha val="43137"/>
                      </a:srgbClr>
                    </a:outerShdw>
                  </a:effectLst>
                  <a:latin typeface="Times New Roman" pitchFamily="18" charset="0"/>
                  <a:ea typeface="仿宋_GB2312" pitchFamily="49" charset="-122"/>
                </a:rPr>
                <a:t>高度不平衡                         高度平衡</a:t>
              </a:r>
              <a:endParaRPr kumimoji="1" lang="zh-CN" altLang="en-US" sz="2800" dirty="0">
                <a:effectLst>
                  <a:outerShdw blurRad="38100" dist="38100" dir="2700000" algn="tl">
                    <a:srgbClr val="000000">
                      <a:alpha val="43137"/>
                    </a:srgbClr>
                  </a:outerShdw>
                </a:effectLst>
                <a:latin typeface="Times New Roman" pitchFamily="18" charset="0"/>
              </a:endParaRPr>
            </a:p>
          </p:txBody>
        </p:sp>
        <p:sp>
          <p:nvSpPr>
            <p:cNvPr id="28680" name="Line 6">
              <a:extLst>
                <a:ext uri="{FF2B5EF4-FFF2-40B4-BE49-F238E27FC236}">
                  <a16:creationId xmlns:a16="http://schemas.microsoft.com/office/drawing/2014/main" id="{9DD6E20D-ECD3-49CA-BAED-403817FC9E26}"/>
                </a:ext>
              </a:extLst>
            </p:cNvPr>
            <p:cNvSpPr>
              <a:spLocks noChangeShapeType="1"/>
            </p:cNvSpPr>
            <p:nvPr/>
          </p:nvSpPr>
          <p:spPr bwMode="auto">
            <a:xfrm>
              <a:off x="3264" y="3264"/>
              <a:ext cx="192"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8681" name="Line 7">
              <a:extLst>
                <a:ext uri="{FF2B5EF4-FFF2-40B4-BE49-F238E27FC236}">
                  <a16:creationId xmlns:a16="http://schemas.microsoft.com/office/drawing/2014/main" id="{354A520B-ED6D-43C9-8D13-53C32C7606FE}"/>
                </a:ext>
              </a:extLst>
            </p:cNvPr>
            <p:cNvSpPr>
              <a:spLocks noChangeShapeType="1"/>
            </p:cNvSpPr>
            <p:nvPr/>
          </p:nvSpPr>
          <p:spPr bwMode="auto">
            <a:xfrm>
              <a:off x="4128" y="3216"/>
              <a:ext cx="240" cy="33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8682" name="Line 8">
              <a:extLst>
                <a:ext uri="{FF2B5EF4-FFF2-40B4-BE49-F238E27FC236}">
                  <a16:creationId xmlns:a16="http://schemas.microsoft.com/office/drawing/2014/main" id="{E8B95CC6-C43F-4C19-9EF0-677438DD5788}"/>
                </a:ext>
              </a:extLst>
            </p:cNvPr>
            <p:cNvSpPr>
              <a:spLocks noChangeShapeType="1"/>
            </p:cNvSpPr>
            <p:nvPr/>
          </p:nvSpPr>
          <p:spPr bwMode="auto">
            <a:xfrm>
              <a:off x="1728" y="3456"/>
              <a:ext cx="288"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8683" name="Line 9">
              <a:extLst>
                <a:ext uri="{FF2B5EF4-FFF2-40B4-BE49-F238E27FC236}">
                  <a16:creationId xmlns:a16="http://schemas.microsoft.com/office/drawing/2014/main" id="{FB2F3E6C-587E-4310-A4D2-AB221D3ED2FC}"/>
                </a:ext>
              </a:extLst>
            </p:cNvPr>
            <p:cNvSpPr>
              <a:spLocks noChangeShapeType="1"/>
            </p:cNvSpPr>
            <p:nvPr/>
          </p:nvSpPr>
          <p:spPr bwMode="auto">
            <a:xfrm>
              <a:off x="1344" y="3072"/>
              <a:ext cx="288"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8684" name="Line 10">
              <a:extLst>
                <a:ext uri="{FF2B5EF4-FFF2-40B4-BE49-F238E27FC236}">
                  <a16:creationId xmlns:a16="http://schemas.microsoft.com/office/drawing/2014/main" id="{105C03E6-66AF-4EA9-8EA5-7EA2E5B962E8}"/>
                </a:ext>
              </a:extLst>
            </p:cNvPr>
            <p:cNvSpPr>
              <a:spLocks noChangeShapeType="1"/>
            </p:cNvSpPr>
            <p:nvPr/>
          </p:nvSpPr>
          <p:spPr bwMode="auto">
            <a:xfrm>
              <a:off x="960" y="2688"/>
              <a:ext cx="288"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8685" name="Line 11">
              <a:extLst>
                <a:ext uri="{FF2B5EF4-FFF2-40B4-BE49-F238E27FC236}">
                  <a16:creationId xmlns:a16="http://schemas.microsoft.com/office/drawing/2014/main" id="{1399A059-AE33-47D4-BF20-2150B14AFA6E}"/>
                </a:ext>
              </a:extLst>
            </p:cNvPr>
            <p:cNvSpPr>
              <a:spLocks noChangeShapeType="1"/>
            </p:cNvSpPr>
            <p:nvPr/>
          </p:nvSpPr>
          <p:spPr bwMode="auto">
            <a:xfrm flipH="1">
              <a:off x="1344" y="3504"/>
              <a:ext cx="288"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8686" name="Line 12">
              <a:extLst>
                <a:ext uri="{FF2B5EF4-FFF2-40B4-BE49-F238E27FC236}">
                  <a16:creationId xmlns:a16="http://schemas.microsoft.com/office/drawing/2014/main" id="{0BD59E56-A10B-46D9-B006-718E271AF0E5}"/>
                </a:ext>
              </a:extLst>
            </p:cNvPr>
            <p:cNvSpPr>
              <a:spLocks noChangeShapeType="1"/>
            </p:cNvSpPr>
            <p:nvPr/>
          </p:nvSpPr>
          <p:spPr bwMode="auto">
            <a:xfrm>
              <a:off x="3744" y="2736"/>
              <a:ext cx="288" cy="33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8687" name="Oval 13">
              <a:extLst>
                <a:ext uri="{FF2B5EF4-FFF2-40B4-BE49-F238E27FC236}">
                  <a16:creationId xmlns:a16="http://schemas.microsoft.com/office/drawing/2014/main" id="{9ED6ED07-7B38-4F39-994C-4758FD73C54F}"/>
                </a:ext>
              </a:extLst>
            </p:cNvPr>
            <p:cNvSpPr>
              <a:spLocks noChangeArrowheads="1"/>
            </p:cNvSpPr>
            <p:nvPr/>
          </p:nvSpPr>
          <p:spPr bwMode="auto">
            <a:xfrm>
              <a:off x="768" y="2496"/>
              <a:ext cx="336" cy="336"/>
            </a:xfrm>
            <a:prstGeom prst="ellipse">
              <a:avLst/>
            </a:prstGeom>
            <a:solidFill>
              <a:schemeClr val="accent1"/>
            </a:solidFill>
            <a:ln w="38100">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3200" b="1">
                  <a:solidFill>
                    <a:schemeClr val="bg1"/>
                  </a:solidFill>
                </a:rPr>
                <a:t>A</a:t>
              </a:r>
              <a:endParaRPr kumimoji="1" lang="en-US" altLang="zh-CN" sz="2400">
                <a:solidFill>
                  <a:schemeClr val="bg1"/>
                </a:solidFill>
                <a:latin typeface="Times New Roman" panose="02020603050405020304" pitchFamily="18" charset="0"/>
              </a:endParaRPr>
            </a:p>
          </p:txBody>
        </p:sp>
        <p:sp>
          <p:nvSpPr>
            <p:cNvPr id="28688" name="Oval 14">
              <a:extLst>
                <a:ext uri="{FF2B5EF4-FFF2-40B4-BE49-F238E27FC236}">
                  <a16:creationId xmlns:a16="http://schemas.microsoft.com/office/drawing/2014/main" id="{37992F02-FA70-488F-91DA-BEABC403DE52}"/>
                </a:ext>
              </a:extLst>
            </p:cNvPr>
            <p:cNvSpPr>
              <a:spLocks noChangeArrowheads="1"/>
            </p:cNvSpPr>
            <p:nvPr/>
          </p:nvSpPr>
          <p:spPr bwMode="auto">
            <a:xfrm>
              <a:off x="1152" y="2880"/>
              <a:ext cx="336" cy="336"/>
            </a:xfrm>
            <a:prstGeom prst="ellipse">
              <a:avLst/>
            </a:prstGeom>
            <a:solidFill>
              <a:schemeClr val="accent1"/>
            </a:solidFill>
            <a:ln w="38100">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3200" b="1">
                  <a:solidFill>
                    <a:schemeClr val="bg1"/>
                  </a:solidFill>
                </a:rPr>
                <a:t>B</a:t>
              </a:r>
              <a:endParaRPr kumimoji="1" lang="en-US" altLang="zh-CN" sz="2400">
                <a:solidFill>
                  <a:schemeClr val="bg1"/>
                </a:solidFill>
                <a:latin typeface="Times New Roman" panose="02020603050405020304" pitchFamily="18" charset="0"/>
              </a:endParaRPr>
            </a:p>
          </p:txBody>
        </p:sp>
        <p:sp>
          <p:nvSpPr>
            <p:cNvPr id="28689" name="Oval 15">
              <a:extLst>
                <a:ext uri="{FF2B5EF4-FFF2-40B4-BE49-F238E27FC236}">
                  <a16:creationId xmlns:a16="http://schemas.microsoft.com/office/drawing/2014/main" id="{EA00ABA6-A832-417B-A480-1C672A6468E1}"/>
                </a:ext>
              </a:extLst>
            </p:cNvPr>
            <p:cNvSpPr>
              <a:spLocks noChangeArrowheads="1"/>
            </p:cNvSpPr>
            <p:nvPr/>
          </p:nvSpPr>
          <p:spPr bwMode="auto">
            <a:xfrm>
              <a:off x="1536" y="3264"/>
              <a:ext cx="336" cy="336"/>
            </a:xfrm>
            <a:prstGeom prst="ellipse">
              <a:avLst/>
            </a:prstGeom>
            <a:solidFill>
              <a:schemeClr val="accent1"/>
            </a:solidFill>
            <a:ln w="38100">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3200" b="1">
                  <a:solidFill>
                    <a:schemeClr val="bg1"/>
                  </a:solidFill>
                </a:rPr>
                <a:t>C</a:t>
              </a:r>
              <a:endParaRPr kumimoji="1" lang="en-US" altLang="zh-CN" sz="2400">
                <a:solidFill>
                  <a:schemeClr val="bg1"/>
                </a:solidFill>
                <a:latin typeface="Times New Roman" panose="02020603050405020304" pitchFamily="18" charset="0"/>
              </a:endParaRPr>
            </a:p>
          </p:txBody>
        </p:sp>
        <p:sp>
          <p:nvSpPr>
            <p:cNvPr id="28690" name="Line 16">
              <a:extLst>
                <a:ext uri="{FF2B5EF4-FFF2-40B4-BE49-F238E27FC236}">
                  <a16:creationId xmlns:a16="http://schemas.microsoft.com/office/drawing/2014/main" id="{EBF1CFCE-64E6-4F4F-9855-2136FB90864B}"/>
                </a:ext>
              </a:extLst>
            </p:cNvPr>
            <p:cNvSpPr>
              <a:spLocks noChangeShapeType="1"/>
            </p:cNvSpPr>
            <p:nvPr/>
          </p:nvSpPr>
          <p:spPr bwMode="auto">
            <a:xfrm flipH="1">
              <a:off x="3312" y="2784"/>
              <a:ext cx="240" cy="33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8691" name="Oval 17">
              <a:extLst>
                <a:ext uri="{FF2B5EF4-FFF2-40B4-BE49-F238E27FC236}">
                  <a16:creationId xmlns:a16="http://schemas.microsoft.com/office/drawing/2014/main" id="{ED7E12CC-EEC9-4E3A-9607-C969AF16039F}"/>
                </a:ext>
              </a:extLst>
            </p:cNvPr>
            <p:cNvSpPr>
              <a:spLocks noChangeArrowheads="1"/>
            </p:cNvSpPr>
            <p:nvPr/>
          </p:nvSpPr>
          <p:spPr bwMode="auto">
            <a:xfrm>
              <a:off x="3072" y="3024"/>
              <a:ext cx="336" cy="336"/>
            </a:xfrm>
            <a:prstGeom prst="ellipse">
              <a:avLst/>
            </a:prstGeom>
            <a:solidFill>
              <a:schemeClr val="accent1"/>
            </a:solidFill>
            <a:ln w="38100">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3200" b="1">
                  <a:solidFill>
                    <a:schemeClr val="bg1"/>
                  </a:solidFill>
                </a:rPr>
                <a:t>A</a:t>
              </a:r>
              <a:endParaRPr kumimoji="1" lang="en-US" altLang="zh-CN" sz="2400">
                <a:solidFill>
                  <a:schemeClr val="bg1"/>
                </a:solidFill>
                <a:latin typeface="Times New Roman" panose="02020603050405020304" pitchFamily="18" charset="0"/>
              </a:endParaRPr>
            </a:p>
          </p:txBody>
        </p:sp>
        <p:sp>
          <p:nvSpPr>
            <p:cNvPr id="28692" name="Oval 18">
              <a:extLst>
                <a:ext uri="{FF2B5EF4-FFF2-40B4-BE49-F238E27FC236}">
                  <a16:creationId xmlns:a16="http://schemas.microsoft.com/office/drawing/2014/main" id="{A4204317-4C08-40BB-A8C1-FE7E22CAC133}"/>
                </a:ext>
              </a:extLst>
            </p:cNvPr>
            <p:cNvSpPr>
              <a:spLocks noChangeArrowheads="1"/>
            </p:cNvSpPr>
            <p:nvPr/>
          </p:nvSpPr>
          <p:spPr bwMode="auto">
            <a:xfrm>
              <a:off x="3360" y="3504"/>
              <a:ext cx="336" cy="336"/>
            </a:xfrm>
            <a:prstGeom prst="ellipse">
              <a:avLst/>
            </a:prstGeom>
            <a:solidFill>
              <a:schemeClr val="accent1"/>
            </a:solidFill>
            <a:ln w="38100">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3200" b="1">
                  <a:solidFill>
                    <a:schemeClr val="bg1"/>
                  </a:solidFill>
                </a:rPr>
                <a:t>B</a:t>
              </a:r>
              <a:endParaRPr kumimoji="1" lang="en-US" altLang="zh-CN" sz="2400">
                <a:solidFill>
                  <a:schemeClr val="bg1"/>
                </a:solidFill>
                <a:latin typeface="Times New Roman" panose="02020603050405020304" pitchFamily="18" charset="0"/>
              </a:endParaRPr>
            </a:p>
          </p:txBody>
        </p:sp>
        <p:sp>
          <p:nvSpPr>
            <p:cNvPr id="28693" name="Oval 19">
              <a:extLst>
                <a:ext uri="{FF2B5EF4-FFF2-40B4-BE49-F238E27FC236}">
                  <a16:creationId xmlns:a16="http://schemas.microsoft.com/office/drawing/2014/main" id="{9FBE5F6F-C782-475A-8396-6B1BBF093A03}"/>
                </a:ext>
              </a:extLst>
            </p:cNvPr>
            <p:cNvSpPr>
              <a:spLocks noChangeArrowheads="1"/>
            </p:cNvSpPr>
            <p:nvPr/>
          </p:nvSpPr>
          <p:spPr bwMode="auto">
            <a:xfrm>
              <a:off x="3504" y="2496"/>
              <a:ext cx="336" cy="336"/>
            </a:xfrm>
            <a:prstGeom prst="ellipse">
              <a:avLst/>
            </a:prstGeom>
            <a:solidFill>
              <a:schemeClr val="accent1"/>
            </a:solidFill>
            <a:ln w="38100">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3200" b="1">
                  <a:solidFill>
                    <a:schemeClr val="bg1"/>
                  </a:solidFill>
                </a:rPr>
                <a:t>C</a:t>
              </a:r>
              <a:endParaRPr kumimoji="1" lang="en-US" altLang="zh-CN" sz="2400">
                <a:solidFill>
                  <a:schemeClr val="bg1"/>
                </a:solidFill>
                <a:latin typeface="Times New Roman" panose="02020603050405020304" pitchFamily="18" charset="0"/>
              </a:endParaRPr>
            </a:p>
          </p:txBody>
        </p:sp>
        <p:sp>
          <p:nvSpPr>
            <p:cNvPr id="28694" name="Oval 20">
              <a:extLst>
                <a:ext uri="{FF2B5EF4-FFF2-40B4-BE49-F238E27FC236}">
                  <a16:creationId xmlns:a16="http://schemas.microsoft.com/office/drawing/2014/main" id="{F0F07DE8-687E-4AD2-ABD7-2FBA5350AB5D}"/>
                </a:ext>
              </a:extLst>
            </p:cNvPr>
            <p:cNvSpPr>
              <a:spLocks noChangeArrowheads="1"/>
            </p:cNvSpPr>
            <p:nvPr/>
          </p:nvSpPr>
          <p:spPr bwMode="auto">
            <a:xfrm>
              <a:off x="3936" y="3024"/>
              <a:ext cx="336" cy="336"/>
            </a:xfrm>
            <a:prstGeom prst="ellipse">
              <a:avLst/>
            </a:prstGeom>
            <a:solidFill>
              <a:schemeClr val="accent1"/>
            </a:solidFill>
            <a:ln w="38100">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3200" b="1">
                  <a:solidFill>
                    <a:schemeClr val="bg1"/>
                  </a:solidFill>
                </a:rPr>
                <a:t>D</a:t>
              </a:r>
              <a:endParaRPr kumimoji="1" lang="en-US" altLang="zh-CN" sz="2400">
                <a:solidFill>
                  <a:schemeClr val="bg1"/>
                </a:solidFill>
                <a:latin typeface="Times New Roman" panose="02020603050405020304" pitchFamily="18" charset="0"/>
              </a:endParaRPr>
            </a:p>
          </p:txBody>
        </p:sp>
        <p:sp>
          <p:nvSpPr>
            <p:cNvPr id="28695" name="Oval 21">
              <a:extLst>
                <a:ext uri="{FF2B5EF4-FFF2-40B4-BE49-F238E27FC236}">
                  <a16:creationId xmlns:a16="http://schemas.microsoft.com/office/drawing/2014/main" id="{280B6424-361C-4585-8B82-ABF7545800CB}"/>
                </a:ext>
              </a:extLst>
            </p:cNvPr>
            <p:cNvSpPr>
              <a:spLocks noChangeArrowheads="1"/>
            </p:cNvSpPr>
            <p:nvPr/>
          </p:nvSpPr>
          <p:spPr bwMode="auto">
            <a:xfrm>
              <a:off x="4272" y="3504"/>
              <a:ext cx="336" cy="336"/>
            </a:xfrm>
            <a:prstGeom prst="ellipse">
              <a:avLst/>
            </a:prstGeom>
            <a:solidFill>
              <a:schemeClr val="accent1"/>
            </a:solidFill>
            <a:ln w="38100">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3200" b="1">
                  <a:solidFill>
                    <a:schemeClr val="bg1"/>
                  </a:solidFill>
                </a:rPr>
                <a:t>E</a:t>
              </a:r>
              <a:endParaRPr kumimoji="1" lang="en-US" altLang="zh-CN" sz="2400">
                <a:solidFill>
                  <a:schemeClr val="bg1"/>
                </a:solidFill>
                <a:latin typeface="Times New Roman" panose="02020603050405020304" pitchFamily="18" charset="0"/>
              </a:endParaRPr>
            </a:p>
          </p:txBody>
        </p:sp>
        <p:sp>
          <p:nvSpPr>
            <p:cNvPr id="28696" name="Oval 22">
              <a:extLst>
                <a:ext uri="{FF2B5EF4-FFF2-40B4-BE49-F238E27FC236}">
                  <a16:creationId xmlns:a16="http://schemas.microsoft.com/office/drawing/2014/main" id="{645194A4-50E1-41AC-BF84-7290A353C090}"/>
                </a:ext>
              </a:extLst>
            </p:cNvPr>
            <p:cNvSpPr>
              <a:spLocks noChangeArrowheads="1"/>
            </p:cNvSpPr>
            <p:nvPr/>
          </p:nvSpPr>
          <p:spPr bwMode="auto">
            <a:xfrm>
              <a:off x="1152" y="3648"/>
              <a:ext cx="336" cy="336"/>
            </a:xfrm>
            <a:prstGeom prst="ellipse">
              <a:avLst/>
            </a:prstGeom>
            <a:solidFill>
              <a:schemeClr val="accent1"/>
            </a:solidFill>
            <a:ln w="38100">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3200" b="1">
                  <a:solidFill>
                    <a:schemeClr val="bg1"/>
                  </a:solidFill>
                </a:rPr>
                <a:t>D</a:t>
              </a:r>
              <a:endParaRPr kumimoji="1" lang="en-US" altLang="zh-CN" sz="2400">
                <a:solidFill>
                  <a:schemeClr val="bg1"/>
                </a:solidFill>
                <a:latin typeface="Times New Roman" panose="02020603050405020304" pitchFamily="18" charset="0"/>
              </a:endParaRPr>
            </a:p>
          </p:txBody>
        </p:sp>
        <p:sp>
          <p:nvSpPr>
            <p:cNvPr id="28697" name="Oval 23">
              <a:extLst>
                <a:ext uri="{FF2B5EF4-FFF2-40B4-BE49-F238E27FC236}">
                  <a16:creationId xmlns:a16="http://schemas.microsoft.com/office/drawing/2014/main" id="{3E4FA321-A801-4430-B0EC-ADB8858F6AD5}"/>
                </a:ext>
              </a:extLst>
            </p:cNvPr>
            <p:cNvSpPr>
              <a:spLocks noChangeArrowheads="1"/>
            </p:cNvSpPr>
            <p:nvPr/>
          </p:nvSpPr>
          <p:spPr bwMode="auto">
            <a:xfrm>
              <a:off x="1920" y="3648"/>
              <a:ext cx="336" cy="336"/>
            </a:xfrm>
            <a:prstGeom prst="ellipse">
              <a:avLst/>
            </a:prstGeom>
            <a:solidFill>
              <a:schemeClr val="accent1"/>
            </a:solidFill>
            <a:ln w="38100">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3200" b="1">
                  <a:solidFill>
                    <a:schemeClr val="bg1"/>
                  </a:solidFill>
                </a:rPr>
                <a:t>E</a:t>
              </a:r>
              <a:endParaRPr kumimoji="1" lang="en-US" altLang="zh-CN" sz="2400">
                <a:solidFill>
                  <a:schemeClr val="bg1"/>
                </a:solidFill>
                <a:latin typeface="Times New Roman" panose="02020603050405020304" pitchFamily="18" charset="0"/>
              </a:endParaRPr>
            </a:p>
          </p:txBody>
        </p:sp>
      </p:grpSp>
      <p:sp>
        <p:nvSpPr>
          <p:cNvPr id="28678" name="TextBox 25">
            <a:extLst>
              <a:ext uri="{FF2B5EF4-FFF2-40B4-BE49-F238E27FC236}">
                <a16:creationId xmlns:a16="http://schemas.microsoft.com/office/drawing/2014/main" id="{8824325C-95A0-4454-9259-4C644AF88D66}"/>
              </a:ext>
            </a:extLst>
          </p:cNvPr>
          <p:cNvSpPr txBox="1">
            <a:spLocks noChangeArrowheads="1"/>
          </p:cNvSpPr>
          <p:nvPr/>
        </p:nvSpPr>
        <p:spPr bwMode="auto">
          <a:xfrm>
            <a:off x="981075" y="6046788"/>
            <a:ext cx="6134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t>* 由</a:t>
            </a:r>
            <a:r>
              <a:rPr lang="en-US" altLang="zh-CN" sz="2400"/>
              <a:t>Adelson-Velskii</a:t>
            </a:r>
            <a:r>
              <a:rPr lang="zh-CN" altLang="en-US" sz="2400"/>
              <a:t>和</a:t>
            </a:r>
            <a:r>
              <a:rPr lang="en-US" altLang="zh-CN" sz="2400"/>
              <a:t>Landis</a:t>
            </a:r>
            <a:r>
              <a:rPr lang="zh-CN" altLang="en-US" sz="2400"/>
              <a:t>提出</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D7944F25-D74A-4744-8F9C-EE9180704B28}"/>
              </a:ext>
            </a:extLst>
          </p:cNvPr>
          <p:cNvSpPr>
            <a:spLocks noGrp="1" noChangeArrowheads="1"/>
          </p:cNvSpPr>
          <p:nvPr>
            <p:ph type="title"/>
          </p:nvPr>
        </p:nvSpPr>
        <p:spPr>
          <a:xfrm>
            <a:off x="647700" y="69850"/>
            <a:ext cx="8153400" cy="831850"/>
          </a:xfrm>
        </p:spPr>
        <p:txBody>
          <a:bodyPr/>
          <a:lstStyle/>
          <a:p>
            <a:r>
              <a:rPr lang="zh-CN" altLang="en-US">
                <a:latin typeface="华文新魏" panose="02010800040101010101" pitchFamily="2" charset="-122"/>
                <a:ea typeface="华文新魏" panose="02010800040101010101" pitchFamily="2" charset="-122"/>
              </a:rPr>
              <a:t>结点的平衡因子</a:t>
            </a:r>
            <a:endParaRPr lang="en-US" altLang="zh-CN">
              <a:latin typeface="华文新魏" panose="02010800040101010101" pitchFamily="2" charset="-122"/>
              <a:ea typeface="华文新魏" panose="02010800040101010101" pitchFamily="2" charset="-122"/>
            </a:endParaRPr>
          </a:p>
        </p:txBody>
      </p:sp>
      <p:sp>
        <p:nvSpPr>
          <p:cNvPr id="29699" name="Rectangle 4">
            <a:extLst>
              <a:ext uri="{FF2B5EF4-FFF2-40B4-BE49-F238E27FC236}">
                <a16:creationId xmlns:a16="http://schemas.microsoft.com/office/drawing/2014/main" id="{ACECE319-509A-475A-9C37-E7C51BCF1CFC}"/>
              </a:ext>
            </a:extLst>
          </p:cNvPr>
          <p:cNvSpPr>
            <a:spLocks noGrp="1" noChangeArrowheads="1"/>
          </p:cNvSpPr>
          <p:nvPr>
            <p:ph idx="1"/>
          </p:nvPr>
        </p:nvSpPr>
        <p:spPr>
          <a:xfrm>
            <a:off x="566738" y="982663"/>
            <a:ext cx="8167687" cy="5218112"/>
          </a:xfrm>
        </p:spPr>
        <p:txBody>
          <a:bodyPr/>
          <a:lstStyle/>
          <a:p>
            <a:pPr>
              <a:buClrTx/>
              <a:buSzPct val="50000"/>
            </a:pPr>
            <a:r>
              <a:rPr lang="zh-CN" altLang="en-US">
                <a:latin typeface="Times New Roman" panose="02020603050405020304" pitchFamily="18" charset="0"/>
                <a:ea typeface="仿宋_GB2312" pitchFamily="49" charset="-122"/>
              </a:rPr>
              <a:t>每个结点附加一个数字，给出该结点左子树的高度减去右子树的高度所得的高度差，这个数字即为结点的平衡因子</a:t>
            </a:r>
            <a:r>
              <a:rPr lang="en-US" altLang="zh-CN">
                <a:latin typeface="Times New Roman" panose="02020603050405020304" pitchFamily="18" charset="0"/>
                <a:ea typeface="仿宋_GB2312" pitchFamily="49" charset="-122"/>
              </a:rPr>
              <a:t>bf</a:t>
            </a:r>
            <a:r>
              <a:rPr lang="zh-CN" altLang="en-US">
                <a:latin typeface="Times New Roman" panose="02020603050405020304" pitchFamily="18" charset="0"/>
                <a:ea typeface="仿宋_GB2312" pitchFamily="49" charset="-122"/>
              </a:rPr>
              <a:t>。 </a:t>
            </a:r>
          </a:p>
          <a:p>
            <a:pPr>
              <a:buClrTx/>
              <a:buSzPct val="50000"/>
            </a:pPr>
            <a:r>
              <a:rPr lang="en-US" altLang="zh-CN">
                <a:latin typeface="Times New Roman" panose="02020603050405020304" pitchFamily="18" charset="0"/>
                <a:ea typeface="仿宋_GB2312" pitchFamily="49" charset="-122"/>
              </a:rPr>
              <a:t>AVL</a:t>
            </a:r>
            <a:r>
              <a:rPr lang="zh-CN" altLang="en-US">
                <a:latin typeface="Times New Roman" panose="02020603050405020304" pitchFamily="18" charset="0"/>
                <a:ea typeface="仿宋_GB2312" pitchFamily="49" charset="-122"/>
              </a:rPr>
              <a:t>树任一结点平衡因子只能取 </a:t>
            </a:r>
            <a:r>
              <a:rPr lang="en-US" altLang="zh-CN">
                <a:latin typeface="Courier New" panose="02070309020205020404" pitchFamily="49" charset="0"/>
                <a:ea typeface="仿宋_GB2312" pitchFamily="49" charset="-122"/>
              </a:rPr>
              <a:t>-</a:t>
            </a:r>
            <a:r>
              <a:rPr lang="en-US" altLang="zh-CN">
                <a:latin typeface="Times New Roman" panose="02020603050405020304" pitchFamily="18" charset="0"/>
                <a:ea typeface="仿宋_GB2312" pitchFamily="49" charset="-122"/>
              </a:rPr>
              <a:t>1, 0, 1</a:t>
            </a:r>
            <a:r>
              <a:rPr lang="zh-CN" altLang="en-US">
                <a:latin typeface="Times New Roman" panose="02020603050405020304" pitchFamily="18" charset="0"/>
                <a:ea typeface="仿宋_GB2312" pitchFamily="49" charset="-122"/>
              </a:rPr>
              <a:t>。</a:t>
            </a:r>
          </a:p>
          <a:p>
            <a:pPr>
              <a:buClrTx/>
              <a:buSzPct val="50000"/>
            </a:pPr>
            <a:r>
              <a:rPr lang="zh-CN" altLang="en-US">
                <a:latin typeface="Times New Roman" panose="02020603050405020304" pitchFamily="18" charset="0"/>
                <a:ea typeface="仿宋_GB2312" pitchFamily="49" charset="-122"/>
              </a:rPr>
              <a:t>如果一个结点的平衡因子的绝对值大于</a:t>
            </a:r>
            <a:r>
              <a:rPr lang="en-US" altLang="zh-CN">
                <a:latin typeface="Times New Roman" panose="02020603050405020304" pitchFamily="18" charset="0"/>
                <a:ea typeface="仿宋_GB2312" pitchFamily="49" charset="-122"/>
              </a:rPr>
              <a:t>1</a:t>
            </a:r>
            <a:r>
              <a:rPr lang="zh-CN" altLang="en-US">
                <a:latin typeface="Times New Roman" panose="02020603050405020304" pitchFamily="18" charset="0"/>
                <a:ea typeface="仿宋_GB2312" pitchFamily="49" charset="-122"/>
              </a:rPr>
              <a:t>，则这棵二叉搜索树就失去了平衡，不再是</a:t>
            </a:r>
            <a:r>
              <a:rPr lang="en-US" altLang="zh-CN">
                <a:latin typeface="Times New Roman" panose="02020603050405020304" pitchFamily="18" charset="0"/>
                <a:ea typeface="仿宋_GB2312" pitchFamily="49" charset="-122"/>
              </a:rPr>
              <a:t>AVL</a:t>
            </a:r>
            <a:r>
              <a:rPr lang="zh-CN" altLang="en-US">
                <a:latin typeface="Times New Roman" panose="02020603050405020304" pitchFamily="18" charset="0"/>
                <a:ea typeface="仿宋_GB2312" pitchFamily="49" charset="-122"/>
              </a:rPr>
              <a:t>树。</a:t>
            </a:r>
          </a:p>
          <a:p>
            <a:pPr>
              <a:buClrTx/>
              <a:buSzPct val="50000"/>
            </a:pPr>
            <a:r>
              <a:rPr lang="zh-CN" altLang="en-US">
                <a:latin typeface="Times New Roman" panose="02020603050405020304" pitchFamily="18" charset="0"/>
                <a:ea typeface="仿宋_GB2312" pitchFamily="49" charset="-122"/>
              </a:rPr>
              <a:t>如果一棵有 </a:t>
            </a:r>
            <a:r>
              <a:rPr lang="en-US" altLang="zh-CN" i="1">
                <a:latin typeface="Times New Roman" panose="02020603050405020304" pitchFamily="18" charset="0"/>
                <a:ea typeface="仿宋_GB2312" pitchFamily="49" charset="-122"/>
              </a:rPr>
              <a:t>n </a:t>
            </a:r>
            <a:r>
              <a:rPr lang="zh-CN" altLang="en-US">
                <a:latin typeface="Times New Roman" panose="02020603050405020304" pitchFamily="18" charset="0"/>
                <a:ea typeface="仿宋_GB2312" pitchFamily="49" charset="-122"/>
              </a:rPr>
              <a:t>个结点的二叉搜索树是高度平衡的，其高度可保持在</a:t>
            </a:r>
            <a:r>
              <a:rPr lang="en-US" altLang="zh-CN">
                <a:latin typeface="Times New Roman" panose="02020603050405020304" pitchFamily="18" charset="0"/>
                <a:ea typeface="仿宋_GB2312" pitchFamily="49" charset="-122"/>
              </a:rPr>
              <a:t>O(log</a:t>
            </a:r>
            <a:r>
              <a:rPr lang="en-US" altLang="zh-CN" baseline="-25000">
                <a:latin typeface="Times New Roman" panose="02020603050405020304" pitchFamily="18" charset="0"/>
                <a:ea typeface="仿宋_GB2312" pitchFamily="49" charset="-122"/>
              </a:rPr>
              <a:t>2</a:t>
            </a:r>
            <a:r>
              <a:rPr lang="en-US" altLang="zh-CN" i="1">
                <a:latin typeface="Times New Roman" panose="02020603050405020304" pitchFamily="18" charset="0"/>
                <a:ea typeface="仿宋_GB2312" pitchFamily="49" charset="-122"/>
              </a:rPr>
              <a:t>n</a:t>
            </a:r>
            <a:r>
              <a:rPr lang="en-US" altLang="zh-CN">
                <a:latin typeface="Times New Roman" panose="02020603050405020304" pitchFamily="18" charset="0"/>
                <a:ea typeface="仿宋_GB2312" pitchFamily="49" charset="-122"/>
              </a:rPr>
              <a:t>)</a:t>
            </a:r>
            <a:r>
              <a:rPr lang="zh-CN" altLang="en-US">
                <a:latin typeface="Times New Roman" panose="02020603050405020304" pitchFamily="18" charset="0"/>
                <a:ea typeface="仿宋_GB2312" pitchFamily="49" charset="-122"/>
              </a:rPr>
              <a:t>，平均搜索长度也可保持在</a:t>
            </a:r>
            <a:r>
              <a:rPr lang="en-US" altLang="zh-CN">
                <a:latin typeface="Times New Roman" panose="02020603050405020304" pitchFamily="18" charset="0"/>
                <a:ea typeface="仿宋_GB2312" pitchFamily="49" charset="-122"/>
              </a:rPr>
              <a:t>O(log</a:t>
            </a:r>
            <a:r>
              <a:rPr lang="en-US" altLang="zh-CN" baseline="-25000">
                <a:latin typeface="Times New Roman" panose="02020603050405020304" pitchFamily="18" charset="0"/>
                <a:ea typeface="仿宋_GB2312" pitchFamily="49" charset="-122"/>
              </a:rPr>
              <a:t>2</a:t>
            </a:r>
            <a:r>
              <a:rPr lang="en-US" altLang="zh-CN" i="1">
                <a:latin typeface="Times New Roman" panose="02020603050405020304" pitchFamily="18" charset="0"/>
                <a:ea typeface="仿宋_GB2312" pitchFamily="49" charset="-122"/>
              </a:rPr>
              <a:t>n</a:t>
            </a:r>
            <a:r>
              <a:rPr lang="en-US" altLang="zh-CN">
                <a:latin typeface="Times New Roman" panose="02020603050405020304" pitchFamily="18" charset="0"/>
                <a:ea typeface="仿宋_GB2312" pitchFamily="49" charset="-122"/>
              </a:rPr>
              <a:t>)</a:t>
            </a:r>
            <a:r>
              <a:rPr lang="zh-CN" altLang="en-US">
                <a:latin typeface="Times New Roman" panose="02020603050405020304" pitchFamily="18" charset="0"/>
                <a:ea typeface="仿宋_GB2312" pitchFamily="49" charset="-122"/>
              </a:rPr>
              <a:t>。</a:t>
            </a:r>
          </a:p>
          <a:p>
            <a:pPr>
              <a:buClrTx/>
              <a:buSzPct val="50000"/>
            </a:pPr>
            <a:endParaRPr lang="zh-CN" altLang="en-US">
              <a:latin typeface="Times New Roman" panose="02020603050405020304" pitchFamily="18" charset="0"/>
              <a:ea typeface="仿宋_GB2312" pitchFamily="49" charset="-122"/>
            </a:endParaRPr>
          </a:p>
        </p:txBody>
      </p:sp>
      <p:sp>
        <p:nvSpPr>
          <p:cNvPr id="29700" name="灯片编号占位符 4">
            <a:extLst>
              <a:ext uri="{FF2B5EF4-FFF2-40B4-BE49-F238E27FC236}">
                <a16:creationId xmlns:a16="http://schemas.microsoft.com/office/drawing/2014/main" id="{14FCE6B8-FDE2-4BAF-8103-829CFD5CB182}"/>
              </a:ext>
            </a:extLst>
          </p:cNvPr>
          <p:cNvSpPr>
            <a:spLocks noGrp="1" noChangeArrowheads="1"/>
          </p:cNvSpPr>
          <p:nvPr>
            <p:ph type="sldNum" sz="quarter" idx="11"/>
          </p:nvPr>
        </p:nvSpPr>
        <p:spPr>
          <a:xfrm>
            <a:off x="45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fld id="{ADE0B995-ED17-4DC5-A57B-E0A28E1A4FB5}" type="slidenum">
              <a:rPr lang="en-US" altLang="zh-CN" sz="1200" b="0"/>
              <a:pPr algn="l"/>
              <a:t>24</a:t>
            </a:fld>
            <a:endParaRPr lang="en-US" altLang="zh-CN" sz="1200" b="0"/>
          </a:p>
        </p:txBody>
      </p:sp>
      <p:sp>
        <p:nvSpPr>
          <p:cNvPr id="267266" name="Rectangle 2">
            <a:extLst>
              <a:ext uri="{FF2B5EF4-FFF2-40B4-BE49-F238E27FC236}">
                <a16:creationId xmlns:a16="http://schemas.microsoft.com/office/drawing/2014/main" id="{7B46E5A5-E644-47FB-8D0A-0E5006ED0596}"/>
              </a:ext>
            </a:extLst>
          </p:cNvPr>
          <p:cNvSpPr>
            <a:spLocks noChangeArrowheads="1"/>
          </p:cNvSpPr>
          <p:nvPr/>
        </p:nvSpPr>
        <p:spPr bwMode="auto">
          <a:xfrm>
            <a:off x="152400" y="838200"/>
            <a:ext cx="8991600" cy="579438"/>
          </a:xfrm>
          <a:prstGeom prst="rect">
            <a:avLst/>
          </a:prstGeom>
          <a:noFill/>
          <a:ln w="9525">
            <a:noFill/>
            <a:miter lim="800000"/>
            <a:headEnd/>
            <a:tailEnd/>
          </a:ln>
          <a:effectLst/>
        </p:spPr>
        <p:txBody>
          <a:bodyPr>
            <a:spAutoFit/>
          </a:bodyPr>
          <a:lstStyle/>
          <a:p>
            <a:pPr eaLnBrk="1" hangingPunct="1">
              <a:defRPr/>
            </a:pPr>
            <a:r>
              <a:rPr kumimoji="1" lang="en-US" altLang="zh-CN" sz="3200" b="1">
                <a:effectLst>
                  <a:outerShdw blurRad="38100" dist="38100" dir="2700000" algn="tl">
                    <a:srgbClr val="C0C0C0"/>
                  </a:outerShdw>
                </a:effectLst>
                <a:latin typeface="Times New Roman" pitchFamily="18" charset="0"/>
                <a:ea typeface="楷体_GB2312" pitchFamily="49" charset="-122"/>
              </a:rPr>
              <a:t>    </a:t>
            </a:r>
            <a:endParaRPr kumimoji="1" lang="en-US" altLang="zh-CN" sz="2400">
              <a:latin typeface="Times New Roman" pitchFamily="18" charset="0"/>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5B99397-17F3-4E52-8833-E9B9E19E282E}"/>
              </a:ext>
            </a:extLst>
          </p:cNvPr>
          <p:cNvSpPr>
            <a:spLocks noGrp="1" noChangeArrowheads="1"/>
          </p:cNvSpPr>
          <p:nvPr>
            <p:ph type="title"/>
          </p:nvPr>
        </p:nvSpPr>
        <p:spPr>
          <a:xfrm>
            <a:off x="3276600" y="57150"/>
            <a:ext cx="2743200" cy="1071563"/>
          </a:xfrm>
        </p:spPr>
        <p:txBody>
          <a:bodyPr/>
          <a:lstStyle/>
          <a:p>
            <a:pPr algn="just"/>
            <a:r>
              <a:rPr lang="zh-CN" altLang="en-US">
                <a:ea typeface="华文新魏" panose="02010800040101010101" pitchFamily="2" charset="-122"/>
              </a:rPr>
              <a:t>平衡化旋转</a:t>
            </a:r>
          </a:p>
        </p:txBody>
      </p:sp>
      <p:sp>
        <p:nvSpPr>
          <p:cNvPr id="30723" name="Rectangle 3">
            <a:extLst>
              <a:ext uri="{FF2B5EF4-FFF2-40B4-BE49-F238E27FC236}">
                <a16:creationId xmlns:a16="http://schemas.microsoft.com/office/drawing/2014/main" id="{59043B6B-24B8-4EA7-ACD1-DC271B4FED2D}"/>
              </a:ext>
            </a:extLst>
          </p:cNvPr>
          <p:cNvSpPr>
            <a:spLocks noGrp="1" noChangeArrowheads="1"/>
          </p:cNvSpPr>
          <p:nvPr>
            <p:ph idx="1"/>
          </p:nvPr>
        </p:nvSpPr>
        <p:spPr>
          <a:xfrm>
            <a:off x="603250" y="1196975"/>
            <a:ext cx="8001000" cy="5334000"/>
          </a:xfrm>
        </p:spPr>
        <p:txBody>
          <a:bodyPr/>
          <a:lstStyle/>
          <a:p>
            <a:pPr>
              <a:spcBef>
                <a:spcPct val="10000"/>
              </a:spcBef>
              <a:buClr>
                <a:schemeClr val="tx1"/>
              </a:buClr>
              <a:buSzPct val="50000"/>
            </a:pPr>
            <a:r>
              <a:rPr lang="zh-CN" altLang="en-US">
                <a:latin typeface="Times New Roman" panose="02020603050405020304" pitchFamily="18" charset="0"/>
                <a:ea typeface="仿宋_GB2312" pitchFamily="49" charset="-122"/>
              </a:rPr>
              <a:t>如果在一棵平衡的二叉搜索树中插入一个新结点，造成了不平衡。此时必须调整树的结构，使之平衡化。</a:t>
            </a:r>
          </a:p>
          <a:p>
            <a:pPr>
              <a:spcBef>
                <a:spcPct val="10000"/>
              </a:spcBef>
              <a:buClr>
                <a:schemeClr val="tx1"/>
              </a:buClr>
              <a:buSzPct val="50000"/>
            </a:pPr>
            <a:r>
              <a:rPr lang="zh-CN" altLang="en-US">
                <a:latin typeface="Times New Roman" panose="02020603050405020304" pitchFamily="18" charset="0"/>
                <a:ea typeface="仿宋_GB2312" pitchFamily="49" charset="-122"/>
              </a:rPr>
              <a:t>平衡化旋转有两类：</a:t>
            </a:r>
          </a:p>
          <a:p>
            <a:pPr lvl="1">
              <a:spcBef>
                <a:spcPct val="10000"/>
              </a:spcBef>
              <a:buClr>
                <a:schemeClr val="tx1"/>
              </a:buClr>
              <a:buSzTx/>
              <a:buFont typeface="Wingdings" panose="05000000000000000000" pitchFamily="2" charset="2"/>
              <a:buChar char="ü"/>
            </a:pPr>
            <a:r>
              <a:rPr lang="zh-CN" altLang="en-US" sz="3000">
                <a:latin typeface="Times New Roman" panose="02020603050405020304" pitchFamily="18" charset="0"/>
                <a:ea typeface="仿宋_GB2312" pitchFamily="49" charset="-122"/>
              </a:rPr>
              <a:t> 单旋转 </a:t>
            </a:r>
            <a:r>
              <a:rPr lang="en-US" altLang="zh-CN" sz="3000">
                <a:latin typeface="Times New Roman" panose="02020603050405020304" pitchFamily="18" charset="0"/>
                <a:ea typeface="仿宋_GB2312" pitchFamily="49" charset="-122"/>
              </a:rPr>
              <a:t>(</a:t>
            </a:r>
            <a:r>
              <a:rPr lang="zh-CN" altLang="en-US" sz="3000">
                <a:latin typeface="Times New Roman" panose="02020603050405020304" pitchFamily="18" charset="0"/>
                <a:ea typeface="仿宋_GB2312" pitchFamily="49" charset="-122"/>
              </a:rPr>
              <a:t>左旋和右旋</a:t>
            </a:r>
            <a:r>
              <a:rPr lang="en-US" altLang="zh-CN" sz="3000">
                <a:latin typeface="Times New Roman" panose="02020603050405020304" pitchFamily="18" charset="0"/>
                <a:ea typeface="仿宋_GB2312" pitchFamily="49" charset="-122"/>
              </a:rPr>
              <a:t>)</a:t>
            </a:r>
          </a:p>
          <a:p>
            <a:pPr lvl="1">
              <a:spcBef>
                <a:spcPct val="10000"/>
              </a:spcBef>
              <a:buClr>
                <a:schemeClr val="tx1"/>
              </a:buClr>
              <a:buSzTx/>
              <a:buFont typeface="Wingdings" panose="05000000000000000000" pitchFamily="2" charset="2"/>
              <a:buChar char="ü"/>
            </a:pPr>
            <a:r>
              <a:rPr lang="en-US" altLang="zh-CN" sz="3000">
                <a:latin typeface="Times New Roman" panose="02020603050405020304" pitchFamily="18" charset="0"/>
                <a:ea typeface="仿宋_GB2312" pitchFamily="49" charset="-122"/>
              </a:rPr>
              <a:t> </a:t>
            </a:r>
            <a:r>
              <a:rPr lang="zh-CN" altLang="en-US" sz="3000">
                <a:latin typeface="Times New Roman" panose="02020603050405020304" pitchFamily="18" charset="0"/>
                <a:ea typeface="仿宋_GB2312" pitchFamily="49" charset="-122"/>
              </a:rPr>
              <a:t>双旋转 </a:t>
            </a:r>
            <a:r>
              <a:rPr lang="en-US" altLang="zh-CN" sz="3000">
                <a:latin typeface="Times New Roman" panose="02020603050405020304" pitchFamily="18" charset="0"/>
                <a:ea typeface="仿宋_GB2312" pitchFamily="49" charset="-122"/>
              </a:rPr>
              <a:t>(</a:t>
            </a:r>
            <a:r>
              <a:rPr lang="zh-CN" altLang="en-US" sz="3000">
                <a:latin typeface="Times New Roman" panose="02020603050405020304" pitchFamily="18" charset="0"/>
                <a:ea typeface="仿宋_GB2312" pitchFamily="49" charset="-122"/>
              </a:rPr>
              <a:t>左平衡和右平衡</a:t>
            </a:r>
            <a:r>
              <a:rPr lang="en-US" altLang="zh-CN" sz="3000">
                <a:latin typeface="Times New Roman" panose="02020603050405020304" pitchFamily="18" charset="0"/>
                <a:ea typeface="仿宋_GB2312" pitchFamily="49" charset="-122"/>
              </a:rPr>
              <a:t>)</a:t>
            </a:r>
          </a:p>
          <a:p>
            <a:pPr>
              <a:spcBef>
                <a:spcPct val="10000"/>
              </a:spcBef>
              <a:buClr>
                <a:schemeClr val="tx1"/>
              </a:buClr>
              <a:buSzPct val="50000"/>
            </a:pPr>
            <a:r>
              <a:rPr lang="zh-CN" altLang="en-US">
                <a:latin typeface="Times New Roman" panose="02020603050405020304" pitchFamily="18" charset="0"/>
                <a:ea typeface="仿宋_GB2312" pitchFamily="49" charset="-122"/>
              </a:rPr>
              <a:t>每插入一个新结点时</a:t>
            </a:r>
            <a:r>
              <a:rPr lang="en-US" altLang="zh-CN">
                <a:latin typeface="Times New Roman" panose="02020603050405020304" pitchFamily="18" charset="0"/>
                <a:ea typeface="仿宋_GB2312" pitchFamily="49" charset="-122"/>
              </a:rPr>
              <a:t>, AVL </a:t>
            </a:r>
            <a:r>
              <a:rPr lang="zh-CN" altLang="en-US">
                <a:latin typeface="Times New Roman" panose="02020603050405020304" pitchFamily="18" charset="0"/>
                <a:ea typeface="仿宋_GB2312" pitchFamily="49" charset="-122"/>
              </a:rPr>
              <a:t>树中相关结点的平衡状态会发生改变。因此</a:t>
            </a:r>
            <a:r>
              <a:rPr lang="en-US" altLang="zh-CN">
                <a:latin typeface="Times New Roman" panose="02020603050405020304" pitchFamily="18" charset="0"/>
                <a:ea typeface="仿宋_GB2312" pitchFamily="49" charset="-122"/>
              </a:rPr>
              <a:t>,   </a:t>
            </a:r>
            <a:r>
              <a:rPr lang="zh-CN" altLang="en-US">
                <a:latin typeface="Times New Roman" panose="02020603050405020304" pitchFamily="18" charset="0"/>
                <a:ea typeface="仿宋_GB2312" pitchFamily="49" charset="-122"/>
              </a:rPr>
              <a:t>在插入一 个新结点后，</a:t>
            </a:r>
            <a:r>
              <a:rPr lang="zh-CN" altLang="en-US">
                <a:solidFill>
                  <a:srgbClr val="C00000"/>
                </a:solidFill>
                <a:latin typeface="Times New Roman" panose="02020603050405020304" pitchFamily="18" charset="0"/>
                <a:ea typeface="仿宋_GB2312" pitchFamily="49" charset="-122"/>
              </a:rPr>
              <a:t>需要从插入位置沿通向根的路径回溯，检查各结点的平衡因子</a:t>
            </a:r>
            <a:r>
              <a:rPr lang="zh-CN" altLang="en-US">
                <a:latin typeface="Times New Roman" panose="02020603050405020304" pitchFamily="18" charset="0"/>
                <a:ea typeface="仿宋_GB2312" pitchFamily="49" charset="-122"/>
              </a:rPr>
              <a:t>。</a:t>
            </a:r>
          </a:p>
        </p:txBody>
      </p:sp>
      <p:sp>
        <p:nvSpPr>
          <p:cNvPr id="30724" name="灯片编号占位符 4">
            <a:extLst>
              <a:ext uri="{FF2B5EF4-FFF2-40B4-BE49-F238E27FC236}">
                <a16:creationId xmlns:a16="http://schemas.microsoft.com/office/drawing/2014/main" id="{43C91FC8-61C4-4A8A-A487-6B19A7C20D61}"/>
              </a:ext>
            </a:extLst>
          </p:cNvPr>
          <p:cNvSpPr>
            <a:spLocks noGrp="1" noChangeArrowheads="1"/>
          </p:cNvSpPr>
          <p:nvPr>
            <p:ph type="sldNum" sz="quarter" idx="11"/>
          </p:nvPr>
        </p:nvSpPr>
        <p:spPr>
          <a:xfrm>
            <a:off x="45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fld id="{9FABE9C1-C0B7-4C86-B9B3-DCAECD6DE1D0}" type="slidenum">
              <a:rPr lang="en-US" altLang="zh-CN" sz="1200" b="0"/>
              <a:pPr algn="l"/>
              <a:t>25</a:t>
            </a:fld>
            <a:endParaRPr lang="en-US" altLang="zh-CN" sz="1200" b="0"/>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15B5B492-EDBF-4E41-A7BC-FD6BFB848BD5}"/>
              </a:ext>
            </a:extLst>
          </p:cNvPr>
          <p:cNvSpPr>
            <a:spLocks noGrp="1" noChangeArrowheads="1"/>
          </p:cNvSpPr>
          <p:nvPr>
            <p:ph idx="1"/>
          </p:nvPr>
        </p:nvSpPr>
        <p:spPr>
          <a:xfrm>
            <a:off x="263525" y="288925"/>
            <a:ext cx="8689975" cy="6142038"/>
          </a:xfrm>
        </p:spPr>
        <p:txBody>
          <a:bodyPr/>
          <a:lstStyle/>
          <a:p>
            <a:pPr>
              <a:buClr>
                <a:schemeClr val="tx1"/>
              </a:buClr>
              <a:buSzPct val="50000"/>
            </a:pPr>
            <a:r>
              <a:rPr lang="zh-CN" altLang="en-US">
                <a:solidFill>
                  <a:srgbClr val="C00000"/>
                </a:solidFill>
                <a:ea typeface="仿宋_GB2312" pitchFamily="49" charset="-122"/>
              </a:rPr>
              <a:t>如果在某一结点发现高度不平衡，停止回溯。从发生不平衡的结点起，沿刚才回溯的路径取直接下两层的结点</a:t>
            </a:r>
            <a:r>
              <a:rPr lang="zh-CN" altLang="en-US">
                <a:ea typeface="仿宋_GB2312" pitchFamily="49" charset="-122"/>
              </a:rPr>
              <a:t>。</a:t>
            </a:r>
          </a:p>
          <a:p>
            <a:pPr>
              <a:buClr>
                <a:schemeClr val="tx1"/>
              </a:buClr>
              <a:buSzPct val="50000"/>
            </a:pPr>
            <a:r>
              <a:rPr lang="zh-CN" altLang="en-US" u="sng">
                <a:ea typeface="仿宋_GB2312" pitchFamily="49" charset="-122"/>
              </a:rPr>
              <a:t>如果这三个结点处于一条直线上，则采用单旋转进行平衡化</a:t>
            </a:r>
            <a:r>
              <a:rPr lang="zh-CN" altLang="en-US">
                <a:ea typeface="仿宋_GB2312" pitchFamily="49" charset="-122"/>
              </a:rPr>
              <a:t>。单旋转可按其方向分为左单旋转和右单旋转。</a:t>
            </a:r>
          </a:p>
          <a:p>
            <a:pPr>
              <a:buClr>
                <a:schemeClr val="tx1"/>
              </a:buClr>
              <a:buSzPct val="50000"/>
            </a:pPr>
            <a:r>
              <a:rPr lang="zh-CN" altLang="en-US" u="sng">
                <a:ea typeface="仿宋_GB2312" pitchFamily="49" charset="-122"/>
              </a:rPr>
              <a:t>如果这三个结点处于一条折线上，则采用双旋转进行平衡化</a:t>
            </a:r>
            <a:r>
              <a:rPr lang="zh-CN" altLang="en-US">
                <a:ea typeface="仿宋_GB2312" pitchFamily="49" charset="-122"/>
              </a:rPr>
              <a:t>。双旋转分为先左后右和先右后左两类。</a:t>
            </a:r>
          </a:p>
        </p:txBody>
      </p:sp>
      <p:sp>
        <p:nvSpPr>
          <p:cNvPr id="31747" name="灯片编号占位符 4">
            <a:extLst>
              <a:ext uri="{FF2B5EF4-FFF2-40B4-BE49-F238E27FC236}">
                <a16:creationId xmlns:a16="http://schemas.microsoft.com/office/drawing/2014/main" id="{9C4EB213-AD0A-4475-985F-D647B7C8C58A}"/>
              </a:ext>
            </a:extLst>
          </p:cNvPr>
          <p:cNvSpPr>
            <a:spLocks noGrp="1" noChangeArrowheads="1"/>
          </p:cNvSpPr>
          <p:nvPr>
            <p:ph type="sldNum" sz="quarter" idx="11"/>
          </p:nvPr>
        </p:nvSpPr>
        <p:spPr>
          <a:xfrm>
            <a:off x="45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fld id="{C1295B12-DDAB-43D8-9F0B-D7AEDB9D99FD}" type="slidenum">
              <a:rPr lang="en-US" altLang="zh-CN" sz="1200" b="0"/>
              <a:pPr algn="l"/>
              <a:t>26</a:t>
            </a:fld>
            <a:endParaRPr lang="en-US" altLang="zh-CN" sz="1200" b="0"/>
          </a:p>
        </p:txBody>
      </p:sp>
      <p:sp>
        <p:nvSpPr>
          <p:cNvPr id="31748" name="Line 3">
            <a:extLst>
              <a:ext uri="{FF2B5EF4-FFF2-40B4-BE49-F238E27FC236}">
                <a16:creationId xmlns:a16="http://schemas.microsoft.com/office/drawing/2014/main" id="{9BB31DA0-53F4-4586-95EA-37F5F21AA64D}"/>
              </a:ext>
            </a:extLst>
          </p:cNvPr>
          <p:cNvSpPr>
            <a:spLocks noChangeShapeType="1"/>
          </p:cNvSpPr>
          <p:nvPr/>
        </p:nvSpPr>
        <p:spPr bwMode="auto">
          <a:xfrm>
            <a:off x="5181600" y="56388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1749" name="Group 27">
            <a:extLst>
              <a:ext uri="{FF2B5EF4-FFF2-40B4-BE49-F238E27FC236}">
                <a16:creationId xmlns:a16="http://schemas.microsoft.com/office/drawing/2014/main" id="{2456F1A6-19DE-40CC-A1BB-FE50AF926105}"/>
              </a:ext>
            </a:extLst>
          </p:cNvPr>
          <p:cNvGrpSpPr>
            <a:grpSpLocks/>
          </p:cNvGrpSpPr>
          <p:nvPr/>
        </p:nvGrpSpPr>
        <p:grpSpPr bwMode="auto">
          <a:xfrm>
            <a:off x="738188" y="4414838"/>
            <a:ext cx="7948612" cy="1981200"/>
            <a:chOff x="384" y="576"/>
            <a:chExt cx="5007" cy="1248"/>
          </a:xfrm>
        </p:grpSpPr>
        <p:sp>
          <p:nvSpPr>
            <p:cNvPr id="31750" name="Line 2">
              <a:extLst>
                <a:ext uri="{FF2B5EF4-FFF2-40B4-BE49-F238E27FC236}">
                  <a16:creationId xmlns:a16="http://schemas.microsoft.com/office/drawing/2014/main" id="{AE87A764-3FA3-47EE-818B-F3D589D7BDBD}"/>
                </a:ext>
              </a:extLst>
            </p:cNvPr>
            <p:cNvSpPr>
              <a:spLocks noChangeShapeType="1"/>
            </p:cNvSpPr>
            <p:nvPr/>
          </p:nvSpPr>
          <p:spPr bwMode="auto">
            <a:xfrm flipV="1">
              <a:off x="4704" y="1008"/>
              <a:ext cx="288"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751" name="Line 3">
              <a:extLst>
                <a:ext uri="{FF2B5EF4-FFF2-40B4-BE49-F238E27FC236}">
                  <a16:creationId xmlns:a16="http://schemas.microsoft.com/office/drawing/2014/main" id="{05843116-3A18-40E7-BCF3-284ECDF113B8}"/>
                </a:ext>
              </a:extLst>
            </p:cNvPr>
            <p:cNvSpPr>
              <a:spLocks noChangeShapeType="1"/>
            </p:cNvSpPr>
            <p:nvPr/>
          </p:nvSpPr>
          <p:spPr bwMode="auto">
            <a:xfrm>
              <a:off x="4704" y="720"/>
              <a:ext cx="288"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752" name="Line 4">
              <a:extLst>
                <a:ext uri="{FF2B5EF4-FFF2-40B4-BE49-F238E27FC236}">
                  <a16:creationId xmlns:a16="http://schemas.microsoft.com/office/drawing/2014/main" id="{96CCCB6B-F304-42CB-BAED-407482E1960E}"/>
                </a:ext>
              </a:extLst>
            </p:cNvPr>
            <p:cNvSpPr>
              <a:spLocks noChangeShapeType="1"/>
            </p:cNvSpPr>
            <p:nvPr/>
          </p:nvSpPr>
          <p:spPr bwMode="auto">
            <a:xfrm>
              <a:off x="3216" y="1056"/>
              <a:ext cx="288"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753" name="Line 5">
              <a:extLst>
                <a:ext uri="{FF2B5EF4-FFF2-40B4-BE49-F238E27FC236}">
                  <a16:creationId xmlns:a16="http://schemas.microsoft.com/office/drawing/2014/main" id="{B0EC4BF6-F10D-4308-BA74-5BF9E137E791}"/>
                </a:ext>
              </a:extLst>
            </p:cNvPr>
            <p:cNvSpPr>
              <a:spLocks noChangeShapeType="1"/>
            </p:cNvSpPr>
            <p:nvPr/>
          </p:nvSpPr>
          <p:spPr bwMode="auto">
            <a:xfrm flipV="1">
              <a:off x="3216" y="672"/>
              <a:ext cx="288"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754" name="Line 6">
              <a:extLst>
                <a:ext uri="{FF2B5EF4-FFF2-40B4-BE49-F238E27FC236}">
                  <a16:creationId xmlns:a16="http://schemas.microsoft.com/office/drawing/2014/main" id="{C392CFD9-4B29-40E5-AFD6-061DBE3C237F}"/>
                </a:ext>
              </a:extLst>
            </p:cNvPr>
            <p:cNvSpPr>
              <a:spLocks noChangeShapeType="1"/>
            </p:cNvSpPr>
            <p:nvPr/>
          </p:nvSpPr>
          <p:spPr bwMode="auto">
            <a:xfrm>
              <a:off x="1872" y="720"/>
              <a:ext cx="576" cy="57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755" name="Line 7">
              <a:extLst>
                <a:ext uri="{FF2B5EF4-FFF2-40B4-BE49-F238E27FC236}">
                  <a16:creationId xmlns:a16="http://schemas.microsoft.com/office/drawing/2014/main" id="{79580C13-7739-4DC6-8F64-6EC2EF41BCF9}"/>
                </a:ext>
              </a:extLst>
            </p:cNvPr>
            <p:cNvSpPr>
              <a:spLocks noChangeShapeType="1"/>
            </p:cNvSpPr>
            <p:nvPr/>
          </p:nvSpPr>
          <p:spPr bwMode="auto">
            <a:xfrm flipH="1">
              <a:off x="672" y="720"/>
              <a:ext cx="576" cy="57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756" name="Oval 8">
              <a:extLst>
                <a:ext uri="{FF2B5EF4-FFF2-40B4-BE49-F238E27FC236}">
                  <a16:creationId xmlns:a16="http://schemas.microsoft.com/office/drawing/2014/main" id="{8C9A37A7-69E7-4769-8376-1C0C33E87D29}"/>
                </a:ext>
              </a:extLst>
            </p:cNvPr>
            <p:cNvSpPr>
              <a:spLocks noChangeArrowheads="1"/>
            </p:cNvSpPr>
            <p:nvPr/>
          </p:nvSpPr>
          <p:spPr bwMode="auto">
            <a:xfrm>
              <a:off x="1200" y="576"/>
              <a:ext cx="192" cy="192"/>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1757" name="Oval 9">
              <a:extLst>
                <a:ext uri="{FF2B5EF4-FFF2-40B4-BE49-F238E27FC236}">
                  <a16:creationId xmlns:a16="http://schemas.microsoft.com/office/drawing/2014/main" id="{3387DCAA-A2DD-4DF5-A815-E2689316F314}"/>
                </a:ext>
              </a:extLst>
            </p:cNvPr>
            <p:cNvSpPr>
              <a:spLocks noChangeArrowheads="1"/>
            </p:cNvSpPr>
            <p:nvPr/>
          </p:nvSpPr>
          <p:spPr bwMode="auto">
            <a:xfrm>
              <a:off x="864" y="912"/>
              <a:ext cx="192" cy="192"/>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1758" name="Oval 10">
              <a:extLst>
                <a:ext uri="{FF2B5EF4-FFF2-40B4-BE49-F238E27FC236}">
                  <a16:creationId xmlns:a16="http://schemas.microsoft.com/office/drawing/2014/main" id="{0BB5609A-16D9-4E64-A029-DD43429EE96D}"/>
                </a:ext>
              </a:extLst>
            </p:cNvPr>
            <p:cNvSpPr>
              <a:spLocks noChangeArrowheads="1"/>
            </p:cNvSpPr>
            <p:nvPr/>
          </p:nvSpPr>
          <p:spPr bwMode="auto">
            <a:xfrm>
              <a:off x="528" y="1248"/>
              <a:ext cx="192" cy="192"/>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1759" name="Oval 11">
              <a:extLst>
                <a:ext uri="{FF2B5EF4-FFF2-40B4-BE49-F238E27FC236}">
                  <a16:creationId xmlns:a16="http://schemas.microsoft.com/office/drawing/2014/main" id="{9E0CC329-6B5B-42F6-B3D7-AB2324A00F6B}"/>
                </a:ext>
              </a:extLst>
            </p:cNvPr>
            <p:cNvSpPr>
              <a:spLocks noChangeArrowheads="1"/>
            </p:cNvSpPr>
            <p:nvPr/>
          </p:nvSpPr>
          <p:spPr bwMode="auto">
            <a:xfrm>
              <a:off x="1728" y="576"/>
              <a:ext cx="192" cy="192"/>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1760" name="Oval 12">
              <a:extLst>
                <a:ext uri="{FF2B5EF4-FFF2-40B4-BE49-F238E27FC236}">
                  <a16:creationId xmlns:a16="http://schemas.microsoft.com/office/drawing/2014/main" id="{DDE98015-E5C9-4CAC-A5D4-94FBB10DD7B4}"/>
                </a:ext>
              </a:extLst>
            </p:cNvPr>
            <p:cNvSpPr>
              <a:spLocks noChangeArrowheads="1"/>
            </p:cNvSpPr>
            <p:nvPr/>
          </p:nvSpPr>
          <p:spPr bwMode="auto">
            <a:xfrm>
              <a:off x="2064" y="912"/>
              <a:ext cx="192" cy="192"/>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1761" name="Oval 13">
              <a:extLst>
                <a:ext uri="{FF2B5EF4-FFF2-40B4-BE49-F238E27FC236}">
                  <a16:creationId xmlns:a16="http://schemas.microsoft.com/office/drawing/2014/main" id="{4D50C548-1838-42F7-9973-5A4FA11B9CBE}"/>
                </a:ext>
              </a:extLst>
            </p:cNvPr>
            <p:cNvSpPr>
              <a:spLocks noChangeArrowheads="1"/>
            </p:cNvSpPr>
            <p:nvPr/>
          </p:nvSpPr>
          <p:spPr bwMode="auto">
            <a:xfrm>
              <a:off x="2400" y="1248"/>
              <a:ext cx="192" cy="192"/>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1762" name="Rectangle 14">
              <a:extLst>
                <a:ext uri="{FF2B5EF4-FFF2-40B4-BE49-F238E27FC236}">
                  <a16:creationId xmlns:a16="http://schemas.microsoft.com/office/drawing/2014/main" id="{B960044D-82F0-46C4-9911-1BF368F6D57B}"/>
                </a:ext>
              </a:extLst>
            </p:cNvPr>
            <p:cNvSpPr>
              <a:spLocks noChangeArrowheads="1"/>
            </p:cNvSpPr>
            <p:nvPr/>
          </p:nvSpPr>
          <p:spPr bwMode="auto">
            <a:xfrm>
              <a:off x="384" y="1483"/>
              <a:ext cx="10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800" b="1">
                  <a:latin typeface="Times New Roman" panose="02020603050405020304" pitchFamily="18" charset="0"/>
                  <a:ea typeface="隶书" pitchFamily="49" charset="-122"/>
                </a:rPr>
                <a:t>右单旋转</a:t>
              </a:r>
              <a:endParaRPr kumimoji="1" lang="zh-CN" altLang="en-US" sz="2800" b="1">
                <a:latin typeface="Times New Roman" panose="02020603050405020304" pitchFamily="18" charset="0"/>
                <a:ea typeface="楷体_GB2312"/>
                <a:cs typeface="楷体_GB2312"/>
              </a:endParaRPr>
            </a:p>
          </p:txBody>
        </p:sp>
        <p:sp>
          <p:nvSpPr>
            <p:cNvPr id="31763" name="Rectangle 15">
              <a:extLst>
                <a:ext uri="{FF2B5EF4-FFF2-40B4-BE49-F238E27FC236}">
                  <a16:creationId xmlns:a16="http://schemas.microsoft.com/office/drawing/2014/main" id="{83ECAD43-011D-491C-B434-1340A1D93C88}"/>
                </a:ext>
              </a:extLst>
            </p:cNvPr>
            <p:cNvSpPr>
              <a:spLocks noChangeArrowheads="1"/>
            </p:cNvSpPr>
            <p:nvPr/>
          </p:nvSpPr>
          <p:spPr bwMode="auto">
            <a:xfrm>
              <a:off x="1536" y="1483"/>
              <a:ext cx="10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800" b="1">
                  <a:latin typeface="Times New Roman" panose="02020603050405020304" pitchFamily="18" charset="0"/>
                  <a:ea typeface="隶书" pitchFamily="49" charset="-122"/>
                </a:rPr>
                <a:t>左单旋转</a:t>
              </a:r>
              <a:endParaRPr kumimoji="1" lang="zh-CN" altLang="en-US" sz="2800" b="1">
                <a:latin typeface="Times New Roman" panose="02020603050405020304" pitchFamily="18" charset="0"/>
                <a:ea typeface="楷体_GB2312"/>
                <a:cs typeface="楷体_GB2312"/>
              </a:endParaRPr>
            </a:p>
          </p:txBody>
        </p:sp>
        <p:sp>
          <p:nvSpPr>
            <p:cNvPr id="31764" name="Oval 16">
              <a:extLst>
                <a:ext uri="{FF2B5EF4-FFF2-40B4-BE49-F238E27FC236}">
                  <a16:creationId xmlns:a16="http://schemas.microsoft.com/office/drawing/2014/main" id="{A447410F-B55C-4F4B-9973-3967D8E764B0}"/>
                </a:ext>
              </a:extLst>
            </p:cNvPr>
            <p:cNvSpPr>
              <a:spLocks noChangeArrowheads="1"/>
            </p:cNvSpPr>
            <p:nvPr/>
          </p:nvSpPr>
          <p:spPr bwMode="auto">
            <a:xfrm>
              <a:off x="3072" y="912"/>
              <a:ext cx="192" cy="192"/>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1765" name="Oval 17">
              <a:extLst>
                <a:ext uri="{FF2B5EF4-FFF2-40B4-BE49-F238E27FC236}">
                  <a16:creationId xmlns:a16="http://schemas.microsoft.com/office/drawing/2014/main" id="{01DC6132-D5D8-4DFC-8637-9A10E2070AB8}"/>
                </a:ext>
              </a:extLst>
            </p:cNvPr>
            <p:cNvSpPr>
              <a:spLocks noChangeArrowheads="1"/>
            </p:cNvSpPr>
            <p:nvPr/>
          </p:nvSpPr>
          <p:spPr bwMode="auto">
            <a:xfrm>
              <a:off x="3408" y="576"/>
              <a:ext cx="192" cy="192"/>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1766" name="Oval 18">
              <a:extLst>
                <a:ext uri="{FF2B5EF4-FFF2-40B4-BE49-F238E27FC236}">
                  <a16:creationId xmlns:a16="http://schemas.microsoft.com/office/drawing/2014/main" id="{8ED0BAC4-43C3-4258-9E2E-AE9414D8591D}"/>
                </a:ext>
              </a:extLst>
            </p:cNvPr>
            <p:cNvSpPr>
              <a:spLocks noChangeArrowheads="1"/>
            </p:cNvSpPr>
            <p:nvPr/>
          </p:nvSpPr>
          <p:spPr bwMode="auto">
            <a:xfrm>
              <a:off x="3408" y="1248"/>
              <a:ext cx="192" cy="192"/>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4" name="Rectangle 20">
              <a:extLst>
                <a:ext uri="{FF2B5EF4-FFF2-40B4-BE49-F238E27FC236}">
                  <a16:creationId xmlns:a16="http://schemas.microsoft.com/office/drawing/2014/main" id="{DF5068CF-0872-463D-B580-5F638B2818E6}"/>
                </a:ext>
              </a:extLst>
            </p:cNvPr>
            <p:cNvSpPr>
              <a:spLocks noChangeArrowheads="1"/>
            </p:cNvSpPr>
            <p:nvPr/>
          </p:nvSpPr>
          <p:spPr bwMode="auto">
            <a:xfrm>
              <a:off x="2690" y="1497"/>
              <a:ext cx="1297" cy="327"/>
            </a:xfrm>
            <a:prstGeom prst="rect">
              <a:avLst/>
            </a:prstGeom>
            <a:noFill/>
            <a:ln w="9525">
              <a:noFill/>
              <a:miter lim="800000"/>
              <a:headEnd/>
              <a:tailEnd/>
            </a:ln>
            <a:effectLst/>
          </p:spPr>
          <p:txBody>
            <a:bodyPr wrap="none">
              <a:spAutoFit/>
            </a:bodyPr>
            <a:lstStyle/>
            <a:p>
              <a:pPr eaLnBrk="1" hangingPunct="1">
                <a:defRPr/>
              </a:pPr>
              <a:r>
                <a:rPr kumimoji="1" lang="en-US" altLang="zh-CN" sz="2800" b="1">
                  <a:effectLst>
                    <a:outerShdw blurRad="38100" dist="38100" dir="2700000" algn="tl">
                      <a:srgbClr val="C0C0C0"/>
                    </a:outerShdw>
                  </a:effectLst>
                  <a:latin typeface="Times New Roman" pitchFamily="18" charset="0"/>
                  <a:ea typeface="隶书" pitchFamily="49" charset="-122"/>
                </a:rPr>
                <a:t> </a:t>
              </a:r>
              <a:r>
                <a:rPr kumimoji="1" lang="zh-CN" altLang="en-US" sz="2800" b="1">
                  <a:latin typeface="Times New Roman" pitchFamily="18" charset="0"/>
                  <a:ea typeface="隶书" pitchFamily="49" charset="-122"/>
                </a:rPr>
                <a:t>左右双旋转</a:t>
              </a:r>
              <a:endParaRPr kumimoji="1" lang="zh-CN" altLang="en-US" sz="2800" b="1">
                <a:latin typeface="Times New Roman" pitchFamily="18" charset="0"/>
                <a:ea typeface="楷体_GB2312" pitchFamily="49" charset="-122"/>
              </a:endParaRPr>
            </a:p>
          </p:txBody>
        </p:sp>
        <p:sp>
          <p:nvSpPr>
            <p:cNvPr id="31768" name="Oval 21">
              <a:extLst>
                <a:ext uri="{FF2B5EF4-FFF2-40B4-BE49-F238E27FC236}">
                  <a16:creationId xmlns:a16="http://schemas.microsoft.com/office/drawing/2014/main" id="{9AB48F91-5AE4-4742-962C-AD172423662E}"/>
                </a:ext>
              </a:extLst>
            </p:cNvPr>
            <p:cNvSpPr>
              <a:spLocks noChangeArrowheads="1"/>
            </p:cNvSpPr>
            <p:nvPr/>
          </p:nvSpPr>
          <p:spPr bwMode="auto">
            <a:xfrm>
              <a:off x="4896" y="912"/>
              <a:ext cx="192" cy="192"/>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1769" name="Oval 22">
              <a:extLst>
                <a:ext uri="{FF2B5EF4-FFF2-40B4-BE49-F238E27FC236}">
                  <a16:creationId xmlns:a16="http://schemas.microsoft.com/office/drawing/2014/main" id="{CADECEAD-2A7D-44C6-A97E-2A59A5CA92D1}"/>
                </a:ext>
              </a:extLst>
            </p:cNvPr>
            <p:cNvSpPr>
              <a:spLocks noChangeArrowheads="1"/>
            </p:cNvSpPr>
            <p:nvPr/>
          </p:nvSpPr>
          <p:spPr bwMode="auto">
            <a:xfrm>
              <a:off x="4560" y="576"/>
              <a:ext cx="192" cy="192"/>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1770" name="Oval 23">
              <a:extLst>
                <a:ext uri="{FF2B5EF4-FFF2-40B4-BE49-F238E27FC236}">
                  <a16:creationId xmlns:a16="http://schemas.microsoft.com/office/drawing/2014/main" id="{64FBDF24-FEF7-4B50-B6FC-D58FF1833FC2}"/>
                </a:ext>
              </a:extLst>
            </p:cNvPr>
            <p:cNvSpPr>
              <a:spLocks noChangeArrowheads="1"/>
            </p:cNvSpPr>
            <p:nvPr/>
          </p:nvSpPr>
          <p:spPr bwMode="auto">
            <a:xfrm>
              <a:off x="4560" y="1248"/>
              <a:ext cx="192" cy="192"/>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1771" name="Rectangle 24">
              <a:extLst>
                <a:ext uri="{FF2B5EF4-FFF2-40B4-BE49-F238E27FC236}">
                  <a16:creationId xmlns:a16="http://schemas.microsoft.com/office/drawing/2014/main" id="{510EB700-8FC6-4058-8903-E8603B17722C}"/>
                </a:ext>
              </a:extLst>
            </p:cNvPr>
            <p:cNvSpPr>
              <a:spLocks noChangeArrowheads="1"/>
            </p:cNvSpPr>
            <p:nvPr/>
          </p:nvSpPr>
          <p:spPr bwMode="auto">
            <a:xfrm>
              <a:off x="4150" y="1483"/>
              <a:ext cx="12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800" b="1">
                  <a:latin typeface="Times New Roman" panose="02020603050405020304" pitchFamily="18" charset="0"/>
                  <a:ea typeface="隶书" pitchFamily="49" charset="-122"/>
                </a:rPr>
                <a:t>右左双旋转</a:t>
              </a:r>
            </a:p>
          </p:txBody>
        </p:sp>
      </p:gr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33" name="Rectangle 25">
            <a:extLst>
              <a:ext uri="{FF2B5EF4-FFF2-40B4-BE49-F238E27FC236}">
                <a16:creationId xmlns:a16="http://schemas.microsoft.com/office/drawing/2014/main" id="{15FEDD09-288A-4A32-A6CC-33603181B5AF}"/>
              </a:ext>
            </a:extLst>
          </p:cNvPr>
          <p:cNvSpPr>
            <a:spLocks noGrp="1" noChangeArrowheads="1"/>
          </p:cNvSpPr>
          <p:nvPr>
            <p:ph type="title"/>
          </p:nvPr>
        </p:nvSpPr>
        <p:spPr>
          <a:xfrm>
            <a:off x="1908175" y="179388"/>
            <a:ext cx="5724525" cy="609600"/>
          </a:xfrm>
        </p:spPr>
        <p:txBody>
          <a:bodyPr>
            <a:normAutofit fontScale="90000"/>
          </a:bodyPr>
          <a:lstStyle/>
          <a:p>
            <a:pPr>
              <a:defRPr/>
            </a:pPr>
            <a:r>
              <a:rPr lang="zh-CN" altLang="en-US" dirty="0">
                <a:latin typeface="华文新魏" pitchFamily="2" charset="-122"/>
                <a:ea typeface="华文新魏" pitchFamily="2" charset="-122"/>
              </a:rPr>
              <a:t>右单旋转 </a:t>
            </a:r>
            <a:r>
              <a:rPr lang="en-US" altLang="zh-CN" dirty="0">
                <a:latin typeface="华文新魏" pitchFamily="2" charset="-122"/>
                <a:ea typeface="华文新魏" pitchFamily="2" charset="-122"/>
              </a:rPr>
              <a:t>(</a:t>
            </a:r>
            <a:r>
              <a:rPr lang="en-US" altLang="zh-CN" dirty="0" err="1">
                <a:latin typeface="华文新魏" pitchFamily="2" charset="-122"/>
                <a:ea typeface="华文新魏" pitchFamily="2" charset="-122"/>
              </a:rPr>
              <a:t>RotateRight</a:t>
            </a:r>
            <a:r>
              <a:rPr lang="en-US" altLang="zh-CN" dirty="0">
                <a:latin typeface="华文新魏" pitchFamily="2" charset="-122"/>
                <a:ea typeface="华文新魏" pitchFamily="2" charset="-122"/>
              </a:rPr>
              <a:t>)</a:t>
            </a:r>
          </a:p>
        </p:txBody>
      </p:sp>
      <p:sp>
        <p:nvSpPr>
          <p:cNvPr id="32771" name="Rectangle 28">
            <a:extLst>
              <a:ext uri="{FF2B5EF4-FFF2-40B4-BE49-F238E27FC236}">
                <a16:creationId xmlns:a16="http://schemas.microsoft.com/office/drawing/2014/main" id="{197CD6B0-D5A4-4341-AE3A-1012D5496EE0}"/>
              </a:ext>
            </a:extLst>
          </p:cNvPr>
          <p:cNvSpPr>
            <a:spLocks noGrp="1" noChangeArrowheads="1"/>
          </p:cNvSpPr>
          <p:nvPr>
            <p:ph idx="1"/>
          </p:nvPr>
        </p:nvSpPr>
        <p:spPr>
          <a:xfrm>
            <a:off x="468313" y="898525"/>
            <a:ext cx="8229600" cy="2665413"/>
          </a:xfrm>
        </p:spPr>
        <p:txBody>
          <a:bodyPr/>
          <a:lstStyle/>
          <a:p>
            <a:pPr>
              <a:spcBef>
                <a:spcPct val="10000"/>
              </a:spcBef>
              <a:buClr>
                <a:schemeClr val="tx1"/>
              </a:buClr>
              <a:buSzPct val="50000"/>
            </a:pPr>
            <a:r>
              <a:rPr lang="en-US" altLang="zh-CN">
                <a:latin typeface="Times New Roman" panose="02020603050405020304" pitchFamily="18" charset="0"/>
                <a:ea typeface="仿宋_GB2312" pitchFamily="49" charset="-122"/>
              </a:rPr>
              <a:t>LL</a:t>
            </a:r>
            <a:r>
              <a:rPr lang="zh-CN" altLang="en-US">
                <a:latin typeface="Times New Roman" panose="02020603050405020304" pitchFamily="18" charset="0"/>
                <a:ea typeface="仿宋_GB2312" pitchFamily="49" charset="-122"/>
              </a:rPr>
              <a:t>型：在结点</a:t>
            </a:r>
            <a:r>
              <a:rPr lang="en-US" altLang="zh-CN">
                <a:latin typeface="Times New Roman" panose="02020603050405020304" pitchFamily="18" charset="0"/>
                <a:ea typeface="仿宋_GB2312" pitchFamily="49" charset="-122"/>
              </a:rPr>
              <a:t>A</a:t>
            </a:r>
            <a:r>
              <a:rPr lang="zh-CN" altLang="en-US">
                <a:latin typeface="Times New Roman" panose="02020603050405020304" pitchFamily="18" charset="0"/>
                <a:ea typeface="仿宋_GB2312" pitchFamily="49" charset="-122"/>
              </a:rPr>
              <a:t>的</a:t>
            </a:r>
            <a:r>
              <a:rPr lang="zh-CN" altLang="en-US">
                <a:solidFill>
                  <a:srgbClr val="C00000"/>
                </a:solidFill>
                <a:latin typeface="Times New Roman" panose="02020603050405020304" pitchFamily="18" charset="0"/>
                <a:ea typeface="仿宋_GB2312" pitchFamily="49" charset="-122"/>
              </a:rPr>
              <a:t>左</a:t>
            </a:r>
            <a:r>
              <a:rPr lang="zh-CN" altLang="en-US">
                <a:latin typeface="Times New Roman" panose="02020603050405020304" pitchFamily="18" charset="0"/>
                <a:ea typeface="仿宋_GB2312" pitchFamily="49" charset="-122"/>
              </a:rPr>
              <a:t>子女的</a:t>
            </a:r>
            <a:r>
              <a:rPr lang="zh-CN" altLang="en-US">
                <a:solidFill>
                  <a:srgbClr val="C00000"/>
                </a:solidFill>
                <a:latin typeface="Times New Roman" panose="02020603050405020304" pitchFamily="18" charset="0"/>
                <a:ea typeface="仿宋_GB2312" pitchFamily="49" charset="-122"/>
              </a:rPr>
              <a:t>左</a:t>
            </a:r>
            <a:r>
              <a:rPr lang="zh-CN" altLang="en-US">
                <a:latin typeface="Times New Roman" panose="02020603050405020304" pitchFamily="18" charset="0"/>
                <a:ea typeface="仿宋_GB2312" pitchFamily="49" charset="-122"/>
              </a:rPr>
              <a:t>子树中插入新结点，该子树高度增</a:t>
            </a:r>
            <a:r>
              <a:rPr lang="en-US" altLang="zh-CN">
                <a:latin typeface="Times New Roman" panose="02020603050405020304" pitchFamily="18" charset="0"/>
                <a:ea typeface="仿宋_GB2312" pitchFamily="49" charset="-122"/>
              </a:rPr>
              <a:t>1</a:t>
            </a:r>
            <a:r>
              <a:rPr lang="zh-CN" altLang="en-US">
                <a:latin typeface="Times New Roman" panose="02020603050405020304" pitchFamily="18" charset="0"/>
                <a:ea typeface="仿宋_GB2312" pitchFamily="49" charset="-122"/>
              </a:rPr>
              <a:t>导致结点</a:t>
            </a:r>
            <a:r>
              <a:rPr lang="en-US" altLang="zh-CN">
                <a:latin typeface="Times New Roman" panose="02020603050405020304" pitchFamily="18" charset="0"/>
                <a:ea typeface="仿宋_GB2312" pitchFamily="49" charset="-122"/>
              </a:rPr>
              <a:t>A</a:t>
            </a:r>
            <a:r>
              <a:rPr lang="zh-CN" altLang="en-US">
                <a:latin typeface="Times New Roman" panose="02020603050405020304" pitchFamily="18" charset="0"/>
                <a:ea typeface="仿宋_GB2312" pitchFamily="49" charset="-122"/>
              </a:rPr>
              <a:t>的平衡因子变成</a:t>
            </a:r>
            <a:r>
              <a:rPr lang="en-US" altLang="zh-CN">
                <a:latin typeface="Times New Roman" panose="02020603050405020304" pitchFamily="18" charset="0"/>
                <a:ea typeface="仿宋_GB2312" pitchFamily="49" charset="-122"/>
              </a:rPr>
              <a:t>2</a:t>
            </a:r>
            <a:r>
              <a:rPr lang="zh-CN" altLang="en-US">
                <a:latin typeface="Times New Roman" panose="02020603050405020304" pitchFamily="18" charset="0"/>
                <a:ea typeface="仿宋_GB2312" pitchFamily="49" charset="-122"/>
              </a:rPr>
              <a:t>，出现不平衡。为使树恢复平衡，让结点</a:t>
            </a:r>
            <a:r>
              <a:rPr lang="en-US" altLang="zh-CN">
                <a:latin typeface="Times New Roman" panose="02020603050405020304" pitchFamily="18" charset="0"/>
                <a:ea typeface="仿宋_GB2312" pitchFamily="49" charset="-122"/>
              </a:rPr>
              <a:t>A</a:t>
            </a:r>
            <a:r>
              <a:rPr lang="zh-CN" altLang="en-US">
                <a:latin typeface="Times New Roman" panose="02020603050405020304" pitchFamily="18" charset="0"/>
                <a:ea typeface="仿宋_GB2312" pitchFamily="49" charset="-122"/>
              </a:rPr>
              <a:t>顺时针旋转。</a:t>
            </a:r>
          </a:p>
        </p:txBody>
      </p:sp>
      <p:sp>
        <p:nvSpPr>
          <p:cNvPr id="32772" name="灯片编号占位符 4">
            <a:extLst>
              <a:ext uri="{FF2B5EF4-FFF2-40B4-BE49-F238E27FC236}">
                <a16:creationId xmlns:a16="http://schemas.microsoft.com/office/drawing/2014/main" id="{137845E2-4FA7-431F-9757-4B92B59F820E}"/>
              </a:ext>
            </a:extLst>
          </p:cNvPr>
          <p:cNvSpPr>
            <a:spLocks noGrp="1" noChangeArrowheads="1"/>
          </p:cNvSpPr>
          <p:nvPr>
            <p:ph type="sldNum" sz="quarter" idx="11"/>
          </p:nvPr>
        </p:nvSpPr>
        <p:spPr>
          <a:xfrm>
            <a:off x="45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fld id="{06DF8B70-8C4E-4B64-A4F3-3A7FAB1912D7}" type="slidenum">
              <a:rPr lang="en-US" altLang="zh-CN" sz="1200" b="0"/>
              <a:pPr algn="l"/>
              <a:t>27</a:t>
            </a:fld>
            <a:endParaRPr lang="en-US" altLang="zh-CN" sz="1200" b="0"/>
          </a:p>
        </p:txBody>
      </p:sp>
      <p:sp>
        <p:nvSpPr>
          <p:cNvPr id="32773" name="Line 2">
            <a:extLst>
              <a:ext uri="{FF2B5EF4-FFF2-40B4-BE49-F238E27FC236}">
                <a16:creationId xmlns:a16="http://schemas.microsoft.com/office/drawing/2014/main" id="{1882EB6A-0F64-443B-AA27-CFF458092D8F}"/>
              </a:ext>
            </a:extLst>
          </p:cNvPr>
          <p:cNvSpPr>
            <a:spLocks noChangeShapeType="1"/>
          </p:cNvSpPr>
          <p:nvPr/>
        </p:nvSpPr>
        <p:spPr bwMode="auto">
          <a:xfrm>
            <a:off x="7064375" y="6018213"/>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2774" name="Group 9">
            <a:extLst>
              <a:ext uri="{FF2B5EF4-FFF2-40B4-BE49-F238E27FC236}">
                <a16:creationId xmlns:a16="http://schemas.microsoft.com/office/drawing/2014/main" id="{B3CD1FE7-F477-4613-9031-BD800D92EDE8}"/>
              </a:ext>
            </a:extLst>
          </p:cNvPr>
          <p:cNvGrpSpPr>
            <a:grpSpLocks/>
          </p:cNvGrpSpPr>
          <p:nvPr/>
        </p:nvGrpSpPr>
        <p:grpSpPr bwMode="auto">
          <a:xfrm>
            <a:off x="811213" y="3319463"/>
            <a:ext cx="1951037" cy="2373312"/>
            <a:chOff x="894" y="2061"/>
            <a:chExt cx="1229" cy="1495"/>
          </a:xfrm>
        </p:grpSpPr>
        <p:sp>
          <p:nvSpPr>
            <p:cNvPr id="32806" name="Text Box 10">
              <a:extLst>
                <a:ext uri="{FF2B5EF4-FFF2-40B4-BE49-F238E27FC236}">
                  <a16:creationId xmlns:a16="http://schemas.microsoft.com/office/drawing/2014/main" id="{DAE19D2B-E428-481A-B664-7D33118B3D53}"/>
                </a:ext>
              </a:extLst>
            </p:cNvPr>
            <p:cNvSpPr txBox="1">
              <a:spLocks noChangeArrowheads="1"/>
            </p:cNvSpPr>
            <p:nvPr/>
          </p:nvSpPr>
          <p:spPr bwMode="auto">
            <a:xfrm>
              <a:off x="1216" y="2061"/>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Times New Roman" panose="02020603050405020304" pitchFamily="18" charset="0"/>
                </a:rPr>
                <a:t>A</a:t>
              </a:r>
              <a:endParaRPr lang="en-US" altLang="zh-CN" sz="2400">
                <a:latin typeface="Times New Roman" panose="02020603050405020304" pitchFamily="18" charset="0"/>
              </a:endParaRPr>
            </a:p>
          </p:txBody>
        </p:sp>
        <p:sp>
          <p:nvSpPr>
            <p:cNvPr id="32807" name="Text Box 11">
              <a:extLst>
                <a:ext uri="{FF2B5EF4-FFF2-40B4-BE49-F238E27FC236}">
                  <a16:creationId xmlns:a16="http://schemas.microsoft.com/office/drawing/2014/main" id="{C43B1464-CC21-4DE8-AE2F-565C8349D2AF}"/>
                </a:ext>
              </a:extLst>
            </p:cNvPr>
            <p:cNvSpPr txBox="1">
              <a:spLocks noChangeArrowheads="1"/>
            </p:cNvSpPr>
            <p:nvPr/>
          </p:nvSpPr>
          <p:spPr bwMode="auto">
            <a:xfrm>
              <a:off x="894" y="2567"/>
              <a:ext cx="28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Times New Roman" panose="02020603050405020304" pitchFamily="18" charset="0"/>
                </a:rPr>
                <a:t>B</a:t>
              </a:r>
              <a:endParaRPr lang="en-US" altLang="zh-CN" sz="2400">
                <a:latin typeface="Times New Roman" panose="02020603050405020304" pitchFamily="18" charset="0"/>
              </a:endParaRPr>
            </a:p>
          </p:txBody>
        </p:sp>
        <p:grpSp>
          <p:nvGrpSpPr>
            <p:cNvPr id="32808" name="Group 15">
              <a:extLst>
                <a:ext uri="{FF2B5EF4-FFF2-40B4-BE49-F238E27FC236}">
                  <a16:creationId xmlns:a16="http://schemas.microsoft.com/office/drawing/2014/main" id="{0ACE7BE4-9FCD-42FF-ADDD-93ED1D9EB623}"/>
                </a:ext>
              </a:extLst>
            </p:cNvPr>
            <p:cNvGrpSpPr>
              <a:grpSpLocks/>
            </p:cNvGrpSpPr>
            <p:nvPr/>
          </p:nvGrpSpPr>
          <p:grpSpPr bwMode="auto">
            <a:xfrm>
              <a:off x="934" y="2268"/>
              <a:ext cx="1189" cy="1288"/>
              <a:chOff x="934" y="2349"/>
              <a:chExt cx="1189" cy="1288"/>
            </a:xfrm>
          </p:grpSpPr>
          <p:sp>
            <p:nvSpPr>
              <p:cNvPr id="32811" name="Line 17">
                <a:extLst>
                  <a:ext uri="{FF2B5EF4-FFF2-40B4-BE49-F238E27FC236}">
                    <a16:creationId xmlns:a16="http://schemas.microsoft.com/office/drawing/2014/main" id="{D806BF25-587A-4090-940C-0D7CD468FFB8}"/>
                  </a:ext>
                </a:extLst>
              </p:cNvPr>
              <p:cNvSpPr>
                <a:spLocks noChangeShapeType="1"/>
              </p:cNvSpPr>
              <p:nvPr/>
            </p:nvSpPr>
            <p:spPr bwMode="auto">
              <a:xfrm>
                <a:off x="1333" y="2855"/>
                <a:ext cx="207" cy="23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812" name="Line 18">
                <a:extLst>
                  <a:ext uri="{FF2B5EF4-FFF2-40B4-BE49-F238E27FC236}">
                    <a16:creationId xmlns:a16="http://schemas.microsoft.com/office/drawing/2014/main" id="{A0CFCB59-A2F7-4DCA-8DB1-48408F1D04F3}"/>
                  </a:ext>
                </a:extLst>
              </p:cNvPr>
              <p:cNvSpPr>
                <a:spLocks noChangeShapeType="1"/>
              </p:cNvSpPr>
              <p:nvPr/>
            </p:nvSpPr>
            <p:spPr bwMode="auto">
              <a:xfrm>
                <a:off x="1699" y="2487"/>
                <a:ext cx="366" cy="361"/>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23" name="Line 19">
                <a:extLst>
                  <a:ext uri="{FF2B5EF4-FFF2-40B4-BE49-F238E27FC236}">
                    <a16:creationId xmlns:a16="http://schemas.microsoft.com/office/drawing/2014/main" id="{C855C21E-4D44-47F8-ACC3-5219FFC3C53A}"/>
                  </a:ext>
                </a:extLst>
              </p:cNvPr>
              <p:cNvSpPr>
                <a:spLocks noChangeShapeType="1"/>
              </p:cNvSpPr>
              <p:nvPr/>
            </p:nvSpPr>
            <p:spPr bwMode="auto">
              <a:xfrm flipH="1">
                <a:off x="1308" y="2487"/>
                <a:ext cx="322" cy="286"/>
              </a:xfrm>
              <a:prstGeom prst="line">
                <a:avLst/>
              </a:prstGeom>
              <a:noFill/>
              <a:ln w="38100">
                <a:solidFill>
                  <a:srgbClr val="000099"/>
                </a:solidFill>
                <a:round/>
                <a:headEnd/>
                <a:tailEnd/>
              </a:ln>
              <a:effectLst/>
            </p:spPr>
            <p:txBody>
              <a:bodyPr wrap="none" anchor="ctr"/>
              <a:lstStyle/>
              <a:p>
                <a:pPr eaLnBrk="1" hangingPunct="1">
                  <a:defRPr/>
                </a:pPr>
                <a:endParaRPr lang="zh-CN" altLang="en-US" dirty="0">
                  <a:solidFill>
                    <a:srgbClr val="000000"/>
                  </a:solidFill>
                  <a:highlight>
                    <a:srgbClr val="000099"/>
                  </a:highlight>
                </a:endParaRPr>
              </a:p>
            </p:txBody>
          </p:sp>
          <p:sp>
            <p:nvSpPr>
              <p:cNvPr id="32814" name="Rectangle 20">
                <a:extLst>
                  <a:ext uri="{FF2B5EF4-FFF2-40B4-BE49-F238E27FC236}">
                    <a16:creationId xmlns:a16="http://schemas.microsoft.com/office/drawing/2014/main" id="{FEFF7AC5-C177-4B3F-8B46-5ABF8A0E8B88}"/>
                  </a:ext>
                </a:extLst>
              </p:cNvPr>
              <p:cNvSpPr>
                <a:spLocks noChangeArrowheads="1"/>
              </p:cNvSpPr>
              <p:nvPr/>
            </p:nvSpPr>
            <p:spPr bwMode="auto">
              <a:xfrm>
                <a:off x="1883" y="2724"/>
                <a:ext cx="240" cy="528"/>
              </a:xfrm>
              <a:prstGeom prst="rect">
                <a:avLst/>
              </a:prstGeom>
              <a:solidFill>
                <a:srgbClr val="66FF66"/>
              </a:solidFill>
              <a:ln w="28575">
                <a:solidFill>
                  <a:srgbClr val="006666"/>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00"/>
                    </a:solidFill>
                    <a:latin typeface="Times New Roman" panose="02020603050405020304" pitchFamily="18" charset="0"/>
                  </a:rPr>
                  <a:t>h</a:t>
                </a:r>
              </a:p>
            </p:txBody>
          </p:sp>
          <p:sp>
            <p:nvSpPr>
              <p:cNvPr id="32815" name="Oval 21">
                <a:extLst>
                  <a:ext uri="{FF2B5EF4-FFF2-40B4-BE49-F238E27FC236}">
                    <a16:creationId xmlns:a16="http://schemas.microsoft.com/office/drawing/2014/main" id="{71034E1E-F6AA-4A35-B9CF-0ABA5451EA9C}"/>
                  </a:ext>
                </a:extLst>
              </p:cNvPr>
              <p:cNvSpPr>
                <a:spLocks noChangeArrowheads="1"/>
              </p:cNvSpPr>
              <p:nvPr/>
            </p:nvSpPr>
            <p:spPr bwMode="auto">
              <a:xfrm>
                <a:off x="1561" y="2349"/>
                <a:ext cx="240" cy="240"/>
              </a:xfrm>
              <a:prstGeom prst="ellipse">
                <a:avLst/>
              </a:prstGeom>
              <a:solidFill>
                <a:srgbClr val="66FF66"/>
              </a:solidFill>
              <a:ln w="28575">
                <a:solidFill>
                  <a:srgbClr val="006666"/>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000000"/>
                  </a:solidFill>
                </a:endParaRPr>
              </a:p>
            </p:txBody>
          </p:sp>
          <p:sp>
            <p:nvSpPr>
              <p:cNvPr id="32816" name="Line 22">
                <a:extLst>
                  <a:ext uri="{FF2B5EF4-FFF2-40B4-BE49-F238E27FC236}">
                    <a16:creationId xmlns:a16="http://schemas.microsoft.com/office/drawing/2014/main" id="{CDB27A72-798C-4E54-BDE6-D479EB6916A5}"/>
                  </a:ext>
                </a:extLst>
              </p:cNvPr>
              <p:cNvSpPr>
                <a:spLocks noChangeShapeType="1"/>
              </p:cNvSpPr>
              <p:nvPr/>
            </p:nvSpPr>
            <p:spPr bwMode="auto">
              <a:xfrm flipH="1">
                <a:off x="1028" y="2900"/>
                <a:ext cx="230" cy="24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817" name="Oval 23">
                <a:extLst>
                  <a:ext uri="{FF2B5EF4-FFF2-40B4-BE49-F238E27FC236}">
                    <a16:creationId xmlns:a16="http://schemas.microsoft.com/office/drawing/2014/main" id="{6F8550CB-66F4-49A5-83A2-9C3540EA464E}"/>
                  </a:ext>
                </a:extLst>
              </p:cNvPr>
              <p:cNvSpPr>
                <a:spLocks noChangeArrowheads="1"/>
              </p:cNvSpPr>
              <p:nvPr/>
            </p:nvSpPr>
            <p:spPr bwMode="auto">
              <a:xfrm>
                <a:off x="1174" y="2708"/>
                <a:ext cx="240" cy="240"/>
              </a:xfrm>
              <a:prstGeom prst="ellipse">
                <a:avLst/>
              </a:prstGeom>
              <a:solidFill>
                <a:srgbClr val="66FF66"/>
              </a:solidFill>
              <a:ln w="28575">
                <a:solidFill>
                  <a:srgbClr val="006666"/>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000000"/>
                  </a:solidFill>
                </a:endParaRPr>
              </a:p>
            </p:txBody>
          </p:sp>
          <p:sp>
            <p:nvSpPr>
              <p:cNvPr id="32818" name="Rectangle 24">
                <a:extLst>
                  <a:ext uri="{FF2B5EF4-FFF2-40B4-BE49-F238E27FC236}">
                    <a16:creationId xmlns:a16="http://schemas.microsoft.com/office/drawing/2014/main" id="{B34BDC31-F97A-46BE-9102-36B02B99EA4D}"/>
                  </a:ext>
                </a:extLst>
              </p:cNvPr>
              <p:cNvSpPr>
                <a:spLocks noChangeArrowheads="1"/>
              </p:cNvSpPr>
              <p:nvPr/>
            </p:nvSpPr>
            <p:spPr bwMode="auto">
              <a:xfrm>
                <a:off x="934" y="3092"/>
                <a:ext cx="240" cy="528"/>
              </a:xfrm>
              <a:prstGeom prst="rect">
                <a:avLst/>
              </a:prstGeom>
              <a:solidFill>
                <a:srgbClr val="66FF66"/>
              </a:solidFill>
              <a:ln w="28575">
                <a:solidFill>
                  <a:srgbClr val="006666"/>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00"/>
                    </a:solidFill>
                    <a:latin typeface="Times New Roman" panose="02020603050405020304" pitchFamily="18" charset="0"/>
                  </a:rPr>
                  <a:t>h</a:t>
                </a:r>
              </a:p>
            </p:txBody>
          </p:sp>
          <p:sp>
            <p:nvSpPr>
              <p:cNvPr id="32819" name="Rectangle 27">
                <a:extLst>
                  <a:ext uri="{FF2B5EF4-FFF2-40B4-BE49-F238E27FC236}">
                    <a16:creationId xmlns:a16="http://schemas.microsoft.com/office/drawing/2014/main" id="{78B80BCC-98B8-4F42-81D3-403793E84C23}"/>
                  </a:ext>
                </a:extLst>
              </p:cNvPr>
              <p:cNvSpPr>
                <a:spLocks noChangeArrowheads="1"/>
              </p:cNvSpPr>
              <p:nvPr/>
            </p:nvSpPr>
            <p:spPr bwMode="auto">
              <a:xfrm>
                <a:off x="1425" y="3085"/>
                <a:ext cx="240" cy="552"/>
              </a:xfrm>
              <a:prstGeom prst="rect">
                <a:avLst/>
              </a:prstGeom>
              <a:solidFill>
                <a:srgbClr val="66FF66"/>
              </a:solidFill>
              <a:ln w="28575">
                <a:solidFill>
                  <a:srgbClr val="006666"/>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00"/>
                    </a:solidFill>
                    <a:latin typeface="Times New Roman" panose="02020603050405020304" pitchFamily="18" charset="0"/>
                  </a:rPr>
                  <a:t>h</a:t>
                </a:r>
                <a:endParaRPr lang="zh-CN" altLang="zh-CN" sz="3200" b="1">
                  <a:solidFill>
                    <a:srgbClr val="000000"/>
                  </a:solidFill>
                  <a:latin typeface="Times New Roman" panose="02020603050405020304" pitchFamily="18" charset="0"/>
                </a:endParaRPr>
              </a:p>
            </p:txBody>
          </p:sp>
        </p:grpSp>
        <p:sp>
          <p:nvSpPr>
            <p:cNvPr id="117" name="Text Box 30">
              <a:extLst>
                <a:ext uri="{FF2B5EF4-FFF2-40B4-BE49-F238E27FC236}">
                  <a16:creationId xmlns:a16="http://schemas.microsoft.com/office/drawing/2014/main" id="{33ADDACB-CBC9-4ADF-BAB4-E43E25726A94}"/>
                </a:ext>
              </a:extLst>
            </p:cNvPr>
            <p:cNvSpPr txBox="1">
              <a:spLocks noChangeArrowheads="1"/>
            </p:cNvSpPr>
            <p:nvPr/>
          </p:nvSpPr>
          <p:spPr bwMode="auto">
            <a:xfrm>
              <a:off x="1584" y="2233"/>
              <a:ext cx="212" cy="288"/>
            </a:xfrm>
            <a:prstGeom prst="rect">
              <a:avLst/>
            </a:prstGeom>
            <a:noFill/>
            <a:ln w="9525">
              <a:noFill/>
              <a:miter lim="800000"/>
              <a:headEnd/>
              <a:tailEnd/>
            </a:ln>
            <a:effectLst/>
          </p:spPr>
          <p:txBody>
            <a:bodyPr wrap="none">
              <a:spAutoFit/>
            </a:bodyPr>
            <a:lstStyle/>
            <a:p>
              <a:pPr eaLnBrk="1" hangingPunct="1">
                <a:defRPr/>
              </a:pPr>
              <a:r>
                <a:rPr lang="en-US" altLang="zh-CN" sz="2400" b="1" dirty="0">
                  <a:solidFill>
                    <a:srgbClr val="000000"/>
                  </a:solidFill>
                  <a:effectLst>
                    <a:outerShdw blurRad="38100" dist="38100" dir="2700000" algn="tl">
                      <a:srgbClr val="C0C0C0"/>
                    </a:outerShdw>
                  </a:effectLst>
                  <a:latin typeface="Times New Roman" pitchFamily="18" charset="0"/>
                </a:rPr>
                <a:t>1</a:t>
              </a:r>
              <a:endParaRPr lang="en-US" altLang="zh-CN" sz="2400" dirty="0">
                <a:solidFill>
                  <a:srgbClr val="000000"/>
                </a:solidFill>
                <a:latin typeface="Times New Roman" pitchFamily="18" charset="0"/>
              </a:endParaRPr>
            </a:p>
          </p:txBody>
        </p:sp>
        <p:sp>
          <p:nvSpPr>
            <p:cNvPr id="118" name="Text Box 31">
              <a:extLst>
                <a:ext uri="{FF2B5EF4-FFF2-40B4-BE49-F238E27FC236}">
                  <a16:creationId xmlns:a16="http://schemas.microsoft.com/office/drawing/2014/main" id="{D95A6A85-A32B-46D7-8B82-A79F7BC0368E}"/>
                </a:ext>
              </a:extLst>
            </p:cNvPr>
            <p:cNvSpPr txBox="1">
              <a:spLocks noChangeArrowheads="1"/>
            </p:cNvSpPr>
            <p:nvPr/>
          </p:nvSpPr>
          <p:spPr bwMode="auto">
            <a:xfrm>
              <a:off x="1185" y="2593"/>
              <a:ext cx="212" cy="288"/>
            </a:xfrm>
            <a:prstGeom prst="rect">
              <a:avLst/>
            </a:prstGeom>
            <a:noFill/>
            <a:ln w="9525">
              <a:noFill/>
              <a:miter lim="800000"/>
              <a:headEnd/>
              <a:tailEnd/>
            </a:ln>
            <a:effectLst/>
          </p:spPr>
          <p:txBody>
            <a:bodyPr wrap="none">
              <a:spAutoFit/>
            </a:bodyPr>
            <a:lstStyle/>
            <a:p>
              <a:pPr eaLnBrk="1" hangingPunct="1">
                <a:defRPr/>
              </a:pPr>
              <a:r>
                <a:rPr lang="en-US" altLang="zh-CN" sz="2400" b="1" dirty="0">
                  <a:solidFill>
                    <a:srgbClr val="000000"/>
                  </a:solidFill>
                  <a:effectLst>
                    <a:outerShdw blurRad="38100" dist="38100" dir="2700000" algn="tl">
                      <a:srgbClr val="C0C0C0"/>
                    </a:outerShdw>
                  </a:effectLst>
                  <a:latin typeface="Times New Roman" pitchFamily="18" charset="0"/>
                </a:rPr>
                <a:t>0</a:t>
              </a:r>
              <a:endParaRPr lang="en-US" altLang="zh-CN" sz="2400" dirty="0">
                <a:solidFill>
                  <a:srgbClr val="000000"/>
                </a:solidFill>
                <a:latin typeface="Times New Roman" pitchFamily="18" charset="0"/>
              </a:endParaRPr>
            </a:p>
          </p:txBody>
        </p:sp>
      </p:grpSp>
      <p:sp>
        <p:nvSpPr>
          <p:cNvPr id="32775" name="Text Box 10">
            <a:extLst>
              <a:ext uri="{FF2B5EF4-FFF2-40B4-BE49-F238E27FC236}">
                <a16:creationId xmlns:a16="http://schemas.microsoft.com/office/drawing/2014/main" id="{D8941BA7-445E-44E7-9271-9FA074DC5EBD}"/>
              </a:ext>
            </a:extLst>
          </p:cNvPr>
          <p:cNvSpPr txBox="1">
            <a:spLocks noChangeArrowheads="1"/>
          </p:cNvSpPr>
          <p:nvPr/>
        </p:nvSpPr>
        <p:spPr bwMode="auto">
          <a:xfrm>
            <a:off x="7273925" y="3867150"/>
            <a:ext cx="4778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Times New Roman" panose="02020603050405020304" pitchFamily="18" charset="0"/>
              </a:rPr>
              <a:t>A</a:t>
            </a:r>
            <a:endParaRPr lang="en-US" altLang="zh-CN" sz="2400">
              <a:latin typeface="Times New Roman" panose="02020603050405020304" pitchFamily="18" charset="0"/>
            </a:endParaRPr>
          </a:p>
        </p:txBody>
      </p:sp>
      <p:sp>
        <p:nvSpPr>
          <p:cNvPr id="32776" name="Text Box 11">
            <a:extLst>
              <a:ext uri="{FF2B5EF4-FFF2-40B4-BE49-F238E27FC236}">
                <a16:creationId xmlns:a16="http://schemas.microsoft.com/office/drawing/2014/main" id="{1EC301FF-D040-4EC4-9C5E-896D85AAE7C0}"/>
              </a:ext>
            </a:extLst>
          </p:cNvPr>
          <p:cNvSpPr txBox="1">
            <a:spLocks noChangeArrowheads="1"/>
          </p:cNvSpPr>
          <p:nvPr/>
        </p:nvSpPr>
        <p:spPr bwMode="auto">
          <a:xfrm>
            <a:off x="6689725" y="3319463"/>
            <a:ext cx="458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Times New Roman" panose="02020603050405020304" pitchFamily="18" charset="0"/>
              </a:rPr>
              <a:t>B</a:t>
            </a:r>
            <a:endParaRPr lang="en-US" altLang="zh-CN" sz="2400">
              <a:latin typeface="Times New Roman" panose="02020603050405020304" pitchFamily="18" charset="0"/>
            </a:endParaRPr>
          </a:p>
        </p:txBody>
      </p:sp>
      <p:sp>
        <p:nvSpPr>
          <p:cNvPr id="32777" name="Line 17">
            <a:extLst>
              <a:ext uri="{FF2B5EF4-FFF2-40B4-BE49-F238E27FC236}">
                <a16:creationId xmlns:a16="http://schemas.microsoft.com/office/drawing/2014/main" id="{0E5D1DD7-A91C-4F17-98E5-E7D3135AE1F8}"/>
              </a:ext>
            </a:extLst>
          </p:cNvPr>
          <p:cNvSpPr>
            <a:spLocks noChangeShapeType="1"/>
          </p:cNvSpPr>
          <p:nvPr/>
        </p:nvSpPr>
        <p:spPr bwMode="auto">
          <a:xfrm>
            <a:off x="7140575" y="4451350"/>
            <a:ext cx="328613" cy="365125"/>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778" name="Line 18">
            <a:extLst>
              <a:ext uri="{FF2B5EF4-FFF2-40B4-BE49-F238E27FC236}">
                <a16:creationId xmlns:a16="http://schemas.microsoft.com/office/drawing/2014/main" id="{F0487A1E-5C1B-4217-9EFD-90EBFB9430B2}"/>
              </a:ext>
            </a:extLst>
          </p:cNvPr>
          <p:cNvSpPr>
            <a:spLocks noChangeShapeType="1"/>
          </p:cNvSpPr>
          <p:nvPr/>
        </p:nvSpPr>
        <p:spPr bwMode="auto">
          <a:xfrm>
            <a:off x="6523038" y="3841750"/>
            <a:ext cx="581025" cy="573088"/>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779" name="Line 19">
            <a:extLst>
              <a:ext uri="{FF2B5EF4-FFF2-40B4-BE49-F238E27FC236}">
                <a16:creationId xmlns:a16="http://schemas.microsoft.com/office/drawing/2014/main" id="{5024EF52-3E26-4BD1-AF8E-60E5A1F9889B}"/>
              </a:ext>
            </a:extLst>
          </p:cNvPr>
          <p:cNvSpPr>
            <a:spLocks noChangeShapeType="1"/>
          </p:cNvSpPr>
          <p:nvPr/>
        </p:nvSpPr>
        <p:spPr bwMode="auto">
          <a:xfrm flipH="1">
            <a:off x="6049963" y="3989388"/>
            <a:ext cx="381000" cy="38100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780" name="Rectangle 20">
            <a:extLst>
              <a:ext uri="{FF2B5EF4-FFF2-40B4-BE49-F238E27FC236}">
                <a16:creationId xmlns:a16="http://schemas.microsoft.com/office/drawing/2014/main" id="{09DD467A-6FCE-4A98-A8BF-58EBD945CB4F}"/>
              </a:ext>
            </a:extLst>
          </p:cNvPr>
          <p:cNvSpPr>
            <a:spLocks noChangeArrowheads="1"/>
          </p:cNvSpPr>
          <p:nvPr/>
        </p:nvSpPr>
        <p:spPr bwMode="auto">
          <a:xfrm>
            <a:off x="5922963" y="4294188"/>
            <a:ext cx="381000" cy="838200"/>
          </a:xfrm>
          <a:prstGeom prst="rect">
            <a:avLst/>
          </a:prstGeom>
          <a:solidFill>
            <a:srgbClr val="66FF66"/>
          </a:solidFill>
          <a:ln w="28575">
            <a:solidFill>
              <a:srgbClr val="006666"/>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00"/>
                </a:solidFill>
                <a:latin typeface="Times New Roman" panose="02020603050405020304" pitchFamily="18" charset="0"/>
              </a:rPr>
              <a:t>h</a:t>
            </a:r>
          </a:p>
        </p:txBody>
      </p:sp>
      <p:sp>
        <p:nvSpPr>
          <p:cNvPr id="32781" name="Oval 21">
            <a:extLst>
              <a:ext uri="{FF2B5EF4-FFF2-40B4-BE49-F238E27FC236}">
                <a16:creationId xmlns:a16="http://schemas.microsoft.com/office/drawing/2014/main" id="{6F8D8E65-D4E2-4D24-8954-B383635B3F7D}"/>
              </a:ext>
            </a:extLst>
          </p:cNvPr>
          <p:cNvSpPr>
            <a:spLocks noChangeArrowheads="1"/>
          </p:cNvSpPr>
          <p:nvPr/>
        </p:nvSpPr>
        <p:spPr bwMode="auto">
          <a:xfrm>
            <a:off x="6354763" y="3684588"/>
            <a:ext cx="381000" cy="381000"/>
          </a:xfrm>
          <a:prstGeom prst="ellipse">
            <a:avLst/>
          </a:prstGeom>
          <a:solidFill>
            <a:srgbClr val="66FF66"/>
          </a:solidFill>
          <a:ln w="28575">
            <a:solidFill>
              <a:srgbClr val="006666"/>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000000"/>
              </a:solidFill>
            </a:endParaRPr>
          </a:p>
        </p:txBody>
      </p:sp>
      <p:sp>
        <p:nvSpPr>
          <p:cNvPr id="32782" name="Line 22">
            <a:extLst>
              <a:ext uri="{FF2B5EF4-FFF2-40B4-BE49-F238E27FC236}">
                <a16:creationId xmlns:a16="http://schemas.microsoft.com/office/drawing/2014/main" id="{E395BA84-6097-42C5-B2E4-D17F4FEA2C33}"/>
              </a:ext>
            </a:extLst>
          </p:cNvPr>
          <p:cNvSpPr>
            <a:spLocks noChangeShapeType="1"/>
          </p:cNvSpPr>
          <p:nvPr/>
        </p:nvSpPr>
        <p:spPr bwMode="auto">
          <a:xfrm flipH="1">
            <a:off x="6656388" y="4522788"/>
            <a:ext cx="365125" cy="38100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783" name="Oval 23">
            <a:extLst>
              <a:ext uri="{FF2B5EF4-FFF2-40B4-BE49-F238E27FC236}">
                <a16:creationId xmlns:a16="http://schemas.microsoft.com/office/drawing/2014/main" id="{61CA25A2-FE34-4B78-92E0-4F50221EC3C6}"/>
              </a:ext>
            </a:extLst>
          </p:cNvPr>
          <p:cNvSpPr>
            <a:spLocks noChangeArrowheads="1"/>
          </p:cNvSpPr>
          <p:nvPr/>
        </p:nvSpPr>
        <p:spPr bwMode="auto">
          <a:xfrm>
            <a:off x="6888163" y="4217988"/>
            <a:ext cx="381000" cy="381000"/>
          </a:xfrm>
          <a:prstGeom prst="ellipse">
            <a:avLst/>
          </a:prstGeom>
          <a:solidFill>
            <a:srgbClr val="66FF66"/>
          </a:solidFill>
          <a:ln w="28575">
            <a:solidFill>
              <a:srgbClr val="006666"/>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000000"/>
              </a:solidFill>
            </a:endParaRPr>
          </a:p>
        </p:txBody>
      </p:sp>
      <p:sp>
        <p:nvSpPr>
          <p:cNvPr id="32784" name="Rectangle 24">
            <a:extLst>
              <a:ext uri="{FF2B5EF4-FFF2-40B4-BE49-F238E27FC236}">
                <a16:creationId xmlns:a16="http://schemas.microsoft.com/office/drawing/2014/main" id="{573E2566-C6F9-426A-B04C-70634FB754E9}"/>
              </a:ext>
            </a:extLst>
          </p:cNvPr>
          <p:cNvSpPr>
            <a:spLocks noChangeArrowheads="1"/>
          </p:cNvSpPr>
          <p:nvPr/>
        </p:nvSpPr>
        <p:spPr bwMode="auto">
          <a:xfrm>
            <a:off x="6507163" y="4827588"/>
            <a:ext cx="381000" cy="838200"/>
          </a:xfrm>
          <a:prstGeom prst="rect">
            <a:avLst/>
          </a:prstGeom>
          <a:solidFill>
            <a:srgbClr val="FF7C80"/>
          </a:solidFill>
          <a:ln w="28575">
            <a:solidFill>
              <a:srgbClr val="006666"/>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00"/>
                </a:solidFill>
                <a:latin typeface="Times New Roman" panose="02020603050405020304" pitchFamily="18" charset="0"/>
              </a:rPr>
              <a:t>h</a:t>
            </a:r>
          </a:p>
        </p:txBody>
      </p:sp>
      <p:sp>
        <p:nvSpPr>
          <p:cNvPr id="32785" name="Rectangle 27">
            <a:extLst>
              <a:ext uri="{FF2B5EF4-FFF2-40B4-BE49-F238E27FC236}">
                <a16:creationId xmlns:a16="http://schemas.microsoft.com/office/drawing/2014/main" id="{6725897C-BF92-4FAA-A7F1-4459BC607FB0}"/>
              </a:ext>
            </a:extLst>
          </p:cNvPr>
          <p:cNvSpPr>
            <a:spLocks noChangeArrowheads="1"/>
          </p:cNvSpPr>
          <p:nvPr/>
        </p:nvSpPr>
        <p:spPr bwMode="auto">
          <a:xfrm>
            <a:off x="7286625" y="4816475"/>
            <a:ext cx="381000" cy="876300"/>
          </a:xfrm>
          <a:prstGeom prst="rect">
            <a:avLst/>
          </a:prstGeom>
          <a:solidFill>
            <a:srgbClr val="66FF66"/>
          </a:solidFill>
          <a:ln w="28575">
            <a:solidFill>
              <a:srgbClr val="006666"/>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00"/>
                </a:solidFill>
                <a:latin typeface="Times New Roman" panose="02020603050405020304" pitchFamily="18" charset="0"/>
              </a:rPr>
              <a:t>h</a:t>
            </a:r>
            <a:endParaRPr lang="zh-CN" altLang="zh-CN" sz="3200" b="1">
              <a:solidFill>
                <a:srgbClr val="000000"/>
              </a:solidFill>
              <a:latin typeface="Times New Roman" panose="02020603050405020304" pitchFamily="18" charset="0"/>
            </a:endParaRPr>
          </a:p>
        </p:txBody>
      </p:sp>
      <p:sp>
        <p:nvSpPr>
          <p:cNvPr id="138" name="Text Box 30">
            <a:extLst>
              <a:ext uri="{FF2B5EF4-FFF2-40B4-BE49-F238E27FC236}">
                <a16:creationId xmlns:a16="http://schemas.microsoft.com/office/drawing/2014/main" id="{D4FE2D8D-004A-4389-A24C-0A76B4014594}"/>
              </a:ext>
            </a:extLst>
          </p:cNvPr>
          <p:cNvSpPr txBox="1">
            <a:spLocks noChangeArrowheads="1"/>
          </p:cNvSpPr>
          <p:nvPr/>
        </p:nvSpPr>
        <p:spPr bwMode="auto">
          <a:xfrm>
            <a:off x="6380163" y="3635375"/>
            <a:ext cx="338137" cy="461963"/>
          </a:xfrm>
          <a:prstGeom prst="rect">
            <a:avLst/>
          </a:prstGeom>
          <a:noFill/>
          <a:ln w="9525">
            <a:noFill/>
            <a:miter lim="800000"/>
            <a:headEnd/>
            <a:tailEnd/>
          </a:ln>
          <a:effectLst/>
        </p:spPr>
        <p:txBody>
          <a:bodyPr wrap="none">
            <a:spAutoFit/>
          </a:bodyPr>
          <a:lstStyle/>
          <a:p>
            <a:pPr eaLnBrk="1" hangingPunct="1">
              <a:defRPr/>
            </a:pPr>
            <a:r>
              <a:rPr lang="en-US" altLang="zh-CN" sz="2400" b="1" dirty="0">
                <a:solidFill>
                  <a:srgbClr val="000000"/>
                </a:solidFill>
                <a:effectLst>
                  <a:outerShdw blurRad="38100" dist="38100" dir="2700000" algn="tl">
                    <a:srgbClr val="C0C0C0"/>
                  </a:outerShdw>
                </a:effectLst>
                <a:latin typeface="Times New Roman" pitchFamily="18" charset="0"/>
              </a:rPr>
              <a:t>0</a:t>
            </a:r>
            <a:endParaRPr lang="en-US" altLang="zh-CN" sz="2400" dirty="0">
              <a:solidFill>
                <a:srgbClr val="000000"/>
              </a:solidFill>
              <a:latin typeface="Times New Roman" pitchFamily="18" charset="0"/>
            </a:endParaRPr>
          </a:p>
        </p:txBody>
      </p:sp>
      <p:sp>
        <p:nvSpPr>
          <p:cNvPr id="139" name="Text Box 31">
            <a:extLst>
              <a:ext uri="{FF2B5EF4-FFF2-40B4-BE49-F238E27FC236}">
                <a16:creationId xmlns:a16="http://schemas.microsoft.com/office/drawing/2014/main" id="{7FFAAEAE-CC0B-4CE2-8A13-0D367E685ABC}"/>
              </a:ext>
            </a:extLst>
          </p:cNvPr>
          <p:cNvSpPr txBox="1">
            <a:spLocks noChangeArrowheads="1"/>
          </p:cNvSpPr>
          <p:nvPr/>
        </p:nvSpPr>
        <p:spPr bwMode="auto">
          <a:xfrm>
            <a:off x="6905625" y="4164013"/>
            <a:ext cx="336550" cy="457200"/>
          </a:xfrm>
          <a:prstGeom prst="rect">
            <a:avLst/>
          </a:prstGeom>
          <a:noFill/>
          <a:ln w="9525">
            <a:noFill/>
            <a:miter lim="800000"/>
            <a:headEnd/>
            <a:tailEnd/>
          </a:ln>
          <a:effectLst/>
        </p:spPr>
        <p:txBody>
          <a:bodyPr wrap="none">
            <a:spAutoFit/>
          </a:bodyPr>
          <a:lstStyle/>
          <a:p>
            <a:pPr eaLnBrk="1" hangingPunct="1">
              <a:defRPr/>
            </a:pPr>
            <a:r>
              <a:rPr lang="en-US" altLang="zh-CN" sz="2400" b="1" dirty="0">
                <a:solidFill>
                  <a:srgbClr val="000000"/>
                </a:solidFill>
                <a:effectLst>
                  <a:outerShdw blurRad="38100" dist="38100" dir="2700000" algn="tl">
                    <a:srgbClr val="C0C0C0"/>
                  </a:outerShdw>
                </a:effectLst>
                <a:latin typeface="Times New Roman" pitchFamily="18" charset="0"/>
              </a:rPr>
              <a:t>0</a:t>
            </a:r>
            <a:endParaRPr lang="en-US" altLang="zh-CN" sz="2400" dirty="0">
              <a:solidFill>
                <a:srgbClr val="000000"/>
              </a:solidFill>
              <a:latin typeface="Times New Roman" pitchFamily="18" charset="0"/>
            </a:endParaRPr>
          </a:p>
        </p:txBody>
      </p:sp>
      <p:sp>
        <p:nvSpPr>
          <p:cNvPr id="32788" name="Rectangle 53">
            <a:extLst>
              <a:ext uri="{FF2B5EF4-FFF2-40B4-BE49-F238E27FC236}">
                <a16:creationId xmlns:a16="http://schemas.microsoft.com/office/drawing/2014/main" id="{C45564F5-F3ED-4B9D-B091-CAAD3A663286}"/>
              </a:ext>
            </a:extLst>
          </p:cNvPr>
          <p:cNvSpPr>
            <a:spLocks noChangeArrowheads="1"/>
          </p:cNvSpPr>
          <p:nvPr/>
        </p:nvSpPr>
        <p:spPr bwMode="auto">
          <a:xfrm>
            <a:off x="5922963" y="5122863"/>
            <a:ext cx="381000" cy="246062"/>
          </a:xfrm>
          <a:prstGeom prst="rect">
            <a:avLst/>
          </a:prstGeom>
          <a:solidFill>
            <a:schemeClr val="accent2"/>
          </a:solidFill>
          <a:ln w="28575">
            <a:solidFill>
              <a:srgbClr val="006666"/>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3200" b="1" i="1">
              <a:solidFill>
                <a:srgbClr val="000000"/>
              </a:solidFill>
              <a:latin typeface="Times New Roman" panose="02020603050405020304" pitchFamily="18" charset="0"/>
            </a:endParaRPr>
          </a:p>
        </p:txBody>
      </p:sp>
      <p:sp>
        <p:nvSpPr>
          <p:cNvPr id="32789" name="Freeform 54">
            <a:extLst>
              <a:ext uri="{FF2B5EF4-FFF2-40B4-BE49-F238E27FC236}">
                <a16:creationId xmlns:a16="http://schemas.microsoft.com/office/drawing/2014/main" id="{E69DC13F-90EA-426D-8C13-4AB874FF9D7F}"/>
              </a:ext>
            </a:extLst>
          </p:cNvPr>
          <p:cNvSpPr>
            <a:spLocks/>
          </p:cNvSpPr>
          <p:nvPr/>
        </p:nvSpPr>
        <p:spPr bwMode="auto">
          <a:xfrm rot="513169" flipH="1">
            <a:off x="4170363" y="4122738"/>
            <a:ext cx="534987" cy="204787"/>
          </a:xfrm>
          <a:custGeom>
            <a:avLst/>
            <a:gdLst>
              <a:gd name="T0" fmla="*/ 256 w 256"/>
              <a:gd name="T1" fmla="*/ 75 h 75"/>
              <a:gd name="T2" fmla="*/ 210 w 256"/>
              <a:gd name="T3" fmla="*/ 20 h 75"/>
              <a:gd name="T4" fmla="*/ 137 w 256"/>
              <a:gd name="T5" fmla="*/ 2 h 75"/>
              <a:gd name="T6" fmla="*/ 64 w 256"/>
              <a:gd name="T7" fmla="*/ 11 h 75"/>
              <a:gd name="T8" fmla="*/ 0 w 256"/>
              <a:gd name="T9" fmla="*/ 66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6" h="75">
                <a:moveTo>
                  <a:pt x="256" y="75"/>
                </a:moveTo>
                <a:cubicBezTo>
                  <a:pt x="243" y="53"/>
                  <a:pt x="230" y="32"/>
                  <a:pt x="210" y="20"/>
                </a:cubicBezTo>
                <a:cubicBezTo>
                  <a:pt x="190" y="8"/>
                  <a:pt x="161" y="3"/>
                  <a:pt x="137" y="2"/>
                </a:cubicBezTo>
                <a:cubicBezTo>
                  <a:pt x="113" y="1"/>
                  <a:pt x="87" y="0"/>
                  <a:pt x="64" y="11"/>
                </a:cubicBezTo>
                <a:cubicBezTo>
                  <a:pt x="41" y="22"/>
                  <a:pt x="11" y="57"/>
                  <a:pt x="0" y="66"/>
                </a:cubicBezTo>
              </a:path>
            </a:pathLst>
          </a:custGeom>
          <a:noFill/>
          <a:ln w="28575" cap="rnd" cmpd="sng">
            <a:solidFill>
              <a:srgbClr val="000099"/>
            </a:solidFill>
            <a:prstDash val="sysDot"/>
            <a:round/>
            <a:headEnd type="none" w="med" len="med"/>
            <a:tailEnd type="triangle" w="sm"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32790" name="Group 9">
            <a:extLst>
              <a:ext uri="{FF2B5EF4-FFF2-40B4-BE49-F238E27FC236}">
                <a16:creationId xmlns:a16="http://schemas.microsoft.com/office/drawing/2014/main" id="{C6CAD40D-3000-4552-AD8F-1A89B526C94E}"/>
              </a:ext>
            </a:extLst>
          </p:cNvPr>
          <p:cNvGrpSpPr>
            <a:grpSpLocks/>
          </p:cNvGrpSpPr>
          <p:nvPr/>
        </p:nvGrpSpPr>
        <p:grpSpPr bwMode="auto">
          <a:xfrm>
            <a:off x="3221038" y="3319463"/>
            <a:ext cx="1951037" cy="2373312"/>
            <a:chOff x="894" y="2061"/>
            <a:chExt cx="1229" cy="1495"/>
          </a:xfrm>
        </p:grpSpPr>
        <p:sp>
          <p:nvSpPr>
            <p:cNvPr id="32792" name="Text Box 10">
              <a:extLst>
                <a:ext uri="{FF2B5EF4-FFF2-40B4-BE49-F238E27FC236}">
                  <a16:creationId xmlns:a16="http://schemas.microsoft.com/office/drawing/2014/main" id="{C0E4C72B-41D0-433A-BE05-F825BD1C2422}"/>
                </a:ext>
              </a:extLst>
            </p:cNvPr>
            <p:cNvSpPr txBox="1">
              <a:spLocks noChangeArrowheads="1"/>
            </p:cNvSpPr>
            <p:nvPr/>
          </p:nvSpPr>
          <p:spPr bwMode="auto">
            <a:xfrm>
              <a:off x="1216" y="2061"/>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Times New Roman" panose="02020603050405020304" pitchFamily="18" charset="0"/>
                </a:rPr>
                <a:t>A</a:t>
              </a:r>
              <a:endParaRPr lang="en-US" altLang="zh-CN" sz="2400">
                <a:latin typeface="Times New Roman" panose="02020603050405020304" pitchFamily="18" charset="0"/>
              </a:endParaRPr>
            </a:p>
          </p:txBody>
        </p:sp>
        <p:sp>
          <p:nvSpPr>
            <p:cNvPr id="32793" name="Text Box 11">
              <a:extLst>
                <a:ext uri="{FF2B5EF4-FFF2-40B4-BE49-F238E27FC236}">
                  <a16:creationId xmlns:a16="http://schemas.microsoft.com/office/drawing/2014/main" id="{CA1E7754-672A-47B0-B50F-8D2013746056}"/>
                </a:ext>
              </a:extLst>
            </p:cNvPr>
            <p:cNvSpPr txBox="1">
              <a:spLocks noChangeArrowheads="1"/>
            </p:cNvSpPr>
            <p:nvPr/>
          </p:nvSpPr>
          <p:spPr bwMode="auto">
            <a:xfrm>
              <a:off x="894" y="2567"/>
              <a:ext cx="28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Times New Roman" panose="02020603050405020304" pitchFamily="18" charset="0"/>
                </a:rPr>
                <a:t>B</a:t>
              </a:r>
              <a:endParaRPr lang="en-US" altLang="zh-CN" sz="2400">
                <a:latin typeface="Times New Roman" panose="02020603050405020304" pitchFamily="18" charset="0"/>
              </a:endParaRPr>
            </a:p>
          </p:txBody>
        </p:sp>
        <p:grpSp>
          <p:nvGrpSpPr>
            <p:cNvPr id="32794" name="Group 15">
              <a:extLst>
                <a:ext uri="{FF2B5EF4-FFF2-40B4-BE49-F238E27FC236}">
                  <a16:creationId xmlns:a16="http://schemas.microsoft.com/office/drawing/2014/main" id="{7C04225E-3230-4945-B1BC-51EF03AEE76C}"/>
                </a:ext>
              </a:extLst>
            </p:cNvPr>
            <p:cNvGrpSpPr>
              <a:grpSpLocks/>
            </p:cNvGrpSpPr>
            <p:nvPr/>
          </p:nvGrpSpPr>
          <p:grpSpPr bwMode="auto">
            <a:xfrm>
              <a:off x="934" y="2268"/>
              <a:ext cx="1189" cy="1288"/>
              <a:chOff x="934" y="2349"/>
              <a:chExt cx="1189" cy="1288"/>
            </a:xfrm>
          </p:grpSpPr>
          <p:sp>
            <p:nvSpPr>
              <p:cNvPr id="32797" name="Line 17">
                <a:extLst>
                  <a:ext uri="{FF2B5EF4-FFF2-40B4-BE49-F238E27FC236}">
                    <a16:creationId xmlns:a16="http://schemas.microsoft.com/office/drawing/2014/main" id="{E817947D-015E-4B9B-A4C0-D172E868DC91}"/>
                  </a:ext>
                </a:extLst>
              </p:cNvPr>
              <p:cNvSpPr>
                <a:spLocks noChangeShapeType="1"/>
              </p:cNvSpPr>
              <p:nvPr/>
            </p:nvSpPr>
            <p:spPr bwMode="auto">
              <a:xfrm>
                <a:off x="1333" y="2855"/>
                <a:ext cx="207" cy="23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798" name="Line 18">
                <a:extLst>
                  <a:ext uri="{FF2B5EF4-FFF2-40B4-BE49-F238E27FC236}">
                    <a16:creationId xmlns:a16="http://schemas.microsoft.com/office/drawing/2014/main" id="{1993E501-C392-450A-A814-951F9E29EDD8}"/>
                  </a:ext>
                </a:extLst>
              </p:cNvPr>
              <p:cNvSpPr>
                <a:spLocks noChangeShapeType="1"/>
              </p:cNvSpPr>
              <p:nvPr/>
            </p:nvSpPr>
            <p:spPr bwMode="auto">
              <a:xfrm>
                <a:off x="1699" y="2487"/>
                <a:ext cx="366" cy="361"/>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799" name="Line 19">
                <a:extLst>
                  <a:ext uri="{FF2B5EF4-FFF2-40B4-BE49-F238E27FC236}">
                    <a16:creationId xmlns:a16="http://schemas.microsoft.com/office/drawing/2014/main" id="{308DD096-809D-4D26-A429-007D8617529A}"/>
                  </a:ext>
                </a:extLst>
              </p:cNvPr>
              <p:cNvSpPr>
                <a:spLocks noChangeShapeType="1"/>
              </p:cNvSpPr>
              <p:nvPr/>
            </p:nvSpPr>
            <p:spPr bwMode="auto">
              <a:xfrm flipH="1">
                <a:off x="1308" y="2487"/>
                <a:ext cx="322" cy="286"/>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800" name="Rectangle 20">
                <a:extLst>
                  <a:ext uri="{FF2B5EF4-FFF2-40B4-BE49-F238E27FC236}">
                    <a16:creationId xmlns:a16="http://schemas.microsoft.com/office/drawing/2014/main" id="{04519A32-11F4-4094-981B-71F68D144BD3}"/>
                  </a:ext>
                </a:extLst>
              </p:cNvPr>
              <p:cNvSpPr>
                <a:spLocks noChangeArrowheads="1"/>
              </p:cNvSpPr>
              <p:nvPr/>
            </p:nvSpPr>
            <p:spPr bwMode="auto">
              <a:xfrm>
                <a:off x="1883" y="2724"/>
                <a:ext cx="240" cy="528"/>
              </a:xfrm>
              <a:prstGeom prst="rect">
                <a:avLst/>
              </a:prstGeom>
              <a:solidFill>
                <a:srgbClr val="66FF66"/>
              </a:solidFill>
              <a:ln w="28575">
                <a:solidFill>
                  <a:srgbClr val="006666"/>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00"/>
                    </a:solidFill>
                    <a:latin typeface="Times New Roman" panose="02020603050405020304" pitchFamily="18" charset="0"/>
                  </a:rPr>
                  <a:t>h</a:t>
                </a:r>
              </a:p>
            </p:txBody>
          </p:sp>
          <p:sp>
            <p:nvSpPr>
              <p:cNvPr id="32801" name="Oval 21">
                <a:extLst>
                  <a:ext uri="{FF2B5EF4-FFF2-40B4-BE49-F238E27FC236}">
                    <a16:creationId xmlns:a16="http://schemas.microsoft.com/office/drawing/2014/main" id="{59CC4909-AF54-4AAF-AD38-C692B9B40DA6}"/>
                  </a:ext>
                </a:extLst>
              </p:cNvPr>
              <p:cNvSpPr>
                <a:spLocks noChangeArrowheads="1"/>
              </p:cNvSpPr>
              <p:nvPr/>
            </p:nvSpPr>
            <p:spPr bwMode="auto">
              <a:xfrm>
                <a:off x="1561" y="2349"/>
                <a:ext cx="240" cy="240"/>
              </a:xfrm>
              <a:prstGeom prst="ellipse">
                <a:avLst/>
              </a:prstGeom>
              <a:solidFill>
                <a:srgbClr val="66FF66"/>
              </a:solidFill>
              <a:ln w="28575">
                <a:solidFill>
                  <a:srgbClr val="006666"/>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000000"/>
                  </a:solidFill>
                </a:endParaRPr>
              </a:p>
            </p:txBody>
          </p:sp>
          <p:sp>
            <p:nvSpPr>
              <p:cNvPr id="32802" name="Line 22">
                <a:extLst>
                  <a:ext uri="{FF2B5EF4-FFF2-40B4-BE49-F238E27FC236}">
                    <a16:creationId xmlns:a16="http://schemas.microsoft.com/office/drawing/2014/main" id="{EC9BE137-E0C0-439E-AA6C-B22FE2E1E611}"/>
                  </a:ext>
                </a:extLst>
              </p:cNvPr>
              <p:cNvSpPr>
                <a:spLocks noChangeShapeType="1"/>
              </p:cNvSpPr>
              <p:nvPr/>
            </p:nvSpPr>
            <p:spPr bwMode="auto">
              <a:xfrm flipH="1">
                <a:off x="1028" y="2900"/>
                <a:ext cx="230" cy="24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803" name="Oval 23">
                <a:extLst>
                  <a:ext uri="{FF2B5EF4-FFF2-40B4-BE49-F238E27FC236}">
                    <a16:creationId xmlns:a16="http://schemas.microsoft.com/office/drawing/2014/main" id="{674C5323-658D-4EFA-B00E-394B2AF9E59C}"/>
                  </a:ext>
                </a:extLst>
              </p:cNvPr>
              <p:cNvSpPr>
                <a:spLocks noChangeArrowheads="1"/>
              </p:cNvSpPr>
              <p:nvPr/>
            </p:nvSpPr>
            <p:spPr bwMode="auto">
              <a:xfrm>
                <a:off x="1174" y="2708"/>
                <a:ext cx="240" cy="240"/>
              </a:xfrm>
              <a:prstGeom prst="ellipse">
                <a:avLst/>
              </a:prstGeom>
              <a:solidFill>
                <a:srgbClr val="66FF66"/>
              </a:solidFill>
              <a:ln w="28575">
                <a:solidFill>
                  <a:srgbClr val="006666"/>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000000"/>
                  </a:solidFill>
                </a:endParaRPr>
              </a:p>
            </p:txBody>
          </p:sp>
          <p:sp>
            <p:nvSpPr>
              <p:cNvPr id="32804" name="Rectangle 24">
                <a:extLst>
                  <a:ext uri="{FF2B5EF4-FFF2-40B4-BE49-F238E27FC236}">
                    <a16:creationId xmlns:a16="http://schemas.microsoft.com/office/drawing/2014/main" id="{80B1DE56-F550-4459-91FA-62320207F722}"/>
                  </a:ext>
                </a:extLst>
              </p:cNvPr>
              <p:cNvSpPr>
                <a:spLocks noChangeArrowheads="1"/>
              </p:cNvSpPr>
              <p:nvPr/>
            </p:nvSpPr>
            <p:spPr bwMode="auto">
              <a:xfrm>
                <a:off x="934" y="3092"/>
                <a:ext cx="240" cy="528"/>
              </a:xfrm>
              <a:prstGeom prst="rect">
                <a:avLst/>
              </a:prstGeom>
              <a:solidFill>
                <a:srgbClr val="66FF66"/>
              </a:solidFill>
              <a:ln w="28575">
                <a:solidFill>
                  <a:srgbClr val="006666"/>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00"/>
                    </a:solidFill>
                    <a:latin typeface="Times New Roman" panose="02020603050405020304" pitchFamily="18" charset="0"/>
                  </a:rPr>
                  <a:t>h</a:t>
                </a:r>
              </a:p>
            </p:txBody>
          </p:sp>
          <p:sp>
            <p:nvSpPr>
              <p:cNvPr id="32805" name="Rectangle 27">
                <a:extLst>
                  <a:ext uri="{FF2B5EF4-FFF2-40B4-BE49-F238E27FC236}">
                    <a16:creationId xmlns:a16="http://schemas.microsoft.com/office/drawing/2014/main" id="{C9084A7E-4F6C-45CF-8FF1-3774B37F815A}"/>
                  </a:ext>
                </a:extLst>
              </p:cNvPr>
              <p:cNvSpPr>
                <a:spLocks noChangeArrowheads="1"/>
              </p:cNvSpPr>
              <p:nvPr/>
            </p:nvSpPr>
            <p:spPr bwMode="auto">
              <a:xfrm>
                <a:off x="1425" y="3085"/>
                <a:ext cx="240" cy="552"/>
              </a:xfrm>
              <a:prstGeom prst="rect">
                <a:avLst/>
              </a:prstGeom>
              <a:solidFill>
                <a:srgbClr val="FF7C80"/>
              </a:solidFill>
              <a:ln w="28575">
                <a:solidFill>
                  <a:srgbClr val="006666"/>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00"/>
                    </a:solidFill>
                    <a:latin typeface="Times New Roman" panose="02020603050405020304" pitchFamily="18" charset="0"/>
                  </a:rPr>
                  <a:t>h</a:t>
                </a:r>
                <a:endParaRPr lang="zh-CN" altLang="zh-CN" sz="3200" b="1">
                  <a:solidFill>
                    <a:srgbClr val="000000"/>
                  </a:solidFill>
                  <a:latin typeface="Times New Roman" panose="02020603050405020304" pitchFamily="18" charset="0"/>
                </a:endParaRPr>
              </a:p>
            </p:txBody>
          </p:sp>
        </p:grpSp>
        <p:sp>
          <p:nvSpPr>
            <p:cNvPr id="160" name="Text Box 30">
              <a:extLst>
                <a:ext uri="{FF2B5EF4-FFF2-40B4-BE49-F238E27FC236}">
                  <a16:creationId xmlns:a16="http://schemas.microsoft.com/office/drawing/2014/main" id="{386336A9-0225-438C-AC7B-F311849E39AC}"/>
                </a:ext>
              </a:extLst>
            </p:cNvPr>
            <p:cNvSpPr txBox="1">
              <a:spLocks noChangeArrowheads="1"/>
            </p:cNvSpPr>
            <p:nvPr/>
          </p:nvSpPr>
          <p:spPr bwMode="auto">
            <a:xfrm>
              <a:off x="1584" y="2233"/>
              <a:ext cx="212" cy="288"/>
            </a:xfrm>
            <a:prstGeom prst="rect">
              <a:avLst/>
            </a:prstGeom>
            <a:noFill/>
            <a:ln w="9525">
              <a:noFill/>
              <a:miter lim="800000"/>
              <a:headEnd/>
              <a:tailEnd/>
            </a:ln>
            <a:effectLst/>
          </p:spPr>
          <p:txBody>
            <a:bodyPr wrap="none">
              <a:spAutoFit/>
            </a:bodyPr>
            <a:lstStyle/>
            <a:p>
              <a:pPr eaLnBrk="1" hangingPunct="1">
                <a:defRPr/>
              </a:pPr>
              <a:r>
                <a:rPr lang="en-US" altLang="zh-CN" sz="2400" b="1" dirty="0">
                  <a:solidFill>
                    <a:srgbClr val="000000"/>
                  </a:solidFill>
                  <a:effectLst>
                    <a:outerShdw blurRad="38100" dist="38100" dir="2700000" algn="tl">
                      <a:srgbClr val="C0C0C0"/>
                    </a:outerShdw>
                  </a:effectLst>
                  <a:latin typeface="Times New Roman" pitchFamily="18" charset="0"/>
                </a:rPr>
                <a:t>2</a:t>
              </a:r>
              <a:endParaRPr lang="en-US" altLang="zh-CN" sz="2400" dirty="0">
                <a:solidFill>
                  <a:srgbClr val="000000"/>
                </a:solidFill>
                <a:latin typeface="Times New Roman" pitchFamily="18" charset="0"/>
              </a:endParaRPr>
            </a:p>
          </p:txBody>
        </p:sp>
        <p:sp>
          <p:nvSpPr>
            <p:cNvPr id="161" name="Text Box 31">
              <a:extLst>
                <a:ext uri="{FF2B5EF4-FFF2-40B4-BE49-F238E27FC236}">
                  <a16:creationId xmlns:a16="http://schemas.microsoft.com/office/drawing/2014/main" id="{D51FA4E0-A1C0-4BE0-A164-E42123C2B26A}"/>
                </a:ext>
              </a:extLst>
            </p:cNvPr>
            <p:cNvSpPr txBox="1">
              <a:spLocks noChangeArrowheads="1"/>
            </p:cNvSpPr>
            <p:nvPr/>
          </p:nvSpPr>
          <p:spPr bwMode="auto">
            <a:xfrm>
              <a:off x="1185" y="2593"/>
              <a:ext cx="212" cy="288"/>
            </a:xfrm>
            <a:prstGeom prst="rect">
              <a:avLst/>
            </a:prstGeom>
            <a:noFill/>
            <a:ln w="9525">
              <a:noFill/>
              <a:miter lim="800000"/>
              <a:headEnd/>
              <a:tailEnd/>
            </a:ln>
            <a:effectLst/>
          </p:spPr>
          <p:txBody>
            <a:bodyPr wrap="none">
              <a:spAutoFit/>
            </a:bodyPr>
            <a:lstStyle/>
            <a:p>
              <a:pPr eaLnBrk="1" hangingPunct="1">
                <a:defRPr/>
              </a:pPr>
              <a:r>
                <a:rPr lang="en-US" altLang="zh-CN" sz="2400" b="1" dirty="0">
                  <a:solidFill>
                    <a:srgbClr val="000000"/>
                  </a:solidFill>
                  <a:effectLst>
                    <a:outerShdw blurRad="38100" dist="38100" dir="2700000" algn="tl">
                      <a:srgbClr val="C0C0C0"/>
                    </a:outerShdw>
                  </a:effectLst>
                  <a:latin typeface="Times New Roman" pitchFamily="18" charset="0"/>
                </a:rPr>
                <a:t>1</a:t>
              </a:r>
              <a:endParaRPr lang="en-US" altLang="zh-CN" sz="2400" dirty="0">
                <a:solidFill>
                  <a:srgbClr val="000000"/>
                </a:solidFill>
                <a:latin typeface="Times New Roman" pitchFamily="18" charset="0"/>
              </a:endParaRPr>
            </a:p>
          </p:txBody>
        </p:sp>
      </p:grpSp>
      <p:sp>
        <p:nvSpPr>
          <p:cNvPr id="32791" name="Rectangle 53">
            <a:extLst>
              <a:ext uri="{FF2B5EF4-FFF2-40B4-BE49-F238E27FC236}">
                <a16:creationId xmlns:a16="http://schemas.microsoft.com/office/drawing/2014/main" id="{9063F223-1C18-40D7-AC94-844943CB86EC}"/>
              </a:ext>
            </a:extLst>
          </p:cNvPr>
          <p:cNvSpPr>
            <a:spLocks noChangeArrowheads="1"/>
          </p:cNvSpPr>
          <p:nvPr/>
        </p:nvSpPr>
        <p:spPr bwMode="auto">
          <a:xfrm>
            <a:off x="3294063" y="5656263"/>
            <a:ext cx="381000" cy="246062"/>
          </a:xfrm>
          <a:prstGeom prst="rect">
            <a:avLst/>
          </a:prstGeom>
          <a:solidFill>
            <a:schemeClr val="accent2"/>
          </a:solidFill>
          <a:ln w="28575">
            <a:solidFill>
              <a:srgbClr val="006666"/>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3200" b="1" i="1">
              <a:solidFill>
                <a:srgbClr val="000000"/>
              </a:solidFill>
              <a:latin typeface="Times New Roman" panose="02020603050405020304" pitchFamily="18" charset="0"/>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64">
            <a:extLst>
              <a:ext uri="{FF2B5EF4-FFF2-40B4-BE49-F238E27FC236}">
                <a16:creationId xmlns:a16="http://schemas.microsoft.com/office/drawing/2014/main" id="{E980F7EA-4316-4818-AC08-52C8485EEF3E}"/>
              </a:ext>
            </a:extLst>
          </p:cNvPr>
          <p:cNvSpPr>
            <a:spLocks noChangeShapeType="1"/>
          </p:cNvSpPr>
          <p:nvPr/>
        </p:nvSpPr>
        <p:spPr bwMode="auto">
          <a:xfrm>
            <a:off x="7167563" y="4013200"/>
            <a:ext cx="693737" cy="1058863"/>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3433" name="Rectangle 25">
            <a:extLst>
              <a:ext uri="{FF2B5EF4-FFF2-40B4-BE49-F238E27FC236}">
                <a16:creationId xmlns:a16="http://schemas.microsoft.com/office/drawing/2014/main" id="{66FA5B57-7D5A-44D7-81B4-4ABC3748F427}"/>
              </a:ext>
            </a:extLst>
          </p:cNvPr>
          <p:cNvSpPr>
            <a:spLocks noGrp="1" noChangeArrowheads="1"/>
          </p:cNvSpPr>
          <p:nvPr>
            <p:ph type="title"/>
          </p:nvPr>
        </p:nvSpPr>
        <p:spPr>
          <a:xfrm>
            <a:off x="1908175" y="179388"/>
            <a:ext cx="5724525" cy="609600"/>
          </a:xfrm>
        </p:spPr>
        <p:txBody>
          <a:bodyPr>
            <a:normAutofit fontScale="90000"/>
          </a:bodyPr>
          <a:lstStyle/>
          <a:p>
            <a:pPr>
              <a:defRPr/>
            </a:pPr>
            <a:r>
              <a:rPr lang="zh-CN" altLang="en-US" dirty="0">
                <a:latin typeface="华文新魏" pitchFamily="2" charset="-122"/>
                <a:ea typeface="华文新魏" pitchFamily="2" charset="-122"/>
              </a:rPr>
              <a:t>左单旋转 </a:t>
            </a:r>
            <a:r>
              <a:rPr lang="en-US" altLang="zh-CN" dirty="0">
                <a:latin typeface="华文新魏" pitchFamily="2" charset="-122"/>
                <a:ea typeface="华文新魏" pitchFamily="2" charset="-122"/>
              </a:rPr>
              <a:t>(</a:t>
            </a:r>
            <a:r>
              <a:rPr lang="en-US" altLang="zh-CN" dirty="0" err="1">
                <a:latin typeface="华文新魏" pitchFamily="2" charset="-122"/>
                <a:ea typeface="华文新魏" pitchFamily="2" charset="-122"/>
              </a:rPr>
              <a:t>RotateLeft</a:t>
            </a:r>
            <a:r>
              <a:rPr lang="en-US" altLang="zh-CN" dirty="0">
                <a:latin typeface="华文新魏" pitchFamily="2" charset="-122"/>
                <a:ea typeface="华文新魏" pitchFamily="2" charset="-122"/>
              </a:rPr>
              <a:t> )</a:t>
            </a:r>
          </a:p>
        </p:txBody>
      </p:sp>
      <p:sp>
        <p:nvSpPr>
          <p:cNvPr id="33796" name="Rectangle 28">
            <a:extLst>
              <a:ext uri="{FF2B5EF4-FFF2-40B4-BE49-F238E27FC236}">
                <a16:creationId xmlns:a16="http://schemas.microsoft.com/office/drawing/2014/main" id="{1E051DC6-9E9A-44CB-8E6F-A510C99707D2}"/>
              </a:ext>
            </a:extLst>
          </p:cNvPr>
          <p:cNvSpPr>
            <a:spLocks noGrp="1" noChangeArrowheads="1"/>
          </p:cNvSpPr>
          <p:nvPr>
            <p:ph idx="1"/>
          </p:nvPr>
        </p:nvSpPr>
        <p:spPr>
          <a:xfrm>
            <a:off x="468313" y="898525"/>
            <a:ext cx="8229600" cy="2665413"/>
          </a:xfrm>
        </p:spPr>
        <p:txBody>
          <a:bodyPr/>
          <a:lstStyle/>
          <a:p>
            <a:pPr>
              <a:spcBef>
                <a:spcPct val="10000"/>
              </a:spcBef>
              <a:buClr>
                <a:schemeClr val="tx1"/>
              </a:buClr>
              <a:buSzPct val="50000"/>
            </a:pPr>
            <a:r>
              <a:rPr lang="en-US" altLang="zh-CN">
                <a:latin typeface="Times New Roman" panose="02020603050405020304" pitchFamily="18" charset="0"/>
                <a:ea typeface="仿宋_GB2312" pitchFamily="49" charset="-122"/>
              </a:rPr>
              <a:t>RR</a:t>
            </a:r>
            <a:r>
              <a:rPr lang="zh-CN" altLang="en-US">
                <a:latin typeface="Times New Roman" panose="02020603050405020304" pitchFamily="18" charset="0"/>
                <a:ea typeface="仿宋_GB2312" pitchFamily="49" charset="-122"/>
              </a:rPr>
              <a:t>型：在结点</a:t>
            </a:r>
            <a:r>
              <a:rPr lang="en-US" altLang="zh-CN">
                <a:latin typeface="Times New Roman" panose="02020603050405020304" pitchFamily="18" charset="0"/>
                <a:ea typeface="仿宋_GB2312" pitchFamily="49" charset="-122"/>
              </a:rPr>
              <a:t>A</a:t>
            </a:r>
            <a:r>
              <a:rPr lang="zh-CN" altLang="en-US">
                <a:latin typeface="Times New Roman" panose="02020603050405020304" pitchFamily="18" charset="0"/>
                <a:ea typeface="仿宋_GB2312" pitchFamily="49" charset="-122"/>
              </a:rPr>
              <a:t>的</a:t>
            </a:r>
            <a:r>
              <a:rPr lang="zh-CN" altLang="en-US">
                <a:solidFill>
                  <a:srgbClr val="C00000"/>
                </a:solidFill>
                <a:latin typeface="Times New Roman" panose="02020603050405020304" pitchFamily="18" charset="0"/>
                <a:ea typeface="仿宋_GB2312" pitchFamily="49" charset="-122"/>
              </a:rPr>
              <a:t>右</a:t>
            </a:r>
            <a:r>
              <a:rPr lang="zh-CN" altLang="en-US">
                <a:latin typeface="Times New Roman" panose="02020603050405020304" pitchFamily="18" charset="0"/>
                <a:ea typeface="仿宋_GB2312" pitchFamily="49" charset="-122"/>
              </a:rPr>
              <a:t>子女的</a:t>
            </a:r>
            <a:r>
              <a:rPr lang="zh-CN" altLang="en-US">
                <a:solidFill>
                  <a:srgbClr val="C00000"/>
                </a:solidFill>
                <a:latin typeface="Times New Roman" panose="02020603050405020304" pitchFamily="18" charset="0"/>
                <a:ea typeface="仿宋_GB2312" pitchFamily="49" charset="-122"/>
              </a:rPr>
              <a:t>右</a:t>
            </a:r>
            <a:r>
              <a:rPr lang="zh-CN" altLang="en-US">
                <a:latin typeface="Times New Roman" panose="02020603050405020304" pitchFamily="18" charset="0"/>
                <a:ea typeface="仿宋_GB2312" pitchFamily="49" charset="-122"/>
              </a:rPr>
              <a:t>子树中插入新结点，该子树高度增</a:t>
            </a:r>
            <a:r>
              <a:rPr lang="en-US" altLang="zh-CN">
                <a:latin typeface="Times New Roman" panose="02020603050405020304" pitchFamily="18" charset="0"/>
                <a:ea typeface="仿宋_GB2312" pitchFamily="49" charset="-122"/>
              </a:rPr>
              <a:t>1</a:t>
            </a:r>
            <a:r>
              <a:rPr lang="zh-CN" altLang="en-US">
                <a:latin typeface="Times New Roman" panose="02020603050405020304" pitchFamily="18" charset="0"/>
                <a:ea typeface="仿宋_GB2312" pitchFamily="49" charset="-122"/>
              </a:rPr>
              <a:t>导致结点</a:t>
            </a:r>
            <a:r>
              <a:rPr lang="en-US" altLang="zh-CN">
                <a:latin typeface="Times New Roman" panose="02020603050405020304" pitchFamily="18" charset="0"/>
                <a:ea typeface="仿宋_GB2312" pitchFamily="49" charset="-122"/>
              </a:rPr>
              <a:t>A</a:t>
            </a:r>
            <a:r>
              <a:rPr lang="zh-CN" altLang="en-US">
                <a:latin typeface="Times New Roman" panose="02020603050405020304" pitchFamily="18" charset="0"/>
                <a:ea typeface="仿宋_GB2312" pitchFamily="49" charset="-122"/>
              </a:rPr>
              <a:t>的平衡因子变成</a:t>
            </a:r>
            <a:r>
              <a:rPr lang="en-US" altLang="zh-CN">
                <a:latin typeface="Times New Roman" panose="02020603050405020304" pitchFamily="18" charset="0"/>
                <a:ea typeface="仿宋_GB2312" pitchFamily="49" charset="-122"/>
              </a:rPr>
              <a:t>2</a:t>
            </a:r>
            <a:r>
              <a:rPr lang="zh-CN" altLang="en-US">
                <a:latin typeface="Times New Roman" panose="02020603050405020304" pitchFamily="18" charset="0"/>
                <a:ea typeface="仿宋_GB2312" pitchFamily="49" charset="-122"/>
              </a:rPr>
              <a:t>，出现不平衡。为使树恢复平衡，让结点</a:t>
            </a:r>
            <a:r>
              <a:rPr lang="en-US" altLang="zh-CN">
                <a:latin typeface="Times New Roman" panose="02020603050405020304" pitchFamily="18" charset="0"/>
                <a:ea typeface="仿宋_GB2312" pitchFamily="49" charset="-122"/>
              </a:rPr>
              <a:t>A</a:t>
            </a:r>
            <a:r>
              <a:rPr lang="zh-CN" altLang="en-US">
                <a:latin typeface="Times New Roman" panose="02020603050405020304" pitchFamily="18" charset="0"/>
                <a:ea typeface="仿宋_GB2312" pitchFamily="49" charset="-122"/>
              </a:rPr>
              <a:t>反时针旋转。</a:t>
            </a:r>
          </a:p>
        </p:txBody>
      </p:sp>
      <p:sp>
        <p:nvSpPr>
          <p:cNvPr id="33797" name="灯片编号占位符 4">
            <a:extLst>
              <a:ext uri="{FF2B5EF4-FFF2-40B4-BE49-F238E27FC236}">
                <a16:creationId xmlns:a16="http://schemas.microsoft.com/office/drawing/2014/main" id="{D152BEA4-2B44-4768-A5AE-BA84D8E8C70B}"/>
              </a:ext>
            </a:extLst>
          </p:cNvPr>
          <p:cNvSpPr>
            <a:spLocks noGrp="1" noChangeArrowheads="1"/>
          </p:cNvSpPr>
          <p:nvPr>
            <p:ph type="sldNum" sz="quarter" idx="11"/>
          </p:nvPr>
        </p:nvSpPr>
        <p:spPr>
          <a:xfrm>
            <a:off x="45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fld id="{CE0F9337-F1B5-4A61-92CC-B8ACFB820B5B}" type="slidenum">
              <a:rPr lang="en-US" altLang="zh-CN" sz="1200" b="0"/>
              <a:pPr algn="l"/>
              <a:t>28</a:t>
            </a:fld>
            <a:endParaRPr lang="en-US" altLang="zh-CN" sz="1200" b="0"/>
          </a:p>
        </p:txBody>
      </p:sp>
      <p:sp>
        <p:nvSpPr>
          <p:cNvPr id="33798" name="Line 2">
            <a:extLst>
              <a:ext uri="{FF2B5EF4-FFF2-40B4-BE49-F238E27FC236}">
                <a16:creationId xmlns:a16="http://schemas.microsoft.com/office/drawing/2014/main" id="{C2AFECFF-EF43-4501-B01C-C873B9B1CD96}"/>
              </a:ext>
            </a:extLst>
          </p:cNvPr>
          <p:cNvSpPr>
            <a:spLocks noChangeShapeType="1"/>
          </p:cNvSpPr>
          <p:nvPr/>
        </p:nvSpPr>
        <p:spPr bwMode="auto">
          <a:xfrm>
            <a:off x="10414000" y="36449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3799" name="Group 9">
            <a:extLst>
              <a:ext uri="{FF2B5EF4-FFF2-40B4-BE49-F238E27FC236}">
                <a16:creationId xmlns:a16="http://schemas.microsoft.com/office/drawing/2014/main" id="{CC9F34B2-7E63-45EA-A0C4-929E3591B431}"/>
              </a:ext>
            </a:extLst>
          </p:cNvPr>
          <p:cNvGrpSpPr>
            <a:grpSpLocks/>
          </p:cNvGrpSpPr>
          <p:nvPr/>
        </p:nvGrpSpPr>
        <p:grpSpPr bwMode="auto">
          <a:xfrm>
            <a:off x="922338" y="3333750"/>
            <a:ext cx="1814512" cy="2359025"/>
            <a:chOff x="550" y="2070"/>
            <a:chExt cx="1143" cy="1486"/>
          </a:xfrm>
        </p:grpSpPr>
        <p:sp>
          <p:nvSpPr>
            <p:cNvPr id="33831" name="Text Box 10">
              <a:extLst>
                <a:ext uri="{FF2B5EF4-FFF2-40B4-BE49-F238E27FC236}">
                  <a16:creationId xmlns:a16="http://schemas.microsoft.com/office/drawing/2014/main" id="{F07E32A9-34D8-47BA-97F7-33ACD6013024}"/>
                </a:ext>
              </a:extLst>
            </p:cNvPr>
            <p:cNvSpPr txBox="1">
              <a:spLocks noChangeArrowheads="1"/>
            </p:cNvSpPr>
            <p:nvPr/>
          </p:nvSpPr>
          <p:spPr bwMode="auto">
            <a:xfrm>
              <a:off x="1068" y="2070"/>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Times New Roman" panose="02020603050405020304" pitchFamily="18" charset="0"/>
                </a:rPr>
                <a:t>A</a:t>
              </a:r>
              <a:endParaRPr lang="en-US" altLang="zh-CN" sz="2400">
                <a:latin typeface="Times New Roman" panose="02020603050405020304" pitchFamily="18" charset="0"/>
              </a:endParaRPr>
            </a:p>
          </p:txBody>
        </p:sp>
        <p:sp>
          <p:nvSpPr>
            <p:cNvPr id="33832" name="Text Box 11">
              <a:extLst>
                <a:ext uri="{FF2B5EF4-FFF2-40B4-BE49-F238E27FC236}">
                  <a16:creationId xmlns:a16="http://schemas.microsoft.com/office/drawing/2014/main" id="{DE1BCDA1-DFC3-420B-8320-18564CDD0366}"/>
                </a:ext>
              </a:extLst>
            </p:cNvPr>
            <p:cNvSpPr txBox="1">
              <a:spLocks noChangeArrowheads="1"/>
            </p:cNvSpPr>
            <p:nvPr/>
          </p:nvSpPr>
          <p:spPr bwMode="auto">
            <a:xfrm>
              <a:off x="1404" y="2399"/>
              <a:ext cx="28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Times New Roman" panose="02020603050405020304" pitchFamily="18" charset="0"/>
                </a:rPr>
                <a:t>B</a:t>
              </a:r>
              <a:endParaRPr lang="en-US" altLang="zh-CN" sz="2400">
                <a:latin typeface="Times New Roman" panose="02020603050405020304" pitchFamily="18" charset="0"/>
              </a:endParaRPr>
            </a:p>
          </p:txBody>
        </p:sp>
        <p:grpSp>
          <p:nvGrpSpPr>
            <p:cNvPr id="33833" name="Group 15">
              <a:extLst>
                <a:ext uri="{FF2B5EF4-FFF2-40B4-BE49-F238E27FC236}">
                  <a16:creationId xmlns:a16="http://schemas.microsoft.com/office/drawing/2014/main" id="{301AEB2E-8DFA-4A85-9D86-6919EE52EF20}"/>
                </a:ext>
              </a:extLst>
            </p:cNvPr>
            <p:cNvGrpSpPr>
              <a:grpSpLocks/>
            </p:cNvGrpSpPr>
            <p:nvPr/>
          </p:nvGrpSpPr>
          <p:grpSpPr bwMode="auto">
            <a:xfrm>
              <a:off x="550" y="2291"/>
              <a:ext cx="1115" cy="1265"/>
              <a:chOff x="550" y="2372"/>
              <a:chExt cx="1115" cy="1265"/>
            </a:xfrm>
          </p:grpSpPr>
          <p:sp>
            <p:nvSpPr>
              <p:cNvPr id="33836" name="Line 18">
                <a:extLst>
                  <a:ext uri="{FF2B5EF4-FFF2-40B4-BE49-F238E27FC236}">
                    <a16:creationId xmlns:a16="http://schemas.microsoft.com/office/drawing/2014/main" id="{0A23694C-1C8C-4B13-9C84-32DD2EF6B4C3}"/>
                  </a:ext>
                </a:extLst>
              </p:cNvPr>
              <p:cNvSpPr>
                <a:spLocks noChangeShapeType="1"/>
              </p:cNvSpPr>
              <p:nvPr/>
            </p:nvSpPr>
            <p:spPr bwMode="auto">
              <a:xfrm>
                <a:off x="943" y="2470"/>
                <a:ext cx="366" cy="361"/>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3837" name="Line 17">
                <a:extLst>
                  <a:ext uri="{FF2B5EF4-FFF2-40B4-BE49-F238E27FC236}">
                    <a16:creationId xmlns:a16="http://schemas.microsoft.com/office/drawing/2014/main" id="{AB100857-1901-4370-957F-26E368331D28}"/>
                  </a:ext>
                </a:extLst>
              </p:cNvPr>
              <p:cNvSpPr>
                <a:spLocks noChangeShapeType="1"/>
              </p:cNvSpPr>
              <p:nvPr/>
            </p:nvSpPr>
            <p:spPr bwMode="auto">
              <a:xfrm>
                <a:off x="1333" y="2855"/>
                <a:ext cx="207" cy="23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38" name="Line 18">
                <a:extLst>
                  <a:ext uri="{FF2B5EF4-FFF2-40B4-BE49-F238E27FC236}">
                    <a16:creationId xmlns:a16="http://schemas.microsoft.com/office/drawing/2014/main" id="{BEFC2D96-9CD9-43EC-A0AD-60E03A6513E6}"/>
                  </a:ext>
                </a:extLst>
              </p:cNvPr>
              <p:cNvSpPr>
                <a:spLocks noChangeShapeType="1"/>
              </p:cNvSpPr>
              <p:nvPr/>
            </p:nvSpPr>
            <p:spPr bwMode="auto">
              <a:xfrm>
                <a:off x="944" y="2471"/>
                <a:ext cx="366" cy="361"/>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3839" name="Line 19">
                <a:extLst>
                  <a:ext uri="{FF2B5EF4-FFF2-40B4-BE49-F238E27FC236}">
                    <a16:creationId xmlns:a16="http://schemas.microsoft.com/office/drawing/2014/main" id="{B8BD767A-B385-49F9-B276-7C18D2E92CBD}"/>
                  </a:ext>
                </a:extLst>
              </p:cNvPr>
              <p:cNvSpPr>
                <a:spLocks noChangeShapeType="1"/>
              </p:cNvSpPr>
              <p:nvPr/>
            </p:nvSpPr>
            <p:spPr bwMode="auto">
              <a:xfrm flipH="1">
                <a:off x="646" y="2564"/>
                <a:ext cx="240" cy="24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3840" name="Rectangle 20">
                <a:extLst>
                  <a:ext uri="{FF2B5EF4-FFF2-40B4-BE49-F238E27FC236}">
                    <a16:creationId xmlns:a16="http://schemas.microsoft.com/office/drawing/2014/main" id="{4071E55F-B5BA-4940-BCE6-2B009BA4D78C}"/>
                  </a:ext>
                </a:extLst>
              </p:cNvPr>
              <p:cNvSpPr>
                <a:spLocks noChangeArrowheads="1"/>
              </p:cNvSpPr>
              <p:nvPr/>
            </p:nvSpPr>
            <p:spPr bwMode="auto">
              <a:xfrm>
                <a:off x="550" y="2756"/>
                <a:ext cx="240" cy="528"/>
              </a:xfrm>
              <a:prstGeom prst="rect">
                <a:avLst/>
              </a:prstGeom>
              <a:solidFill>
                <a:srgbClr val="66FF66"/>
              </a:solidFill>
              <a:ln w="28575">
                <a:solidFill>
                  <a:srgbClr val="006666"/>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00"/>
                    </a:solidFill>
                    <a:latin typeface="Times New Roman" panose="02020603050405020304" pitchFamily="18" charset="0"/>
                  </a:rPr>
                  <a:t>h</a:t>
                </a:r>
              </a:p>
            </p:txBody>
          </p:sp>
          <p:sp>
            <p:nvSpPr>
              <p:cNvPr id="33841" name="Oval 21">
                <a:extLst>
                  <a:ext uri="{FF2B5EF4-FFF2-40B4-BE49-F238E27FC236}">
                    <a16:creationId xmlns:a16="http://schemas.microsoft.com/office/drawing/2014/main" id="{8F993DAE-8986-4CAF-B425-6DD22E7B7259}"/>
                  </a:ext>
                </a:extLst>
              </p:cNvPr>
              <p:cNvSpPr>
                <a:spLocks noChangeArrowheads="1"/>
              </p:cNvSpPr>
              <p:nvPr/>
            </p:nvSpPr>
            <p:spPr bwMode="auto">
              <a:xfrm>
                <a:off x="838" y="2372"/>
                <a:ext cx="240" cy="240"/>
              </a:xfrm>
              <a:prstGeom prst="ellipse">
                <a:avLst/>
              </a:prstGeom>
              <a:solidFill>
                <a:srgbClr val="66FF66"/>
              </a:solidFill>
              <a:ln w="28575">
                <a:solidFill>
                  <a:srgbClr val="006666"/>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000000"/>
                  </a:solidFill>
                </a:endParaRPr>
              </a:p>
            </p:txBody>
          </p:sp>
          <p:sp>
            <p:nvSpPr>
              <p:cNvPr id="33842" name="Line 22">
                <a:extLst>
                  <a:ext uri="{FF2B5EF4-FFF2-40B4-BE49-F238E27FC236}">
                    <a16:creationId xmlns:a16="http://schemas.microsoft.com/office/drawing/2014/main" id="{84A1EDCC-75A7-4C21-8D44-30C8B2B944A4}"/>
                  </a:ext>
                </a:extLst>
              </p:cNvPr>
              <p:cNvSpPr>
                <a:spLocks noChangeShapeType="1"/>
              </p:cNvSpPr>
              <p:nvPr/>
            </p:nvSpPr>
            <p:spPr bwMode="auto">
              <a:xfrm flipH="1">
                <a:off x="1028" y="2900"/>
                <a:ext cx="230" cy="24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3843" name="Oval 23">
                <a:extLst>
                  <a:ext uri="{FF2B5EF4-FFF2-40B4-BE49-F238E27FC236}">
                    <a16:creationId xmlns:a16="http://schemas.microsoft.com/office/drawing/2014/main" id="{7342F00A-41CE-4DD3-A6C3-5D2DF482B0F6}"/>
                  </a:ext>
                </a:extLst>
              </p:cNvPr>
              <p:cNvSpPr>
                <a:spLocks noChangeArrowheads="1"/>
              </p:cNvSpPr>
              <p:nvPr/>
            </p:nvSpPr>
            <p:spPr bwMode="auto">
              <a:xfrm>
                <a:off x="1174" y="2708"/>
                <a:ext cx="240" cy="240"/>
              </a:xfrm>
              <a:prstGeom prst="ellipse">
                <a:avLst/>
              </a:prstGeom>
              <a:solidFill>
                <a:srgbClr val="66FF66"/>
              </a:solidFill>
              <a:ln w="28575">
                <a:solidFill>
                  <a:srgbClr val="006666"/>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000000"/>
                  </a:solidFill>
                </a:endParaRPr>
              </a:p>
            </p:txBody>
          </p:sp>
          <p:sp>
            <p:nvSpPr>
              <p:cNvPr id="33844" name="Rectangle 24">
                <a:extLst>
                  <a:ext uri="{FF2B5EF4-FFF2-40B4-BE49-F238E27FC236}">
                    <a16:creationId xmlns:a16="http://schemas.microsoft.com/office/drawing/2014/main" id="{50E12D7A-09D0-47D4-960A-6E2897F4DF55}"/>
                  </a:ext>
                </a:extLst>
              </p:cNvPr>
              <p:cNvSpPr>
                <a:spLocks noChangeArrowheads="1"/>
              </p:cNvSpPr>
              <p:nvPr/>
            </p:nvSpPr>
            <p:spPr bwMode="auto">
              <a:xfrm>
                <a:off x="934" y="3092"/>
                <a:ext cx="240" cy="528"/>
              </a:xfrm>
              <a:prstGeom prst="rect">
                <a:avLst/>
              </a:prstGeom>
              <a:solidFill>
                <a:srgbClr val="66FF66"/>
              </a:solidFill>
              <a:ln w="28575">
                <a:solidFill>
                  <a:srgbClr val="006666"/>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00"/>
                    </a:solidFill>
                    <a:latin typeface="Times New Roman" panose="02020603050405020304" pitchFamily="18" charset="0"/>
                  </a:rPr>
                  <a:t>h</a:t>
                </a:r>
              </a:p>
            </p:txBody>
          </p:sp>
          <p:sp>
            <p:nvSpPr>
              <p:cNvPr id="33845" name="Rectangle 27">
                <a:extLst>
                  <a:ext uri="{FF2B5EF4-FFF2-40B4-BE49-F238E27FC236}">
                    <a16:creationId xmlns:a16="http://schemas.microsoft.com/office/drawing/2014/main" id="{531BAEEF-A541-41F4-AE82-4F05D9013A69}"/>
                  </a:ext>
                </a:extLst>
              </p:cNvPr>
              <p:cNvSpPr>
                <a:spLocks noChangeArrowheads="1"/>
              </p:cNvSpPr>
              <p:nvPr/>
            </p:nvSpPr>
            <p:spPr bwMode="auto">
              <a:xfrm>
                <a:off x="1425" y="3085"/>
                <a:ext cx="240" cy="552"/>
              </a:xfrm>
              <a:prstGeom prst="rect">
                <a:avLst/>
              </a:prstGeom>
              <a:solidFill>
                <a:srgbClr val="66FF66"/>
              </a:solidFill>
              <a:ln w="28575">
                <a:solidFill>
                  <a:srgbClr val="006666"/>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00"/>
                    </a:solidFill>
                    <a:latin typeface="Times New Roman" panose="02020603050405020304" pitchFamily="18" charset="0"/>
                  </a:rPr>
                  <a:t>h</a:t>
                </a:r>
                <a:endParaRPr lang="zh-CN" altLang="zh-CN" sz="3200" b="1">
                  <a:solidFill>
                    <a:srgbClr val="000000"/>
                  </a:solidFill>
                  <a:latin typeface="Times New Roman" panose="02020603050405020304" pitchFamily="18" charset="0"/>
                </a:endParaRPr>
              </a:p>
            </p:txBody>
          </p:sp>
          <p:sp>
            <p:nvSpPr>
              <p:cNvPr id="33846" name="Line 17">
                <a:extLst>
                  <a:ext uri="{FF2B5EF4-FFF2-40B4-BE49-F238E27FC236}">
                    <a16:creationId xmlns:a16="http://schemas.microsoft.com/office/drawing/2014/main" id="{31DE3F8A-1DEF-453B-88A7-FDA3140C81B5}"/>
                  </a:ext>
                </a:extLst>
              </p:cNvPr>
              <p:cNvSpPr>
                <a:spLocks noChangeShapeType="1"/>
              </p:cNvSpPr>
              <p:nvPr/>
            </p:nvSpPr>
            <p:spPr bwMode="auto">
              <a:xfrm>
                <a:off x="1332" y="2854"/>
                <a:ext cx="207" cy="23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47" name="Line 19">
                <a:extLst>
                  <a:ext uri="{FF2B5EF4-FFF2-40B4-BE49-F238E27FC236}">
                    <a16:creationId xmlns:a16="http://schemas.microsoft.com/office/drawing/2014/main" id="{41019C4B-6DDB-4F00-9074-4ADF1F715186}"/>
                  </a:ext>
                </a:extLst>
              </p:cNvPr>
              <p:cNvSpPr>
                <a:spLocks noChangeShapeType="1"/>
              </p:cNvSpPr>
              <p:nvPr/>
            </p:nvSpPr>
            <p:spPr bwMode="auto">
              <a:xfrm flipH="1">
                <a:off x="645" y="2563"/>
                <a:ext cx="240" cy="24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3848" name="Line 22">
                <a:extLst>
                  <a:ext uri="{FF2B5EF4-FFF2-40B4-BE49-F238E27FC236}">
                    <a16:creationId xmlns:a16="http://schemas.microsoft.com/office/drawing/2014/main" id="{A284316D-DB4E-4EBE-8F67-713F6FD31384}"/>
                  </a:ext>
                </a:extLst>
              </p:cNvPr>
              <p:cNvSpPr>
                <a:spLocks noChangeShapeType="1"/>
              </p:cNvSpPr>
              <p:nvPr/>
            </p:nvSpPr>
            <p:spPr bwMode="auto">
              <a:xfrm flipH="1">
                <a:off x="1027" y="2899"/>
                <a:ext cx="230" cy="24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17" name="Text Box 30">
              <a:extLst>
                <a:ext uri="{FF2B5EF4-FFF2-40B4-BE49-F238E27FC236}">
                  <a16:creationId xmlns:a16="http://schemas.microsoft.com/office/drawing/2014/main" id="{03193FF0-03FD-4AD2-9348-C4D346A0D495}"/>
                </a:ext>
              </a:extLst>
            </p:cNvPr>
            <p:cNvSpPr txBox="1">
              <a:spLocks noChangeArrowheads="1"/>
            </p:cNvSpPr>
            <p:nvPr/>
          </p:nvSpPr>
          <p:spPr bwMode="auto">
            <a:xfrm>
              <a:off x="825" y="2260"/>
              <a:ext cx="278" cy="291"/>
            </a:xfrm>
            <a:prstGeom prst="rect">
              <a:avLst/>
            </a:prstGeom>
            <a:noFill/>
            <a:ln w="9525">
              <a:noFill/>
              <a:miter lim="800000"/>
              <a:headEnd/>
              <a:tailEnd/>
            </a:ln>
            <a:effectLst/>
          </p:spPr>
          <p:txBody>
            <a:bodyPr wrap="none">
              <a:spAutoFit/>
            </a:bodyPr>
            <a:lstStyle/>
            <a:p>
              <a:pPr eaLnBrk="1" hangingPunct="1">
                <a:defRPr/>
              </a:pPr>
              <a:r>
                <a:rPr lang="en-US" altLang="zh-CN" sz="2400" b="1" dirty="0">
                  <a:solidFill>
                    <a:srgbClr val="000000"/>
                  </a:solidFill>
                  <a:effectLst>
                    <a:outerShdw blurRad="38100" dist="38100" dir="2700000" algn="tl">
                      <a:srgbClr val="C0C0C0"/>
                    </a:outerShdw>
                  </a:effectLst>
                  <a:latin typeface="Times New Roman" pitchFamily="18" charset="0"/>
                </a:rPr>
                <a:t>-1</a:t>
              </a:r>
              <a:endParaRPr lang="en-US" altLang="zh-CN" sz="2400" dirty="0">
                <a:solidFill>
                  <a:srgbClr val="000000"/>
                </a:solidFill>
                <a:latin typeface="Times New Roman" pitchFamily="18" charset="0"/>
              </a:endParaRPr>
            </a:p>
          </p:txBody>
        </p:sp>
        <p:sp>
          <p:nvSpPr>
            <p:cNvPr id="118" name="Text Box 31">
              <a:extLst>
                <a:ext uri="{FF2B5EF4-FFF2-40B4-BE49-F238E27FC236}">
                  <a16:creationId xmlns:a16="http://schemas.microsoft.com/office/drawing/2014/main" id="{BB360318-1774-40CA-BF50-1391F3C1C3AB}"/>
                </a:ext>
              </a:extLst>
            </p:cNvPr>
            <p:cNvSpPr txBox="1">
              <a:spLocks noChangeArrowheads="1"/>
            </p:cNvSpPr>
            <p:nvPr/>
          </p:nvSpPr>
          <p:spPr bwMode="auto">
            <a:xfrm>
              <a:off x="1185" y="2593"/>
              <a:ext cx="212" cy="288"/>
            </a:xfrm>
            <a:prstGeom prst="rect">
              <a:avLst/>
            </a:prstGeom>
            <a:noFill/>
            <a:ln w="9525">
              <a:noFill/>
              <a:miter lim="800000"/>
              <a:headEnd/>
              <a:tailEnd/>
            </a:ln>
            <a:effectLst/>
          </p:spPr>
          <p:txBody>
            <a:bodyPr wrap="none">
              <a:spAutoFit/>
            </a:bodyPr>
            <a:lstStyle/>
            <a:p>
              <a:pPr eaLnBrk="1" hangingPunct="1">
                <a:defRPr/>
              </a:pPr>
              <a:r>
                <a:rPr lang="en-US" altLang="zh-CN" sz="2400" b="1">
                  <a:solidFill>
                    <a:srgbClr val="000000"/>
                  </a:solidFill>
                  <a:effectLst>
                    <a:outerShdw blurRad="38100" dist="38100" dir="2700000" algn="tl">
                      <a:srgbClr val="C0C0C0"/>
                    </a:outerShdw>
                  </a:effectLst>
                  <a:latin typeface="Times New Roman" pitchFamily="18" charset="0"/>
                </a:rPr>
                <a:t>0</a:t>
              </a:r>
              <a:endParaRPr lang="en-US" altLang="zh-CN" sz="2400">
                <a:solidFill>
                  <a:srgbClr val="000000"/>
                </a:solidFill>
                <a:latin typeface="Times New Roman" pitchFamily="18" charset="0"/>
              </a:endParaRPr>
            </a:p>
          </p:txBody>
        </p:sp>
      </p:grpSp>
      <p:sp>
        <p:nvSpPr>
          <p:cNvPr id="33800" name="Line 61">
            <a:extLst>
              <a:ext uri="{FF2B5EF4-FFF2-40B4-BE49-F238E27FC236}">
                <a16:creationId xmlns:a16="http://schemas.microsoft.com/office/drawing/2014/main" id="{D4DD3083-66E0-41EB-BAAA-FF5C3466C461}"/>
              </a:ext>
            </a:extLst>
          </p:cNvPr>
          <p:cNvSpPr>
            <a:spLocks noChangeShapeType="1"/>
          </p:cNvSpPr>
          <p:nvPr/>
        </p:nvSpPr>
        <p:spPr bwMode="auto">
          <a:xfrm flipH="1">
            <a:off x="6249988" y="4586288"/>
            <a:ext cx="290512" cy="434975"/>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01" name="Line 62">
            <a:extLst>
              <a:ext uri="{FF2B5EF4-FFF2-40B4-BE49-F238E27FC236}">
                <a16:creationId xmlns:a16="http://schemas.microsoft.com/office/drawing/2014/main" id="{B056009E-0F11-43A3-A00A-AB7391289C4D}"/>
              </a:ext>
            </a:extLst>
          </p:cNvPr>
          <p:cNvSpPr>
            <a:spLocks noChangeShapeType="1"/>
          </p:cNvSpPr>
          <p:nvPr/>
        </p:nvSpPr>
        <p:spPr bwMode="auto">
          <a:xfrm>
            <a:off x="6618288" y="4594225"/>
            <a:ext cx="263525" cy="479425"/>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02" name="Line 64">
            <a:extLst>
              <a:ext uri="{FF2B5EF4-FFF2-40B4-BE49-F238E27FC236}">
                <a16:creationId xmlns:a16="http://schemas.microsoft.com/office/drawing/2014/main" id="{29BCEB85-532D-4C6D-B9AB-2F2BE1B522B1}"/>
              </a:ext>
            </a:extLst>
          </p:cNvPr>
          <p:cNvSpPr>
            <a:spLocks noChangeShapeType="1"/>
          </p:cNvSpPr>
          <p:nvPr/>
        </p:nvSpPr>
        <p:spPr bwMode="auto">
          <a:xfrm flipH="1">
            <a:off x="6623050" y="4078288"/>
            <a:ext cx="381000" cy="38100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3803" name="Oval 65">
            <a:extLst>
              <a:ext uri="{FF2B5EF4-FFF2-40B4-BE49-F238E27FC236}">
                <a16:creationId xmlns:a16="http://schemas.microsoft.com/office/drawing/2014/main" id="{D36E698E-EDE4-40AB-9D2D-1113B392A748}"/>
              </a:ext>
            </a:extLst>
          </p:cNvPr>
          <p:cNvSpPr>
            <a:spLocks noChangeArrowheads="1"/>
          </p:cNvSpPr>
          <p:nvPr/>
        </p:nvSpPr>
        <p:spPr bwMode="auto">
          <a:xfrm>
            <a:off x="6394450" y="4306888"/>
            <a:ext cx="381000" cy="381000"/>
          </a:xfrm>
          <a:prstGeom prst="ellipse">
            <a:avLst/>
          </a:prstGeom>
          <a:solidFill>
            <a:srgbClr val="66FF66"/>
          </a:solidFill>
          <a:ln w="28575">
            <a:solidFill>
              <a:srgbClr val="0080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000000"/>
              </a:solidFill>
            </a:endParaRPr>
          </a:p>
        </p:txBody>
      </p:sp>
      <p:sp>
        <p:nvSpPr>
          <p:cNvPr id="33804" name="Oval 66">
            <a:extLst>
              <a:ext uri="{FF2B5EF4-FFF2-40B4-BE49-F238E27FC236}">
                <a16:creationId xmlns:a16="http://schemas.microsoft.com/office/drawing/2014/main" id="{C8551E1D-913D-4FE9-8287-AD5752460EDD}"/>
              </a:ext>
            </a:extLst>
          </p:cNvPr>
          <p:cNvSpPr>
            <a:spLocks noChangeArrowheads="1"/>
          </p:cNvSpPr>
          <p:nvPr/>
        </p:nvSpPr>
        <p:spPr bwMode="auto">
          <a:xfrm>
            <a:off x="6927850" y="3773488"/>
            <a:ext cx="381000" cy="381000"/>
          </a:xfrm>
          <a:prstGeom prst="ellipse">
            <a:avLst/>
          </a:prstGeom>
          <a:solidFill>
            <a:srgbClr val="66FF66"/>
          </a:solidFill>
          <a:ln w="28575">
            <a:solidFill>
              <a:srgbClr val="0080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000000"/>
              </a:solidFill>
            </a:endParaRPr>
          </a:p>
        </p:txBody>
      </p:sp>
      <p:sp>
        <p:nvSpPr>
          <p:cNvPr id="33805" name="Rectangle 67">
            <a:extLst>
              <a:ext uri="{FF2B5EF4-FFF2-40B4-BE49-F238E27FC236}">
                <a16:creationId xmlns:a16="http://schemas.microsoft.com/office/drawing/2014/main" id="{F569C016-2DA5-4F48-8439-34ECB5E02396}"/>
              </a:ext>
            </a:extLst>
          </p:cNvPr>
          <p:cNvSpPr>
            <a:spLocks noChangeArrowheads="1"/>
          </p:cNvSpPr>
          <p:nvPr/>
        </p:nvSpPr>
        <p:spPr bwMode="auto">
          <a:xfrm>
            <a:off x="6067425" y="5032375"/>
            <a:ext cx="381000" cy="838200"/>
          </a:xfrm>
          <a:prstGeom prst="rect">
            <a:avLst/>
          </a:prstGeom>
          <a:solidFill>
            <a:srgbClr val="66FF66"/>
          </a:solidFill>
          <a:ln w="28575">
            <a:solidFill>
              <a:srgbClr val="008000"/>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00"/>
                </a:solidFill>
                <a:latin typeface="Times New Roman" panose="02020603050405020304" pitchFamily="18" charset="0"/>
              </a:rPr>
              <a:t>h</a:t>
            </a:r>
          </a:p>
        </p:txBody>
      </p:sp>
      <p:sp>
        <p:nvSpPr>
          <p:cNvPr id="33806" name="Rectangle 68">
            <a:extLst>
              <a:ext uri="{FF2B5EF4-FFF2-40B4-BE49-F238E27FC236}">
                <a16:creationId xmlns:a16="http://schemas.microsoft.com/office/drawing/2014/main" id="{AA03A87E-CC90-43AD-80B2-8BA08A5BA1BC}"/>
              </a:ext>
            </a:extLst>
          </p:cNvPr>
          <p:cNvSpPr>
            <a:spLocks noChangeArrowheads="1"/>
          </p:cNvSpPr>
          <p:nvPr/>
        </p:nvSpPr>
        <p:spPr bwMode="auto">
          <a:xfrm>
            <a:off x="6659563" y="5032375"/>
            <a:ext cx="381000" cy="838200"/>
          </a:xfrm>
          <a:prstGeom prst="rect">
            <a:avLst/>
          </a:prstGeom>
          <a:solidFill>
            <a:srgbClr val="FF7C80"/>
          </a:solidFill>
          <a:ln w="28575">
            <a:solidFill>
              <a:srgbClr val="008000"/>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00"/>
                </a:solidFill>
                <a:latin typeface="Times New Roman" panose="02020603050405020304" pitchFamily="18" charset="0"/>
              </a:rPr>
              <a:t>h</a:t>
            </a:r>
          </a:p>
        </p:txBody>
      </p:sp>
      <p:sp>
        <p:nvSpPr>
          <p:cNvPr id="33807" name="Text Box 69">
            <a:extLst>
              <a:ext uri="{FF2B5EF4-FFF2-40B4-BE49-F238E27FC236}">
                <a16:creationId xmlns:a16="http://schemas.microsoft.com/office/drawing/2014/main" id="{4136E04C-00C6-492C-99D4-3DF9002602E7}"/>
              </a:ext>
            </a:extLst>
          </p:cNvPr>
          <p:cNvSpPr txBox="1">
            <a:spLocks noChangeArrowheads="1"/>
          </p:cNvSpPr>
          <p:nvPr/>
        </p:nvSpPr>
        <p:spPr bwMode="auto">
          <a:xfrm>
            <a:off x="6546850" y="3392488"/>
            <a:ext cx="458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Times New Roman" panose="02020603050405020304" pitchFamily="18" charset="0"/>
              </a:rPr>
              <a:t>B</a:t>
            </a:r>
            <a:endParaRPr lang="en-US" altLang="zh-CN" sz="2400">
              <a:latin typeface="Times New Roman" panose="02020603050405020304" pitchFamily="18" charset="0"/>
            </a:endParaRPr>
          </a:p>
        </p:txBody>
      </p:sp>
      <p:sp>
        <p:nvSpPr>
          <p:cNvPr id="33808" name="Text Box 71">
            <a:extLst>
              <a:ext uri="{FF2B5EF4-FFF2-40B4-BE49-F238E27FC236}">
                <a16:creationId xmlns:a16="http://schemas.microsoft.com/office/drawing/2014/main" id="{210F8693-0C2D-470E-BB4D-88EFE7D33F6E}"/>
              </a:ext>
            </a:extLst>
          </p:cNvPr>
          <p:cNvSpPr txBox="1">
            <a:spLocks noChangeArrowheads="1"/>
          </p:cNvSpPr>
          <p:nvPr/>
        </p:nvSpPr>
        <p:spPr bwMode="auto">
          <a:xfrm>
            <a:off x="5937250" y="3956050"/>
            <a:ext cx="4778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Times New Roman" panose="02020603050405020304" pitchFamily="18" charset="0"/>
              </a:rPr>
              <a:t>A</a:t>
            </a:r>
            <a:endParaRPr lang="en-US" altLang="zh-CN" sz="2400">
              <a:latin typeface="Times New Roman" panose="02020603050405020304" pitchFamily="18" charset="0"/>
            </a:endParaRPr>
          </a:p>
        </p:txBody>
      </p:sp>
      <p:sp>
        <p:nvSpPr>
          <p:cNvPr id="77" name="Text Box 73">
            <a:extLst>
              <a:ext uri="{FF2B5EF4-FFF2-40B4-BE49-F238E27FC236}">
                <a16:creationId xmlns:a16="http://schemas.microsoft.com/office/drawing/2014/main" id="{8AE59ABC-05ED-4C7F-ADB1-A631048B916D}"/>
              </a:ext>
            </a:extLst>
          </p:cNvPr>
          <p:cNvSpPr txBox="1">
            <a:spLocks noChangeArrowheads="1"/>
          </p:cNvSpPr>
          <p:nvPr/>
        </p:nvSpPr>
        <p:spPr bwMode="auto">
          <a:xfrm>
            <a:off x="6407150" y="4268788"/>
            <a:ext cx="336550" cy="457200"/>
          </a:xfrm>
          <a:prstGeom prst="rect">
            <a:avLst/>
          </a:prstGeom>
          <a:noFill/>
          <a:ln w="9525">
            <a:noFill/>
            <a:miter lim="800000"/>
            <a:headEnd/>
            <a:tailEnd/>
          </a:ln>
          <a:effectLst/>
        </p:spPr>
        <p:txBody>
          <a:bodyPr wrap="none">
            <a:spAutoFit/>
          </a:bodyPr>
          <a:lstStyle/>
          <a:p>
            <a:pPr eaLnBrk="1" hangingPunct="1">
              <a:defRPr/>
            </a:pPr>
            <a:r>
              <a:rPr lang="en-US" altLang="zh-CN" sz="2400" b="1">
                <a:solidFill>
                  <a:srgbClr val="000000"/>
                </a:solidFill>
                <a:effectLst>
                  <a:outerShdw blurRad="38100" dist="38100" dir="2700000" algn="tl">
                    <a:srgbClr val="C0C0C0"/>
                  </a:outerShdw>
                </a:effectLst>
                <a:latin typeface="Times New Roman" pitchFamily="18" charset="0"/>
              </a:rPr>
              <a:t>0</a:t>
            </a:r>
            <a:endParaRPr lang="en-US" altLang="zh-CN" sz="2400">
              <a:solidFill>
                <a:srgbClr val="000000"/>
              </a:solidFill>
              <a:latin typeface="Times New Roman" pitchFamily="18" charset="0"/>
            </a:endParaRPr>
          </a:p>
        </p:txBody>
      </p:sp>
      <p:sp>
        <p:nvSpPr>
          <p:cNvPr id="78" name="Text Box 74">
            <a:extLst>
              <a:ext uri="{FF2B5EF4-FFF2-40B4-BE49-F238E27FC236}">
                <a16:creationId xmlns:a16="http://schemas.microsoft.com/office/drawing/2014/main" id="{732E8ECD-603E-4D54-8E2A-689599A3FDEF}"/>
              </a:ext>
            </a:extLst>
          </p:cNvPr>
          <p:cNvSpPr txBox="1">
            <a:spLocks noChangeArrowheads="1"/>
          </p:cNvSpPr>
          <p:nvPr/>
        </p:nvSpPr>
        <p:spPr bwMode="auto">
          <a:xfrm>
            <a:off x="6942138" y="3724275"/>
            <a:ext cx="336550" cy="457200"/>
          </a:xfrm>
          <a:prstGeom prst="rect">
            <a:avLst/>
          </a:prstGeom>
          <a:noFill/>
          <a:ln w="9525">
            <a:noFill/>
            <a:miter lim="800000"/>
            <a:headEnd/>
            <a:tailEnd/>
          </a:ln>
          <a:effectLst/>
        </p:spPr>
        <p:txBody>
          <a:bodyPr wrap="none">
            <a:spAutoFit/>
          </a:bodyPr>
          <a:lstStyle/>
          <a:p>
            <a:pPr eaLnBrk="1" hangingPunct="1">
              <a:defRPr/>
            </a:pPr>
            <a:r>
              <a:rPr lang="en-US" altLang="zh-CN" sz="2400" b="1" dirty="0">
                <a:solidFill>
                  <a:srgbClr val="000000"/>
                </a:solidFill>
                <a:effectLst>
                  <a:outerShdw blurRad="38100" dist="38100" dir="2700000" algn="tl">
                    <a:srgbClr val="C0C0C0"/>
                  </a:outerShdw>
                </a:effectLst>
                <a:latin typeface="Times New Roman" pitchFamily="18" charset="0"/>
              </a:rPr>
              <a:t>0</a:t>
            </a:r>
          </a:p>
        </p:txBody>
      </p:sp>
      <p:grpSp>
        <p:nvGrpSpPr>
          <p:cNvPr id="33811" name="组合 149">
            <a:extLst>
              <a:ext uri="{FF2B5EF4-FFF2-40B4-BE49-F238E27FC236}">
                <a16:creationId xmlns:a16="http://schemas.microsoft.com/office/drawing/2014/main" id="{6D28EEB9-8396-47BD-B105-344D67818AAF}"/>
              </a:ext>
            </a:extLst>
          </p:cNvPr>
          <p:cNvGrpSpPr>
            <a:grpSpLocks/>
          </p:cNvGrpSpPr>
          <p:nvPr/>
        </p:nvGrpSpPr>
        <p:grpSpPr bwMode="auto">
          <a:xfrm>
            <a:off x="3189288" y="3360738"/>
            <a:ext cx="4835525" cy="2801937"/>
            <a:chOff x="3074967" y="3355976"/>
            <a:chExt cx="4835586" cy="2801971"/>
          </a:xfrm>
        </p:grpSpPr>
        <p:grpSp>
          <p:nvGrpSpPr>
            <p:cNvPr id="33813" name="Group 9">
              <a:extLst>
                <a:ext uri="{FF2B5EF4-FFF2-40B4-BE49-F238E27FC236}">
                  <a16:creationId xmlns:a16="http://schemas.microsoft.com/office/drawing/2014/main" id="{47DFF5A9-B7A3-4713-B9CD-BEB830A6560B}"/>
                </a:ext>
              </a:extLst>
            </p:cNvPr>
            <p:cNvGrpSpPr>
              <a:grpSpLocks/>
            </p:cNvGrpSpPr>
            <p:nvPr/>
          </p:nvGrpSpPr>
          <p:grpSpPr bwMode="auto">
            <a:xfrm>
              <a:off x="3074967" y="3355976"/>
              <a:ext cx="4835527" cy="2555876"/>
              <a:chOff x="550" y="2070"/>
              <a:chExt cx="3046" cy="1610"/>
            </a:xfrm>
          </p:grpSpPr>
          <p:sp>
            <p:nvSpPr>
              <p:cNvPr id="33816" name="Text Box 10">
                <a:extLst>
                  <a:ext uri="{FF2B5EF4-FFF2-40B4-BE49-F238E27FC236}">
                    <a16:creationId xmlns:a16="http://schemas.microsoft.com/office/drawing/2014/main" id="{CF90261C-E2DA-4A9B-9346-1D95B3DD8AC3}"/>
                  </a:ext>
                </a:extLst>
              </p:cNvPr>
              <p:cNvSpPr txBox="1">
                <a:spLocks noChangeArrowheads="1"/>
              </p:cNvSpPr>
              <p:nvPr/>
            </p:nvSpPr>
            <p:spPr bwMode="auto">
              <a:xfrm>
                <a:off x="1068" y="2070"/>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Times New Roman" panose="02020603050405020304" pitchFamily="18" charset="0"/>
                  </a:rPr>
                  <a:t>A</a:t>
                </a:r>
                <a:endParaRPr lang="en-US" altLang="zh-CN" sz="2400">
                  <a:latin typeface="Times New Roman" panose="02020603050405020304" pitchFamily="18" charset="0"/>
                </a:endParaRPr>
              </a:p>
            </p:txBody>
          </p:sp>
          <p:sp>
            <p:nvSpPr>
              <p:cNvPr id="33817" name="Text Box 11">
                <a:extLst>
                  <a:ext uri="{FF2B5EF4-FFF2-40B4-BE49-F238E27FC236}">
                    <a16:creationId xmlns:a16="http://schemas.microsoft.com/office/drawing/2014/main" id="{66453CA7-DAA2-49E2-93D2-438CD71FC3FD}"/>
                  </a:ext>
                </a:extLst>
              </p:cNvPr>
              <p:cNvSpPr txBox="1">
                <a:spLocks noChangeArrowheads="1"/>
              </p:cNvSpPr>
              <p:nvPr/>
            </p:nvSpPr>
            <p:spPr bwMode="auto">
              <a:xfrm>
                <a:off x="1404" y="2399"/>
                <a:ext cx="28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Times New Roman" panose="02020603050405020304" pitchFamily="18" charset="0"/>
                  </a:rPr>
                  <a:t>B</a:t>
                </a:r>
                <a:endParaRPr lang="en-US" altLang="zh-CN" sz="2400">
                  <a:latin typeface="Times New Roman" panose="02020603050405020304" pitchFamily="18" charset="0"/>
                </a:endParaRPr>
              </a:p>
            </p:txBody>
          </p:sp>
          <p:grpSp>
            <p:nvGrpSpPr>
              <p:cNvPr id="33818" name="Group 15">
                <a:extLst>
                  <a:ext uri="{FF2B5EF4-FFF2-40B4-BE49-F238E27FC236}">
                    <a16:creationId xmlns:a16="http://schemas.microsoft.com/office/drawing/2014/main" id="{2EAD2CA1-E4B2-496F-BD1D-A7ECA91896A9}"/>
                  </a:ext>
                </a:extLst>
              </p:cNvPr>
              <p:cNvGrpSpPr>
                <a:grpSpLocks/>
              </p:cNvGrpSpPr>
              <p:nvPr/>
            </p:nvGrpSpPr>
            <p:grpSpPr bwMode="auto">
              <a:xfrm>
                <a:off x="550" y="2291"/>
                <a:ext cx="3046" cy="1389"/>
                <a:chOff x="550" y="2372"/>
                <a:chExt cx="3046" cy="1389"/>
              </a:xfrm>
            </p:grpSpPr>
            <p:sp>
              <p:nvSpPr>
                <p:cNvPr id="33821" name="Line 17">
                  <a:extLst>
                    <a:ext uri="{FF2B5EF4-FFF2-40B4-BE49-F238E27FC236}">
                      <a16:creationId xmlns:a16="http://schemas.microsoft.com/office/drawing/2014/main" id="{31BCA05E-2568-40F9-8AA9-98C8C3838E40}"/>
                    </a:ext>
                  </a:extLst>
                </p:cNvPr>
                <p:cNvSpPr>
                  <a:spLocks noChangeShapeType="1"/>
                </p:cNvSpPr>
                <p:nvPr/>
              </p:nvSpPr>
              <p:spPr bwMode="auto">
                <a:xfrm>
                  <a:off x="1333" y="2855"/>
                  <a:ext cx="207" cy="23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22" name="Line 18">
                  <a:extLst>
                    <a:ext uri="{FF2B5EF4-FFF2-40B4-BE49-F238E27FC236}">
                      <a16:creationId xmlns:a16="http://schemas.microsoft.com/office/drawing/2014/main" id="{7D05B1C6-4F94-48C6-A981-DAC7C9CC53B0}"/>
                    </a:ext>
                  </a:extLst>
                </p:cNvPr>
                <p:cNvSpPr>
                  <a:spLocks noChangeShapeType="1"/>
                </p:cNvSpPr>
                <p:nvPr/>
              </p:nvSpPr>
              <p:spPr bwMode="auto">
                <a:xfrm>
                  <a:off x="944" y="2471"/>
                  <a:ext cx="366" cy="361"/>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3823" name="Line 19">
                  <a:extLst>
                    <a:ext uri="{FF2B5EF4-FFF2-40B4-BE49-F238E27FC236}">
                      <a16:creationId xmlns:a16="http://schemas.microsoft.com/office/drawing/2014/main" id="{45C465EA-864F-424F-9D02-FBFCA52D227E}"/>
                    </a:ext>
                  </a:extLst>
                </p:cNvPr>
                <p:cNvSpPr>
                  <a:spLocks noChangeShapeType="1"/>
                </p:cNvSpPr>
                <p:nvPr/>
              </p:nvSpPr>
              <p:spPr bwMode="auto">
                <a:xfrm flipH="1">
                  <a:off x="646" y="2564"/>
                  <a:ext cx="240" cy="24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3824" name="Rectangle 20">
                  <a:extLst>
                    <a:ext uri="{FF2B5EF4-FFF2-40B4-BE49-F238E27FC236}">
                      <a16:creationId xmlns:a16="http://schemas.microsoft.com/office/drawing/2014/main" id="{57624AE4-ED15-4AE0-B093-7ECD33106D3F}"/>
                    </a:ext>
                  </a:extLst>
                </p:cNvPr>
                <p:cNvSpPr>
                  <a:spLocks noChangeArrowheads="1"/>
                </p:cNvSpPr>
                <p:nvPr/>
              </p:nvSpPr>
              <p:spPr bwMode="auto">
                <a:xfrm>
                  <a:off x="550" y="2756"/>
                  <a:ext cx="240" cy="528"/>
                </a:xfrm>
                <a:prstGeom prst="rect">
                  <a:avLst/>
                </a:prstGeom>
                <a:solidFill>
                  <a:srgbClr val="66FF66"/>
                </a:solidFill>
                <a:ln w="28575">
                  <a:solidFill>
                    <a:srgbClr val="006666"/>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00"/>
                      </a:solidFill>
                      <a:latin typeface="Times New Roman" panose="02020603050405020304" pitchFamily="18" charset="0"/>
                    </a:rPr>
                    <a:t>h</a:t>
                  </a:r>
                </a:p>
              </p:txBody>
            </p:sp>
            <p:sp>
              <p:nvSpPr>
                <p:cNvPr id="33825" name="Oval 21">
                  <a:extLst>
                    <a:ext uri="{FF2B5EF4-FFF2-40B4-BE49-F238E27FC236}">
                      <a16:creationId xmlns:a16="http://schemas.microsoft.com/office/drawing/2014/main" id="{30EAD6F4-975D-4319-A160-4AB22AAE3F13}"/>
                    </a:ext>
                  </a:extLst>
                </p:cNvPr>
                <p:cNvSpPr>
                  <a:spLocks noChangeArrowheads="1"/>
                </p:cNvSpPr>
                <p:nvPr/>
              </p:nvSpPr>
              <p:spPr bwMode="auto">
                <a:xfrm>
                  <a:off x="838" y="2372"/>
                  <a:ext cx="240" cy="240"/>
                </a:xfrm>
                <a:prstGeom prst="ellipse">
                  <a:avLst/>
                </a:prstGeom>
                <a:solidFill>
                  <a:srgbClr val="66FF66"/>
                </a:solidFill>
                <a:ln w="28575">
                  <a:solidFill>
                    <a:srgbClr val="006666"/>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000000"/>
                    </a:solidFill>
                  </a:endParaRPr>
                </a:p>
              </p:txBody>
            </p:sp>
            <p:sp>
              <p:nvSpPr>
                <p:cNvPr id="33826" name="Line 22">
                  <a:extLst>
                    <a:ext uri="{FF2B5EF4-FFF2-40B4-BE49-F238E27FC236}">
                      <a16:creationId xmlns:a16="http://schemas.microsoft.com/office/drawing/2014/main" id="{555EE223-818B-48AE-AE91-FB19566BFB85}"/>
                    </a:ext>
                  </a:extLst>
                </p:cNvPr>
                <p:cNvSpPr>
                  <a:spLocks noChangeShapeType="1"/>
                </p:cNvSpPr>
                <p:nvPr/>
              </p:nvSpPr>
              <p:spPr bwMode="auto">
                <a:xfrm flipH="1">
                  <a:off x="1028" y="2900"/>
                  <a:ext cx="230" cy="24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3827" name="Oval 23">
                  <a:extLst>
                    <a:ext uri="{FF2B5EF4-FFF2-40B4-BE49-F238E27FC236}">
                      <a16:creationId xmlns:a16="http://schemas.microsoft.com/office/drawing/2014/main" id="{B9135DF0-F9D3-4636-A57E-D8824DD44B5C}"/>
                    </a:ext>
                  </a:extLst>
                </p:cNvPr>
                <p:cNvSpPr>
                  <a:spLocks noChangeArrowheads="1"/>
                </p:cNvSpPr>
                <p:nvPr/>
              </p:nvSpPr>
              <p:spPr bwMode="auto">
                <a:xfrm>
                  <a:off x="1174" y="2708"/>
                  <a:ext cx="240" cy="240"/>
                </a:xfrm>
                <a:prstGeom prst="ellipse">
                  <a:avLst/>
                </a:prstGeom>
                <a:solidFill>
                  <a:srgbClr val="66FF66"/>
                </a:solidFill>
                <a:ln w="28575">
                  <a:solidFill>
                    <a:srgbClr val="006666"/>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000000"/>
                    </a:solidFill>
                  </a:endParaRPr>
                </a:p>
              </p:txBody>
            </p:sp>
            <p:sp>
              <p:nvSpPr>
                <p:cNvPr id="33828" name="Rectangle 24">
                  <a:extLst>
                    <a:ext uri="{FF2B5EF4-FFF2-40B4-BE49-F238E27FC236}">
                      <a16:creationId xmlns:a16="http://schemas.microsoft.com/office/drawing/2014/main" id="{8B56D2F6-547D-4C62-9DA8-B9C30468700C}"/>
                    </a:ext>
                  </a:extLst>
                </p:cNvPr>
                <p:cNvSpPr>
                  <a:spLocks noChangeArrowheads="1"/>
                </p:cNvSpPr>
                <p:nvPr/>
              </p:nvSpPr>
              <p:spPr bwMode="auto">
                <a:xfrm>
                  <a:off x="934" y="3092"/>
                  <a:ext cx="240" cy="528"/>
                </a:xfrm>
                <a:prstGeom prst="rect">
                  <a:avLst/>
                </a:prstGeom>
                <a:solidFill>
                  <a:srgbClr val="FF7C80"/>
                </a:solidFill>
                <a:ln w="28575">
                  <a:solidFill>
                    <a:srgbClr val="006666"/>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00"/>
                      </a:solidFill>
                      <a:latin typeface="Times New Roman" panose="02020603050405020304" pitchFamily="18" charset="0"/>
                    </a:rPr>
                    <a:t>h</a:t>
                  </a:r>
                </a:p>
              </p:txBody>
            </p:sp>
            <p:sp>
              <p:nvSpPr>
                <p:cNvPr id="33829" name="Rectangle 27">
                  <a:extLst>
                    <a:ext uri="{FF2B5EF4-FFF2-40B4-BE49-F238E27FC236}">
                      <a16:creationId xmlns:a16="http://schemas.microsoft.com/office/drawing/2014/main" id="{74AACEB9-210B-4D1F-B941-408E52B80BEA}"/>
                    </a:ext>
                  </a:extLst>
                </p:cNvPr>
                <p:cNvSpPr>
                  <a:spLocks noChangeArrowheads="1"/>
                </p:cNvSpPr>
                <p:nvPr/>
              </p:nvSpPr>
              <p:spPr bwMode="auto">
                <a:xfrm>
                  <a:off x="1425" y="3085"/>
                  <a:ext cx="240" cy="552"/>
                </a:xfrm>
                <a:prstGeom prst="rect">
                  <a:avLst/>
                </a:prstGeom>
                <a:solidFill>
                  <a:srgbClr val="66FF66"/>
                </a:solidFill>
                <a:ln w="28575">
                  <a:solidFill>
                    <a:srgbClr val="006666"/>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00"/>
                      </a:solidFill>
                      <a:latin typeface="Times New Roman" panose="02020603050405020304" pitchFamily="18" charset="0"/>
                    </a:rPr>
                    <a:t>h</a:t>
                  </a:r>
                  <a:endParaRPr lang="zh-CN" altLang="zh-CN" sz="3200" b="1">
                    <a:solidFill>
                      <a:srgbClr val="000000"/>
                    </a:solidFill>
                    <a:latin typeface="Times New Roman" panose="02020603050405020304" pitchFamily="18" charset="0"/>
                  </a:endParaRPr>
                </a:p>
              </p:txBody>
            </p:sp>
            <p:sp>
              <p:nvSpPr>
                <p:cNvPr id="33830" name="Rectangle 27">
                  <a:extLst>
                    <a:ext uri="{FF2B5EF4-FFF2-40B4-BE49-F238E27FC236}">
                      <a16:creationId xmlns:a16="http://schemas.microsoft.com/office/drawing/2014/main" id="{BA62B31B-66FB-485F-A4C8-E3AC015C098F}"/>
                    </a:ext>
                  </a:extLst>
                </p:cNvPr>
                <p:cNvSpPr>
                  <a:spLocks noChangeArrowheads="1"/>
                </p:cNvSpPr>
                <p:nvPr/>
              </p:nvSpPr>
              <p:spPr bwMode="auto">
                <a:xfrm>
                  <a:off x="3356" y="3209"/>
                  <a:ext cx="240" cy="552"/>
                </a:xfrm>
                <a:prstGeom prst="rect">
                  <a:avLst/>
                </a:prstGeom>
                <a:solidFill>
                  <a:srgbClr val="66FF66"/>
                </a:solidFill>
                <a:ln w="28575">
                  <a:solidFill>
                    <a:srgbClr val="006666"/>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00"/>
                      </a:solidFill>
                      <a:latin typeface="Times New Roman" panose="02020603050405020304" pitchFamily="18" charset="0"/>
                    </a:rPr>
                    <a:t>h</a:t>
                  </a:r>
                  <a:endParaRPr lang="zh-CN" altLang="zh-CN" sz="3200" b="1">
                    <a:solidFill>
                      <a:srgbClr val="000000"/>
                    </a:solidFill>
                    <a:latin typeface="Times New Roman" panose="02020603050405020304" pitchFamily="18" charset="0"/>
                  </a:endParaRPr>
                </a:p>
              </p:txBody>
            </p:sp>
          </p:grpSp>
          <p:sp>
            <p:nvSpPr>
              <p:cNvPr id="138" name="Text Box 30">
                <a:extLst>
                  <a:ext uri="{FF2B5EF4-FFF2-40B4-BE49-F238E27FC236}">
                    <a16:creationId xmlns:a16="http://schemas.microsoft.com/office/drawing/2014/main" id="{DA9C9755-15CD-437D-B3E9-62D05C1039D9}"/>
                  </a:ext>
                </a:extLst>
              </p:cNvPr>
              <p:cNvSpPr txBox="1">
                <a:spLocks noChangeArrowheads="1"/>
              </p:cNvSpPr>
              <p:nvPr/>
            </p:nvSpPr>
            <p:spPr bwMode="auto">
              <a:xfrm>
                <a:off x="822" y="2260"/>
                <a:ext cx="278" cy="291"/>
              </a:xfrm>
              <a:prstGeom prst="rect">
                <a:avLst/>
              </a:prstGeom>
              <a:noFill/>
              <a:ln w="9525">
                <a:noFill/>
                <a:miter lim="800000"/>
                <a:headEnd/>
                <a:tailEnd/>
              </a:ln>
              <a:effectLst/>
            </p:spPr>
            <p:txBody>
              <a:bodyPr wrap="none">
                <a:spAutoFit/>
              </a:bodyPr>
              <a:lstStyle/>
              <a:p>
                <a:pPr eaLnBrk="1" hangingPunct="1">
                  <a:defRPr/>
                </a:pPr>
                <a:r>
                  <a:rPr lang="en-US" altLang="zh-CN" sz="2400" b="1" dirty="0">
                    <a:solidFill>
                      <a:srgbClr val="000000"/>
                    </a:solidFill>
                    <a:effectLst>
                      <a:outerShdw blurRad="38100" dist="38100" dir="2700000" algn="tl">
                        <a:srgbClr val="C0C0C0"/>
                      </a:outerShdw>
                    </a:effectLst>
                    <a:latin typeface="Times New Roman" pitchFamily="18" charset="0"/>
                  </a:rPr>
                  <a:t>-2</a:t>
                </a:r>
                <a:endParaRPr lang="en-US" altLang="zh-CN" sz="2400" dirty="0">
                  <a:solidFill>
                    <a:srgbClr val="000000"/>
                  </a:solidFill>
                  <a:latin typeface="Times New Roman" pitchFamily="18" charset="0"/>
                </a:endParaRPr>
              </a:p>
            </p:txBody>
          </p:sp>
          <p:sp>
            <p:nvSpPr>
              <p:cNvPr id="139" name="Text Box 31">
                <a:extLst>
                  <a:ext uri="{FF2B5EF4-FFF2-40B4-BE49-F238E27FC236}">
                    <a16:creationId xmlns:a16="http://schemas.microsoft.com/office/drawing/2014/main" id="{6A444617-3C22-4301-9E16-575196C4E6B3}"/>
                  </a:ext>
                </a:extLst>
              </p:cNvPr>
              <p:cNvSpPr txBox="1">
                <a:spLocks noChangeArrowheads="1"/>
              </p:cNvSpPr>
              <p:nvPr/>
            </p:nvSpPr>
            <p:spPr bwMode="auto">
              <a:xfrm>
                <a:off x="1169" y="2593"/>
                <a:ext cx="278" cy="291"/>
              </a:xfrm>
              <a:prstGeom prst="rect">
                <a:avLst/>
              </a:prstGeom>
              <a:noFill/>
              <a:ln w="9525">
                <a:noFill/>
                <a:miter lim="800000"/>
                <a:headEnd/>
                <a:tailEnd/>
              </a:ln>
              <a:effectLst/>
            </p:spPr>
            <p:txBody>
              <a:bodyPr wrap="none">
                <a:spAutoFit/>
              </a:bodyPr>
              <a:lstStyle/>
              <a:p>
                <a:pPr eaLnBrk="1" hangingPunct="1">
                  <a:defRPr/>
                </a:pPr>
                <a:r>
                  <a:rPr lang="en-US" altLang="zh-CN" sz="2400" b="1" dirty="0">
                    <a:solidFill>
                      <a:srgbClr val="000000"/>
                    </a:solidFill>
                    <a:effectLst>
                      <a:outerShdw blurRad="38100" dist="38100" dir="2700000" algn="tl">
                        <a:srgbClr val="C0C0C0"/>
                      </a:outerShdw>
                    </a:effectLst>
                    <a:latin typeface="Times New Roman" pitchFamily="18" charset="0"/>
                  </a:rPr>
                  <a:t>-1</a:t>
                </a:r>
                <a:endParaRPr lang="en-US" altLang="zh-CN" sz="2400" dirty="0">
                  <a:solidFill>
                    <a:srgbClr val="000000"/>
                  </a:solidFill>
                  <a:latin typeface="Times New Roman" pitchFamily="18" charset="0"/>
                </a:endParaRPr>
              </a:p>
            </p:txBody>
          </p:sp>
        </p:grpSp>
        <p:sp>
          <p:nvSpPr>
            <p:cNvPr id="33814" name="Rectangle 53">
              <a:extLst>
                <a:ext uri="{FF2B5EF4-FFF2-40B4-BE49-F238E27FC236}">
                  <a16:creationId xmlns:a16="http://schemas.microsoft.com/office/drawing/2014/main" id="{5CAF732E-9ED3-45FF-9AED-2A6C1561012E}"/>
                </a:ext>
              </a:extLst>
            </p:cNvPr>
            <p:cNvSpPr>
              <a:spLocks noChangeArrowheads="1"/>
            </p:cNvSpPr>
            <p:nvPr/>
          </p:nvSpPr>
          <p:spPr bwMode="auto">
            <a:xfrm>
              <a:off x="4462461" y="5692806"/>
              <a:ext cx="381000" cy="246063"/>
            </a:xfrm>
            <a:prstGeom prst="rect">
              <a:avLst/>
            </a:prstGeom>
            <a:solidFill>
              <a:schemeClr val="accent2"/>
            </a:solidFill>
            <a:ln w="28575">
              <a:solidFill>
                <a:srgbClr val="006666"/>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3200" b="1" i="1">
                <a:solidFill>
                  <a:srgbClr val="000000"/>
                </a:solidFill>
                <a:latin typeface="Times New Roman" panose="02020603050405020304" pitchFamily="18" charset="0"/>
              </a:endParaRPr>
            </a:p>
          </p:txBody>
        </p:sp>
        <p:sp>
          <p:nvSpPr>
            <p:cNvPr id="33815" name="Rectangle 53">
              <a:extLst>
                <a:ext uri="{FF2B5EF4-FFF2-40B4-BE49-F238E27FC236}">
                  <a16:creationId xmlns:a16="http://schemas.microsoft.com/office/drawing/2014/main" id="{64EE27FE-6AF7-4F41-B581-9482827940F1}"/>
                </a:ext>
              </a:extLst>
            </p:cNvPr>
            <p:cNvSpPr>
              <a:spLocks noChangeArrowheads="1"/>
            </p:cNvSpPr>
            <p:nvPr/>
          </p:nvSpPr>
          <p:spPr bwMode="auto">
            <a:xfrm>
              <a:off x="7529553" y="5911884"/>
              <a:ext cx="381000" cy="246063"/>
            </a:xfrm>
            <a:prstGeom prst="rect">
              <a:avLst/>
            </a:prstGeom>
            <a:solidFill>
              <a:schemeClr val="accent2"/>
            </a:solidFill>
            <a:ln w="28575">
              <a:solidFill>
                <a:srgbClr val="006666"/>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3200" b="1" i="1">
                <a:solidFill>
                  <a:srgbClr val="000000"/>
                </a:solidFill>
                <a:latin typeface="Times New Roman" panose="02020603050405020304" pitchFamily="18" charset="0"/>
              </a:endParaRPr>
            </a:p>
          </p:txBody>
        </p:sp>
      </p:grpSp>
      <p:sp>
        <p:nvSpPr>
          <p:cNvPr id="155" name="Freeform 54">
            <a:extLst>
              <a:ext uri="{FF2B5EF4-FFF2-40B4-BE49-F238E27FC236}">
                <a16:creationId xmlns:a16="http://schemas.microsoft.com/office/drawing/2014/main" id="{0B391786-345E-402B-911B-50C2AE254DA2}"/>
              </a:ext>
            </a:extLst>
          </p:cNvPr>
          <p:cNvSpPr>
            <a:spLocks/>
          </p:cNvSpPr>
          <p:nvPr/>
        </p:nvSpPr>
        <p:spPr bwMode="auto">
          <a:xfrm>
            <a:off x="3659188" y="4268788"/>
            <a:ext cx="406400" cy="119062"/>
          </a:xfrm>
          <a:custGeom>
            <a:avLst/>
            <a:gdLst/>
            <a:ahLst/>
            <a:cxnLst>
              <a:cxn ang="0">
                <a:pos x="256" y="75"/>
              </a:cxn>
              <a:cxn ang="0">
                <a:pos x="210" y="20"/>
              </a:cxn>
              <a:cxn ang="0">
                <a:pos x="137" y="2"/>
              </a:cxn>
              <a:cxn ang="0">
                <a:pos x="64" y="11"/>
              </a:cxn>
              <a:cxn ang="0">
                <a:pos x="0" y="66"/>
              </a:cxn>
            </a:cxnLst>
            <a:rect l="0" t="0" r="r" b="b"/>
            <a:pathLst>
              <a:path w="256" h="75">
                <a:moveTo>
                  <a:pt x="256" y="75"/>
                </a:moveTo>
                <a:cubicBezTo>
                  <a:pt x="243" y="53"/>
                  <a:pt x="230" y="32"/>
                  <a:pt x="210" y="20"/>
                </a:cubicBezTo>
                <a:cubicBezTo>
                  <a:pt x="190" y="8"/>
                  <a:pt x="161" y="3"/>
                  <a:pt x="137" y="2"/>
                </a:cubicBezTo>
                <a:cubicBezTo>
                  <a:pt x="113" y="1"/>
                  <a:pt x="87" y="0"/>
                  <a:pt x="64" y="11"/>
                </a:cubicBezTo>
                <a:cubicBezTo>
                  <a:pt x="41" y="22"/>
                  <a:pt x="11" y="57"/>
                  <a:pt x="0" y="66"/>
                </a:cubicBezTo>
              </a:path>
            </a:pathLst>
          </a:custGeom>
          <a:noFill/>
          <a:ln w="28575" cap="rnd" cmpd="sng">
            <a:solidFill>
              <a:srgbClr val="000099"/>
            </a:solidFill>
            <a:prstDash val="sysDot"/>
            <a:round/>
            <a:headEnd type="none" w="med" len="med"/>
            <a:tailEnd type="triangle" w="sm" len="med"/>
          </a:ln>
          <a:effectLst/>
        </p:spPr>
        <p:txBody>
          <a:bodyPr/>
          <a:lstStyle/>
          <a:p>
            <a:pPr eaLnBrk="1" hangingPunct="1">
              <a:defRPr/>
            </a:pPr>
            <a:endParaRPr lang="zh-CN" altLang="en-US" dirty="0">
              <a:solidFill>
                <a:srgbClr val="C00000"/>
              </a:solidFill>
              <a:highlight>
                <a:srgbClr val="000099"/>
              </a:highlight>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a:extLst>
              <a:ext uri="{FF2B5EF4-FFF2-40B4-BE49-F238E27FC236}">
                <a16:creationId xmlns:a16="http://schemas.microsoft.com/office/drawing/2014/main" id="{C75AC8CB-6358-45DD-ACE1-992C817E1173}"/>
              </a:ext>
            </a:extLst>
          </p:cNvPr>
          <p:cNvSpPr>
            <a:spLocks noGrp="1" noChangeArrowheads="1"/>
          </p:cNvSpPr>
          <p:nvPr>
            <p:ph type="title"/>
          </p:nvPr>
        </p:nvSpPr>
        <p:spPr>
          <a:xfrm>
            <a:off x="592138" y="0"/>
            <a:ext cx="8229600" cy="1152525"/>
          </a:xfrm>
        </p:spPr>
        <p:txBody>
          <a:bodyPr/>
          <a:lstStyle/>
          <a:p>
            <a:r>
              <a:rPr lang="zh-CN" altLang="en-US">
                <a:latin typeface="华文新魏" panose="02010800040101010101" pitchFamily="2" charset="-122"/>
                <a:ea typeface="华文新魏" panose="02010800040101010101" pitchFamily="2" charset="-122"/>
              </a:rPr>
              <a:t>先左后右双旋转 </a:t>
            </a:r>
            <a:r>
              <a:rPr lang="en-US" altLang="zh-CN">
                <a:latin typeface="华文新魏" panose="02010800040101010101" pitchFamily="2" charset="-122"/>
                <a:ea typeface="华文新魏" panose="02010800040101010101" pitchFamily="2" charset="-122"/>
              </a:rPr>
              <a:t>(RotationLeftRight)</a:t>
            </a:r>
          </a:p>
        </p:txBody>
      </p:sp>
      <p:sp>
        <p:nvSpPr>
          <p:cNvPr id="34819" name="Rectangle 5">
            <a:extLst>
              <a:ext uri="{FF2B5EF4-FFF2-40B4-BE49-F238E27FC236}">
                <a16:creationId xmlns:a16="http://schemas.microsoft.com/office/drawing/2014/main" id="{1CB125D9-5F42-4035-8C40-9C3F0CC2BE0A}"/>
              </a:ext>
            </a:extLst>
          </p:cNvPr>
          <p:cNvSpPr>
            <a:spLocks noGrp="1" noChangeArrowheads="1"/>
          </p:cNvSpPr>
          <p:nvPr>
            <p:ph idx="1"/>
          </p:nvPr>
        </p:nvSpPr>
        <p:spPr>
          <a:xfrm>
            <a:off x="153988" y="909638"/>
            <a:ext cx="8726487" cy="3213100"/>
          </a:xfrm>
        </p:spPr>
        <p:txBody>
          <a:bodyPr/>
          <a:lstStyle/>
          <a:p>
            <a:pPr>
              <a:spcBef>
                <a:spcPct val="0"/>
              </a:spcBef>
              <a:buClrTx/>
              <a:buSzPct val="50000"/>
            </a:pPr>
            <a:r>
              <a:rPr lang="en-US" altLang="zh-CN">
                <a:latin typeface="Times New Roman" panose="02020603050405020304" pitchFamily="18" charset="0"/>
                <a:ea typeface="仿宋_GB2312" pitchFamily="49" charset="-122"/>
              </a:rPr>
              <a:t>LR</a:t>
            </a:r>
            <a:r>
              <a:rPr lang="zh-CN" altLang="en-US">
                <a:latin typeface="Times New Roman" panose="02020603050405020304" pitchFamily="18" charset="0"/>
                <a:ea typeface="仿宋_GB2312" pitchFamily="49" charset="-122"/>
              </a:rPr>
              <a:t>型：在结点</a:t>
            </a:r>
            <a:r>
              <a:rPr lang="en-US" altLang="zh-CN">
                <a:latin typeface="Times New Roman" panose="02020603050405020304" pitchFamily="18" charset="0"/>
                <a:ea typeface="仿宋_GB2312" pitchFamily="49" charset="-122"/>
              </a:rPr>
              <a:t>A</a:t>
            </a:r>
            <a:r>
              <a:rPr lang="zh-CN" altLang="en-US">
                <a:latin typeface="Times New Roman" panose="02020603050405020304" pitchFamily="18" charset="0"/>
                <a:ea typeface="仿宋_GB2312" pitchFamily="49" charset="-122"/>
              </a:rPr>
              <a:t>的</a:t>
            </a:r>
            <a:r>
              <a:rPr lang="zh-CN" altLang="en-US">
                <a:solidFill>
                  <a:srgbClr val="C00000"/>
                </a:solidFill>
                <a:latin typeface="Times New Roman" panose="02020603050405020304" pitchFamily="18" charset="0"/>
                <a:ea typeface="仿宋_GB2312" pitchFamily="49" charset="-122"/>
              </a:rPr>
              <a:t>左</a:t>
            </a:r>
            <a:r>
              <a:rPr lang="zh-CN" altLang="en-US">
                <a:latin typeface="Times New Roman" panose="02020603050405020304" pitchFamily="18" charset="0"/>
                <a:ea typeface="仿宋_GB2312" pitchFamily="49" charset="-122"/>
              </a:rPr>
              <a:t>子女的</a:t>
            </a:r>
            <a:r>
              <a:rPr lang="zh-CN" altLang="en-US">
                <a:solidFill>
                  <a:srgbClr val="C00000"/>
                </a:solidFill>
                <a:latin typeface="Times New Roman" panose="02020603050405020304" pitchFamily="18" charset="0"/>
                <a:ea typeface="仿宋_GB2312" pitchFamily="49" charset="-122"/>
              </a:rPr>
              <a:t>右</a:t>
            </a:r>
            <a:r>
              <a:rPr lang="zh-CN" altLang="en-US">
                <a:latin typeface="Times New Roman" panose="02020603050405020304" pitchFamily="18" charset="0"/>
                <a:ea typeface="仿宋_GB2312" pitchFamily="49" charset="-122"/>
              </a:rPr>
              <a:t>子树中插入新结点，该子树高度增</a:t>
            </a:r>
            <a:r>
              <a:rPr lang="en-US" altLang="zh-CN">
                <a:latin typeface="Times New Roman" panose="02020603050405020304" pitchFamily="18" charset="0"/>
                <a:ea typeface="仿宋_GB2312" pitchFamily="49" charset="-122"/>
              </a:rPr>
              <a:t>1</a:t>
            </a:r>
            <a:r>
              <a:rPr lang="zh-CN" altLang="en-US">
                <a:latin typeface="Times New Roman" panose="02020603050405020304" pitchFamily="18" charset="0"/>
                <a:ea typeface="仿宋_GB2312" pitchFamily="49" charset="-122"/>
              </a:rPr>
              <a:t>导致结点</a:t>
            </a:r>
            <a:r>
              <a:rPr lang="en-US" altLang="zh-CN">
                <a:latin typeface="Times New Roman" panose="02020603050405020304" pitchFamily="18" charset="0"/>
                <a:ea typeface="仿宋_GB2312" pitchFamily="49" charset="-122"/>
              </a:rPr>
              <a:t>A</a:t>
            </a:r>
            <a:r>
              <a:rPr lang="zh-CN" altLang="en-US">
                <a:latin typeface="Times New Roman" panose="02020603050405020304" pitchFamily="18" charset="0"/>
                <a:ea typeface="仿宋_GB2312" pitchFamily="49" charset="-122"/>
              </a:rPr>
              <a:t>的平衡因子变为</a:t>
            </a:r>
            <a:r>
              <a:rPr lang="en-US" altLang="zh-CN">
                <a:latin typeface="Courier New" panose="02070309020205020404" pitchFamily="49" charset="0"/>
                <a:ea typeface="楷体_GB2312"/>
                <a:cs typeface="楷体_GB2312"/>
              </a:rPr>
              <a:t>-</a:t>
            </a:r>
            <a:r>
              <a:rPr lang="en-US" altLang="zh-CN">
                <a:latin typeface="Times New Roman" panose="02020603050405020304" pitchFamily="18" charset="0"/>
                <a:ea typeface="仿宋_GB2312" pitchFamily="49" charset="-122"/>
              </a:rPr>
              <a:t>2</a:t>
            </a:r>
            <a:r>
              <a:rPr lang="zh-CN" altLang="en-US">
                <a:latin typeface="Times New Roman" panose="02020603050405020304" pitchFamily="18" charset="0"/>
                <a:ea typeface="仿宋_GB2312" pitchFamily="49" charset="-122"/>
              </a:rPr>
              <a:t>，造成不平衡。</a:t>
            </a:r>
            <a:endParaRPr lang="en-US" altLang="zh-CN">
              <a:latin typeface="Times New Roman" panose="02020603050405020304" pitchFamily="18" charset="0"/>
              <a:ea typeface="仿宋_GB2312" pitchFamily="49" charset="-122"/>
            </a:endParaRPr>
          </a:p>
          <a:p>
            <a:pPr>
              <a:spcBef>
                <a:spcPct val="0"/>
              </a:spcBef>
              <a:buClrTx/>
              <a:buSzPct val="50000"/>
            </a:pPr>
            <a:r>
              <a:rPr lang="zh-CN" altLang="en-US">
                <a:latin typeface="Times New Roman" panose="02020603050405020304" pitchFamily="18" charset="0"/>
                <a:ea typeface="仿宋_GB2312" pitchFamily="49" charset="-122"/>
              </a:rPr>
              <a:t>以结点</a:t>
            </a:r>
            <a:r>
              <a:rPr lang="en-US" altLang="zh-CN">
                <a:latin typeface="Times New Roman" panose="02020603050405020304" pitchFamily="18" charset="0"/>
                <a:ea typeface="仿宋_GB2312" pitchFamily="49" charset="-122"/>
              </a:rPr>
              <a:t>C</a:t>
            </a:r>
            <a:r>
              <a:rPr lang="zh-CN" altLang="en-US">
                <a:latin typeface="Times New Roman" panose="02020603050405020304" pitchFamily="18" charset="0"/>
                <a:ea typeface="仿宋_GB2312" pitchFamily="49" charset="-122"/>
              </a:rPr>
              <a:t>为旋转轴，将结点</a:t>
            </a:r>
            <a:r>
              <a:rPr lang="en-US" altLang="zh-CN">
                <a:latin typeface="Times New Roman" panose="02020603050405020304" pitchFamily="18" charset="0"/>
                <a:ea typeface="仿宋_GB2312" pitchFamily="49" charset="-122"/>
              </a:rPr>
              <a:t>B</a:t>
            </a:r>
            <a:r>
              <a:rPr lang="zh-CN" altLang="en-US">
                <a:latin typeface="Times New Roman" panose="02020603050405020304" pitchFamily="18" charset="0"/>
                <a:ea typeface="仿宋_GB2312" pitchFamily="49" charset="-122"/>
              </a:rPr>
              <a:t>反时针旋转，以</a:t>
            </a:r>
            <a:r>
              <a:rPr lang="en-US" altLang="zh-CN">
                <a:latin typeface="Times New Roman" panose="02020603050405020304" pitchFamily="18" charset="0"/>
                <a:ea typeface="仿宋_GB2312" pitchFamily="49" charset="-122"/>
              </a:rPr>
              <a:t>C</a:t>
            </a:r>
            <a:r>
              <a:rPr lang="zh-CN" altLang="en-US">
                <a:latin typeface="Times New Roman" panose="02020603050405020304" pitchFamily="18" charset="0"/>
                <a:ea typeface="仿宋_GB2312" pitchFamily="49" charset="-122"/>
              </a:rPr>
              <a:t>代替原来</a:t>
            </a:r>
            <a:r>
              <a:rPr lang="en-US" altLang="zh-CN">
                <a:latin typeface="Times New Roman" panose="02020603050405020304" pitchFamily="18" charset="0"/>
                <a:ea typeface="仿宋_GB2312" pitchFamily="49" charset="-122"/>
              </a:rPr>
              <a:t>B</a:t>
            </a:r>
            <a:r>
              <a:rPr lang="zh-CN" altLang="en-US">
                <a:latin typeface="Times New Roman" panose="02020603050405020304" pitchFamily="18" charset="0"/>
                <a:ea typeface="仿宋_GB2312" pitchFamily="49" charset="-122"/>
              </a:rPr>
              <a:t>的位置。</a:t>
            </a:r>
          </a:p>
          <a:p>
            <a:pPr>
              <a:spcBef>
                <a:spcPct val="0"/>
              </a:spcBef>
              <a:buClr>
                <a:srgbClr val="800080"/>
              </a:buClr>
              <a:buSzPct val="50000"/>
            </a:pPr>
            <a:endParaRPr lang="en-US" altLang="zh-CN">
              <a:latin typeface="Times New Roman" panose="02020603050405020304" pitchFamily="18" charset="0"/>
              <a:ea typeface="仿宋_GB2312" pitchFamily="49" charset="-122"/>
            </a:endParaRPr>
          </a:p>
          <a:p>
            <a:pPr>
              <a:spcBef>
                <a:spcPct val="0"/>
              </a:spcBef>
              <a:buClr>
                <a:srgbClr val="800080"/>
              </a:buClr>
              <a:buSzPct val="50000"/>
            </a:pPr>
            <a:endParaRPr lang="zh-CN" altLang="en-US">
              <a:latin typeface="Times New Roman" panose="02020603050405020304" pitchFamily="18" charset="0"/>
              <a:ea typeface="仿宋_GB2312" pitchFamily="49" charset="-122"/>
            </a:endParaRPr>
          </a:p>
        </p:txBody>
      </p:sp>
      <p:sp>
        <p:nvSpPr>
          <p:cNvPr id="34820" name="灯片编号占位符 4">
            <a:extLst>
              <a:ext uri="{FF2B5EF4-FFF2-40B4-BE49-F238E27FC236}">
                <a16:creationId xmlns:a16="http://schemas.microsoft.com/office/drawing/2014/main" id="{6FAA4B8D-D8BB-4547-82E2-26CCFCB88AEE}"/>
              </a:ext>
            </a:extLst>
          </p:cNvPr>
          <p:cNvSpPr>
            <a:spLocks noGrp="1" noChangeArrowheads="1"/>
          </p:cNvSpPr>
          <p:nvPr>
            <p:ph type="sldNum" sz="quarter" idx="11"/>
          </p:nvPr>
        </p:nvSpPr>
        <p:spPr>
          <a:xfrm>
            <a:off x="45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fld id="{9CFC95BC-4C7A-4E79-BA2A-4E6549B7B2F8}" type="slidenum">
              <a:rPr lang="en-US" altLang="zh-CN" sz="1200" b="0"/>
              <a:pPr algn="l"/>
              <a:t>29</a:t>
            </a:fld>
            <a:endParaRPr lang="en-US" altLang="zh-CN" sz="1200" b="0"/>
          </a:p>
        </p:txBody>
      </p:sp>
      <p:grpSp>
        <p:nvGrpSpPr>
          <p:cNvPr id="34821" name="组合 5">
            <a:extLst>
              <a:ext uri="{FF2B5EF4-FFF2-40B4-BE49-F238E27FC236}">
                <a16:creationId xmlns:a16="http://schemas.microsoft.com/office/drawing/2014/main" id="{39903A91-2249-4F9A-AF2F-950D685B6172}"/>
              </a:ext>
            </a:extLst>
          </p:cNvPr>
          <p:cNvGrpSpPr>
            <a:grpSpLocks/>
          </p:cNvGrpSpPr>
          <p:nvPr/>
        </p:nvGrpSpPr>
        <p:grpSpPr bwMode="auto">
          <a:xfrm>
            <a:off x="328613" y="3209925"/>
            <a:ext cx="2544762" cy="3048000"/>
            <a:chOff x="328566" y="252369"/>
            <a:chExt cx="2544763" cy="3048000"/>
          </a:xfrm>
        </p:grpSpPr>
        <p:sp>
          <p:nvSpPr>
            <p:cNvPr id="34871" name="Line 9">
              <a:extLst>
                <a:ext uri="{FF2B5EF4-FFF2-40B4-BE49-F238E27FC236}">
                  <a16:creationId xmlns:a16="http://schemas.microsoft.com/office/drawing/2014/main" id="{3B413745-0782-4F42-9636-4F4E9BDE8296}"/>
                </a:ext>
              </a:extLst>
            </p:cNvPr>
            <p:cNvSpPr>
              <a:spLocks noChangeShapeType="1"/>
            </p:cNvSpPr>
            <p:nvPr/>
          </p:nvSpPr>
          <p:spPr bwMode="auto">
            <a:xfrm flipH="1">
              <a:off x="492032" y="883451"/>
              <a:ext cx="1263766" cy="1329254"/>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72" name="Line 6">
              <a:extLst>
                <a:ext uri="{FF2B5EF4-FFF2-40B4-BE49-F238E27FC236}">
                  <a16:creationId xmlns:a16="http://schemas.microsoft.com/office/drawing/2014/main" id="{08C3D57C-2047-4067-BCC1-03618AD14219}"/>
                </a:ext>
              </a:extLst>
            </p:cNvPr>
            <p:cNvSpPr>
              <a:spLocks noChangeShapeType="1"/>
            </p:cNvSpPr>
            <p:nvPr/>
          </p:nvSpPr>
          <p:spPr bwMode="auto">
            <a:xfrm>
              <a:off x="1730329" y="2081169"/>
              <a:ext cx="304800" cy="3810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73" name="Line 7">
              <a:extLst>
                <a:ext uri="{FF2B5EF4-FFF2-40B4-BE49-F238E27FC236}">
                  <a16:creationId xmlns:a16="http://schemas.microsoft.com/office/drawing/2014/main" id="{A2CDE457-93F9-4743-8A18-929C849B36DE}"/>
                </a:ext>
              </a:extLst>
            </p:cNvPr>
            <p:cNvSpPr>
              <a:spLocks noChangeShapeType="1"/>
            </p:cNvSpPr>
            <p:nvPr/>
          </p:nvSpPr>
          <p:spPr bwMode="auto">
            <a:xfrm flipH="1">
              <a:off x="1349329" y="2081169"/>
              <a:ext cx="304800" cy="3810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74" name="Line 8">
              <a:extLst>
                <a:ext uri="{FF2B5EF4-FFF2-40B4-BE49-F238E27FC236}">
                  <a16:creationId xmlns:a16="http://schemas.microsoft.com/office/drawing/2014/main" id="{24AF6912-27D3-4A3C-8615-A462584A5B6D}"/>
                </a:ext>
              </a:extLst>
            </p:cNvPr>
            <p:cNvSpPr>
              <a:spLocks noChangeShapeType="1"/>
            </p:cNvSpPr>
            <p:nvPr/>
          </p:nvSpPr>
          <p:spPr bwMode="auto">
            <a:xfrm>
              <a:off x="1819419" y="907216"/>
              <a:ext cx="812420" cy="747706"/>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75" name="Line 9">
              <a:extLst>
                <a:ext uri="{FF2B5EF4-FFF2-40B4-BE49-F238E27FC236}">
                  <a16:creationId xmlns:a16="http://schemas.microsoft.com/office/drawing/2014/main" id="{3BE40CD5-832D-442D-B9A7-E9F6014B54CF}"/>
                </a:ext>
              </a:extLst>
            </p:cNvPr>
            <p:cNvSpPr>
              <a:spLocks noChangeShapeType="1"/>
            </p:cNvSpPr>
            <p:nvPr/>
          </p:nvSpPr>
          <p:spPr bwMode="auto">
            <a:xfrm flipH="1">
              <a:off x="488846" y="883142"/>
              <a:ext cx="1263766" cy="1329254"/>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76" name="Rectangle 10">
              <a:extLst>
                <a:ext uri="{FF2B5EF4-FFF2-40B4-BE49-F238E27FC236}">
                  <a16:creationId xmlns:a16="http://schemas.microsoft.com/office/drawing/2014/main" id="{E8A9A70E-A82B-4F58-9D16-82F9A4A454C5}"/>
                </a:ext>
              </a:extLst>
            </p:cNvPr>
            <p:cNvSpPr>
              <a:spLocks noChangeArrowheads="1"/>
            </p:cNvSpPr>
            <p:nvPr/>
          </p:nvSpPr>
          <p:spPr bwMode="auto">
            <a:xfrm>
              <a:off x="2492329" y="1471569"/>
              <a:ext cx="381000" cy="1143000"/>
            </a:xfrm>
            <a:prstGeom prst="rect">
              <a:avLst/>
            </a:prstGeom>
            <a:solidFill>
              <a:srgbClr val="66FF66"/>
            </a:solidFill>
            <a:ln w="28575">
              <a:solidFill>
                <a:srgbClr val="008000"/>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Times New Roman" panose="02020603050405020304" pitchFamily="18" charset="0"/>
                </a:rPr>
                <a:t>h</a:t>
              </a:r>
            </a:p>
          </p:txBody>
        </p:sp>
        <p:sp>
          <p:nvSpPr>
            <p:cNvPr id="34877" name="Line 11">
              <a:extLst>
                <a:ext uri="{FF2B5EF4-FFF2-40B4-BE49-F238E27FC236}">
                  <a16:creationId xmlns:a16="http://schemas.microsoft.com/office/drawing/2014/main" id="{47C561B2-DE0E-46FD-B99C-9C0CB41B3C43}"/>
                </a:ext>
              </a:extLst>
            </p:cNvPr>
            <p:cNvSpPr>
              <a:spLocks noChangeShapeType="1"/>
            </p:cNvSpPr>
            <p:nvPr/>
          </p:nvSpPr>
          <p:spPr bwMode="auto">
            <a:xfrm>
              <a:off x="1273129" y="1547769"/>
              <a:ext cx="457200" cy="45720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78" name="Oval 12">
              <a:extLst>
                <a:ext uri="{FF2B5EF4-FFF2-40B4-BE49-F238E27FC236}">
                  <a16:creationId xmlns:a16="http://schemas.microsoft.com/office/drawing/2014/main" id="{6DBFD352-B42F-4338-8D28-45DD6B5C6296}"/>
                </a:ext>
              </a:extLst>
            </p:cNvPr>
            <p:cNvSpPr>
              <a:spLocks noChangeArrowheads="1"/>
            </p:cNvSpPr>
            <p:nvPr/>
          </p:nvSpPr>
          <p:spPr bwMode="auto">
            <a:xfrm>
              <a:off x="1044529" y="1242969"/>
              <a:ext cx="381000" cy="381000"/>
            </a:xfrm>
            <a:prstGeom prst="ellipse">
              <a:avLst/>
            </a:prstGeom>
            <a:solidFill>
              <a:srgbClr val="66FF66"/>
            </a:solidFill>
            <a:ln w="28575">
              <a:solidFill>
                <a:srgbClr val="0080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4879" name="Oval 13">
              <a:extLst>
                <a:ext uri="{FF2B5EF4-FFF2-40B4-BE49-F238E27FC236}">
                  <a16:creationId xmlns:a16="http://schemas.microsoft.com/office/drawing/2014/main" id="{DDB413E2-E9FA-4152-BE7B-037EE4A834C0}"/>
                </a:ext>
              </a:extLst>
            </p:cNvPr>
            <p:cNvSpPr>
              <a:spLocks noChangeArrowheads="1"/>
            </p:cNvSpPr>
            <p:nvPr/>
          </p:nvSpPr>
          <p:spPr bwMode="auto">
            <a:xfrm>
              <a:off x="1577929" y="633369"/>
              <a:ext cx="381000" cy="381000"/>
            </a:xfrm>
            <a:prstGeom prst="ellipse">
              <a:avLst/>
            </a:prstGeom>
            <a:solidFill>
              <a:srgbClr val="66FF66"/>
            </a:solidFill>
            <a:ln w="28575">
              <a:solidFill>
                <a:srgbClr val="0080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4880" name="Rectangle 14">
              <a:extLst>
                <a:ext uri="{FF2B5EF4-FFF2-40B4-BE49-F238E27FC236}">
                  <a16:creationId xmlns:a16="http://schemas.microsoft.com/office/drawing/2014/main" id="{F08CE5BF-7D89-4240-8378-A515E2A7E836}"/>
                </a:ext>
              </a:extLst>
            </p:cNvPr>
            <p:cNvSpPr>
              <a:spLocks noChangeArrowheads="1"/>
            </p:cNvSpPr>
            <p:nvPr/>
          </p:nvSpPr>
          <p:spPr bwMode="auto">
            <a:xfrm>
              <a:off x="328566" y="2004969"/>
              <a:ext cx="411163" cy="1295400"/>
            </a:xfrm>
            <a:prstGeom prst="rect">
              <a:avLst/>
            </a:prstGeom>
            <a:solidFill>
              <a:srgbClr val="66FF66"/>
            </a:solidFill>
            <a:ln w="28575">
              <a:solidFill>
                <a:srgbClr val="008000"/>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60000"/>
                </a:lnSpc>
              </a:pPr>
              <a:r>
                <a:rPr lang="en-US" altLang="zh-CN" sz="3200" b="1">
                  <a:latin typeface="Times New Roman" panose="02020603050405020304" pitchFamily="18" charset="0"/>
                </a:rPr>
                <a:t>h</a:t>
              </a:r>
            </a:p>
          </p:txBody>
        </p:sp>
        <p:sp>
          <p:nvSpPr>
            <p:cNvPr id="34881" name="Text Box 15">
              <a:extLst>
                <a:ext uri="{FF2B5EF4-FFF2-40B4-BE49-F238E27FC236}">
                  <a16:creationId xmlns:a16="http://schemas.microsoft.com/office/drawing/2014/main" id="{CA403E99-AA90-4A6A-B3C2-519A7F0BB6FD}"/>
                </a:ext>
              </a:extLst>
            </p:cNvPr>
            <p:cNvSpPr txBox="1">
              <a:spLocks noChangeArrowheads="1"/>
            </p:cNvSpPr>
            <p:nvPr/>
          </p:nvSpPr>
          <p:spPr bwMode="auto">
            <a:xfrm>
              <a:off x="1176291" y="252369"/>
              <a:ext cx="4778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Times New Roman" panose="02020603050405020304" pitchFamily="18" charset="0"/>
                </a:rPr>
                <a:t>A</a:t>
              </a:r>
              <a:endParaRPr lang="en-US" altLang="zh-CN" sz="2400">
                <a:latin typeface="Times New Roman" panose="02020603050405020304" pitchFamily="18" charset="0"/>
              </a:endParaRPr>
            </a:p>
          </p:txBody>
        </p:sp>
        <p:sp>
          <p:nvSpPr>
            <p:cNvPr id="34882" name="Text Box 16">
              <a:extLst>
                <a:ext uri="{FF2B5EF4-FFF2-40B4-BE49-F238E27FC236}">
                  <a16:creationId xmlns:a16="http://schemas.microsoft.com/office/drawing/2014/main" id="{1E9CD125-6C90-4D9D-B382-B4FF37A1C651}"/>
                </a:ext>
              </a:extLst>
            </p:cNvPr>
            <p:cNvSpPr txBox="1">
              <a:spLocks noChangeArrowheads="1"/>
            </p:cNvSpPr>
            <p:nvPr/>
          </p:nvSpPr>
          <p:spPr bwMode="auto">
            <a:xfrm>
              <a:off x="1754116" y="1347744"/>
              <a:ext cx="4778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Times New Roman" panose="02020603050405020304" pitchFamily="18" charset="0"/>
                </a:rPr>
                <a:t>C</a:t>
              </a:r>
              <a:endParaRPr lang="en-US" altLang="zh-CN" sz="2400">
                <a:latin typeface="Times New Roman" panose="02020603050405020304" pitchFamily="18" charset="0"/>
              </a:endParaRPr>
            </a:p>
          </p:txBody>
        </p:sp>
        <p:sp>
          <p:nvSpPr>
            <p:cNvPr id="34883" name="Rectangle 19">
              <a:extLst>
                <a:ext uri="{FF2B5EF4-FFF2-40B4-BE49-F238E27FC236}">
                  <a16:creationId xmlns:a16="http://schemas.microsoft.com/office/drawing/2014/main" id="{0D800E4C-AB6D-438F-A1B1-F6E9BAACA778}"/>
                </a:ext>
              </a:extLst>
            </p:cNvPr>
            <p:cNvSpPr>
              <a:spLocks noChangeArrowheads="1"/>
            </p:cNvSpPr>
            <p:nvPr/>
          </p:nvSpPr>
          <p:spPr bwMode="auto">
            <a:xfrm>
              <a:off x="1196929" y="2462169"/>
              <a:ext cx="381000" cy="838200"/>
            </a:xfrm>
            <a:prstGeom prst="rect">
              <a:avLst/>
            </a:prstGeom>
            <a:solidFill>
              <a:srgbClr val="66FF66"/>
            </a:solidFill>
            <a:ln w="28575">
              <a:solidFill>
                <a:srgbClr val="008000"/>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3200" b="1" i="1">
                <a:latin typeface="Times New Roman" panose="02020603050405020304" pitchFamily="18" charset="0"/>
              </a:endParaRPr>
            </a:p>
          </p:txBody>
        </p:sp>
        <p:sp>
          <p:nvSpPr>
            <p:cNvPr id="34884" name="Oval 20">
              <a:extLst>
                <a:ext uri="{FF2B5EF4-FFF2-40B4-BE49-F238E27FC236}">
                  <a16:creationId xmlns:a16="http://schemas.microsoft.com/office/drawing/2014/main" id="{89C97871-F470-4C6B-90D3-344929572825}"/>
                </a:ext>
              </a:extLst>
            </p:cNvPr>
            <p:cNvSpPr>
              <a:spLocks noChangeArrowheads="1"/>
            </p:cNvSpPr>
            <p:nvPr/>
          </p:nvSpPr>
          <p:spPr bwMode="auto">
            <a:xfrm>
              <a:off x="1501729" y="1776369"/>
              <a:ext cx="381000" cy="381000"/>
            </a:xfrm>
            <a:prstGeom prst="ellipse">
              <a:avLst/>
            </a:prstGeom>
            <a:solidFill>
              <a:srgbClr val="66FF66"/>
            </a:solidFill>
            <a:ln w="28575">
              <a:solidFill>
                <a:srgbClr val="0080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4885" name="Rectangle 21">
              <a:extLst>
                <a:ext uri="{FF2B5EF4-FFF2-40B4-BE49-F238E27FC236}">
                  <a16:creationId xmlns:a16="http://schemas.microsoft.com/office/drawing/2014/main" id="{0AAEFE2C-5D6B-4CA5-A1CE-636B459FD398}"/>
                </a:ext>
              </a:extLst>
            </p:cNvPr>
            <p:cNvSpPr>
              <a:spLocks noChangeArrowheads="1"/>
            </p:cNvSpPr>
            <p:nvPr/>
          </p:nvSpPr>
          <p:spPr bwMode="auto">
            <a:xfrm>
              <a:off x="1806529" y="2462169"/>
              <a:ext cx="381000" cy="838200"/>
            </a:xfrm>
            <a:prstGeom prst="rect">
              <a:avLst/>
            </a:prstGeom>
            <a:solidFill>
              <a:srgbClr val="66FF66"/>
            </a:solidFill>
            <a:ln w="28575">
              <a:solidFill>
                <a:srgbClr val="008000"/>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50000"/>
                </a:lnSpc>
              </a:pPr>
              <a:endParaRPr lang="zh-CN" altLang="zh-CN" sz="3200" b="1" i="1">
                <a:latin typeface="Times New Roman" panose="02020603050405020304" pitchFamily="18" charset="0"/>
              </a:endParaRPr>
            </a:p>
          </p:txBody>
        </p:sp>
        <p:sp>
          <p:nvSpPr>
            <p:cNvPr id="34886" name="Text Box 22">
              <a:extLst>
                <a:ext uri="{FF2B5EF4-FFF2-40B4-BE49-F238E27FC236}">
                  <a16:creationId xmlns:a16="http://schemas.microsoft.com/office/drawing/2014/main" id="{DFE3A816-7634-408B-B20B-08B4B305BDF3}"/>
                </a:ext>
              </a:extLst>
            </p:cNvPr>
            <p:cNvSpPr txBox="1">
              <a:spLocks noChangeArrowheads="1"/>
            </p:cNvSpPr>
            <p:nvPr/>
          </p:nvSpPr>
          <p:spPr bwMode="auto">
            <a:xfrm>
              <a:off x="1736664" y="2520931"/>
              <a:ext cx="7477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3200" b="1">
                  <a:latin typeface="Times New Roman" panose="02020603050405020304" pitchFamily="18" charset="0"/>
                </a:rPr>
                <a:t>h-1</a:t>
              </a:r>
              <a:endParaRPr kumimoji="1" lang="en-US" altLang="zh-CN" sz="2400">
                <a:latin typeface="Times New Roman" panose="02020603050405020304" pitchFamily="18" charset="0"/>
              </a:endParaRPr>
            </a:p>
          </p:txBody>
        </p:sp>
        <p:sp>
          <p:nvSpPr>
            <p:cNvPr id="34887" name="Text Box 23">
              <a:extLst>
                <a:ext uri="{FF2B5EF4-FFF2-40B4-BE49-F238E27FC236}">
                  <a16:creationId xmlns:a16="http://schemas.microsoft.com/office/drawing/2014/main" id="{443D4C97-CFE7-4C4B-93D7-C18878A7F84F}"/>
                </a:ext>
              </a:extLst>
            </p:cNvPr>
            <p:cNvSpPr txBox="1">
              <a:spLocks noChangeArrowheads="1"/>
            </p:cNvSpPr>
            <p:nvPr/>
          </p:nvSpPr>
          <p:spPr bwMode="auto">
            <a:xfrm>
              <a:off x="950830" y="2492332"/>
              <a:ext cx="7477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3200" b="1">
                  <a:latin typeface="Times New Roman" panose="02020603050405020304" pitchFamily="18" charset="0"/>
                </a:rPr>
                <a:t>h-1</a:t>
              </a:r>
              <a:endParaRPr kumimoji="1" lang="en-US" altLang="zh-CN" sz="2400">
                <a:latin typeface="Times New Roman" panose="02020603050405020304" pitchFamily="18" charset="0"/>
              </a:endParaRPr>
            </a:p>
          </p:txBody>
        </p:sp>
        <p:sp>
          <p:nvSpPr>
            <p:cNvPr id="34888" name="Text Box 24">
              <a:extLst>
                <a:ext uri="{FF2B5EF4-FFF2-40B4-BE49-F238E27FC236}">
                  <a16:creationId xmlns:a16="http://schemas.microsoft.com/office/drawing/2014/main" id="{32004F11-CE01-4DF9-9910-CDEAF5A78FE8}"/>
                </a:ext>
              </a:extLst>
            </p:cNvPr>
            <p:cNvSpPr txBox="1">
              <a:spLocks noChangeArrowheads="1"/>
            </p:cNvSpPr>
            <p:nvPr/>
          </p:nvSpPr>
          <p:spPr bwMode="auto">
            <a:xfrm>
              <a:off x="587329" y="938169"/>
              <a:ext cx="4556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Times New Roman" panose="02020603050405020304" pitchFamily="18" charset="0"/>
                </a:rPr>
                <a:t>B</a:t>
              </a:r>
              <a:endParaRPr lang="en-US" altLang="zh-CN" sz="2400">
                <a:latin typeface="Times New Roman" panose="02020603050405020304" pitchFamily="18" charset="0"/>
              </a:endParaRPr>
            </a:p>
          </p:txBody>
        </p:sp>
        <p:sp>
          <p:nvSpPr>
            <p:cNvPr id="24" name="Text Box 27">
              <a:extLst>
                <a:ext uri="{FF2B5EF4-FFF2-40B4-BE49-F238E27FC236}">
                  <a16:creationId xmlns:a16="http://schemas.microsoft.com/office/drawing/2014/main" id="{C52C62D9-506F-4CDC-90DC-1CC898AD3F54}"/>
                </a:ext>
              </a:extLst>
            </p:cNvPr>
            <p:cNvSpPr txBox="1">
              <a:spLocks noChangeArrowheads="1"/>
            </p:cNvSpPr>
            <p:nvPr/>
          </p:nvSpPr>
          <p:spPr bwMode="auto">
            <a:xfrm>
              <a:off x="1598566" y="565107"/>
              <a:ext cx="338137" cy="461962"/>
            </a:xfrm>
            <a:prstGeom prst="rect">
              <a:avLst/>
            </a:prstGeom>
            <a:noFill/>
            <a:ln w="9525">
              <a:noFill/>
              <a:miter lim="800000"/>
              <a:headEnd/>
              <a:tailEnd/>
            </a:ln>
            <a:effectLst/>
          </p:spPr>
          <p:txBody>
            <a:bodyPr wrap="none">
              <a:spAutoFit/>
            </a:bodyPr>
            <a:lstStyle/>
            <a:p>
              <a:pPr eaLnBrk="1" hangingPunct="1">
                <a:defRPr/>
              </a:pPr>
              <a:r>
                <a:rPr lang="en-US" altLang="zh-CN" sz="2400" b="1" dirty="0">
                  <a:effectLst>
                    <a:outerShdw blurRad="38100" dist="38100" dir="2700000" algn="tl">
                      <a:srgbClr val="C0C0C0"/>
                    </a:outerShdw>
                  </a:effectLst>
                  <a:latin typeface="Times New Roman" pitchFamily="18" charset="0"/>
                </a:rPr>
                <a:t>1</a:t>
              </a:r>
              <a:endParaRPr lang="en-US" altLang="zh-CN" sz="2400" dirty="0">
                <a:latin typeface="Times New Roman" pitchFamily="18" charset="0"/>
              </a:endParaRPr>
            </a:p>
          </p:txBody>
        </p:sp>
        <p:sp>
          <p:nvSpPr>
            <p:cNvPr id="25" name="Text Box 28">
              <a:extLst>
                <a:ext uri="{FF2B5EF4-FFF2-40B4-BE49-F238E27FC236}">
                  <a16:creationId xmlns:a16="http://schemas.microsoft.com/office/drawing/2014/main" id="{295CAF7B-403B-4267-AA70-11124D45F484}"/>
                </a:ext>
              </a:extLst>
            </p:cNvPr>
            <p:cNvSpPr txBox="1">
              <a:spLocks noChangeArrowheads="1"/>
            </p:cNvSpPr>
            <p:nvPr/>
          </p:nvSpPr>
          <p:spPr bwMode="auto">
            <a:xfrm>
              <a:off x="1061991" y="1209632"/>
              <a:ext cx="336550" cy="457200"/>
            </a:xfrm>
            <a:prstGeom prst="rect">
              <a:avLst/>
            </a:prstGeom>
            <a:noFill/>
            <a:ln w="9525">
              <a:noFill/>
              <a:miter lim="800000"/>
              <a:headEnd/>
              <a:tailEnd/>
            </a:ln>
            <a:effectLst/>
          </p:spPr>
          <p:txBody>
            <a:bodyPr wrap="none">
              <a:spAutoFit/>
            </a:bodyPr>
            <a:lstStyle/>
            <a:p>
              <a:pPr eaLnBrk="1" hangingPunct="1">
                <a:defRPr/>
              </a:pPr>
              <a:r>
                <a:rPr lang="en-US" altLang="zh-CN" sz="2400" b="1">
                  <a:effectLst>
                    <a:outerShdw blurRad="38100" dist="38100" dir="2700000" algn="tl">
                      <a:srgbClr val="C0C0C0"/>
                    </a:outerShdw>
                  </a:effectLst>
                  <a:latin typeface="Times New Roman" pitchFamily="18" charset="0"/>
                </a:rPr>
                <a:t>0</a:t>
              </a:r>
            </a:p>
          </p:txBody>
        </p:sp>
        <p:sp>
          <p:nvSpPr>
            <p:cNvPr id="26" name="Text Box 29">
              <a:extLst>
                <a:ext uri="{FF2B5EF4-FFF2-40B4-BE49-F238E27FC236}">
                  <a16:creationId xmlns:a16="http://schemas.microsoft.com/office/drawing/2014/main" id="{B6A48CFD-BA36-4A76-A787-263301CE5165}"/>
                </a:ext>
              </a:extLst>
            </p:cNvPr>
            <p:cNvSpPr txBox="1">
              <a:spLocks noChangeArrowheads="1"/>
            </p:cNvSpPr>
            <p:nvPr/>
          </p:nvSpPr>
          <p:spPr bwMode="auto">
            <a:xfrm>
              <a:off x="1482678" y="1716044"/>
              <a:ext cx="400050" cy="461963"/>
            </a:xfrm>
            <a:prstGeom prst="rect">
              <a:avLst/>
            </a:prstGeom>
            <a:noFill/>
            <a:ln w="9525">
              <a:noFill/>
              <a:miter lim="800000"/>
              <a:headEnd/>
              <a:tailEnd/>
            </a:ln>
            <a:effectLst/>
          </p:spPr>
          <p:txBody>
            <a:bodyPr>
              <a:spAutoFit/>
            </a:bodyPr>
            <a:lstStyle/>
            <a:p>
              <a:pPr eaLnBrk="1" hangingPunct="1">
                <a:defRPr/>
              </a:pPr>
              <a:r>
                <a:rPr lang="en-US" altLang="zh-CN" sz="2400" b="1">
                  <a:effectLst>
                    <a:outerShdw blurRad="38100" dist="38100" dir="2700000" algn="tl">
                      <a:srgbClr val="C0C0C0"/>
                    </a:outerShdw>
                  </a:effectLst>
                  <a:latin typeface="Times New Roman" pitchFamily="18" charset="0"/>
                </a:rPr>
                <a:t>0</a:t>
              </a:r>
            </a:p>
          </p:txBody>
        </p:sp>
        <p:sp>
          <p:nvSpPr>
            <p:cNvPr id="34892" name="Line 6">
              <a:extLst>
                <a:ext uri="{FF2B5EF4-FFF2-40B4-BE49-F238E27FC236}">
                  <a16:creationId xmlns:a16="http://schemas.microsoft.com/office/drawing/2014/main" id="{1E905FDA-513D-45B5-AF18-358402BFD05F}"/>
                </a:ext>
              </a:extLst>
            </p:cNvPr>
            <p:cNvSpPr>
              <a:spLocks noChangeShapeType="1"/>
            </p:cNvSpPr>
            <p:nvPr/>
          </p:nvSpPr>
          <p:spPr bwMode="auto">
            <a:xfrm>
              <a:off x="1733515" y="2081478"/>
              <a:ext cx="304800" cy="38100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93" name="Line 7">
              <a:extLst>
                <a:ext uri="{FF2B5EF4-FFF2-40B4-BE49-F238E27FC236}">
                  <a16:creationId xmlns:a16="http://schemas.microsoft.com/office/drawing/2014/main" id="{FC930AD2-5520-493C-9FD9-9589781228C0}"/>
                </a:ext>
              </a:extLst>
            </p:cNvPr>
            <p:cNvSpPr>
              <a:spLocks noChangeShapeType="1"/>
            </p:cNvSpPr>
            <p:nvPr/>
          </p:nvSpPr>
          <p:spPr bwMode="auto">
            <a:xfrm flipH="1">
              <a:off x="1352515" y="2081478"/>
              <a:ext cx="304800" cy="38100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94" name="Line 8">
              <a:extLst>
                <a:ext uri="{FF2B5EF4-FFF2-40B4-BE49-F238E27FC236}">
                  <a16:creationId xmlns:a16="http://schemas.microsoft.com/office/drawing/2014/main" id="{F1662CD8-53C3-4CCD-9BAF-A76B6670BA53}"/>
                </a:ext>
              </a:extLst>
            </p:cNvPr>
            <p:cNvSpPr>
              <a:spLocks noChangeShapeType="1"/>
            </p:cNvSpPr>
            <p:nvPr/>
          </p:nvSpPr>
          <p:spPr bwMode="auto">
            <a:xfrm>
              <a:off x="1822605" y="907525"/>
              <a:ext cx="812420" cy="747706"/>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5" name="Text Box 29">
              <a:extLst>
                <a:ext uri="{FF2B5EF4-FFF2-40B4-BE49-F238E27FC236}">
                  <a16:creationId xmlns:a16="http://schemas.microsoft.com/office/drawing/2014/main" id="{0C1FE8A6-0A0E-46E7-A426-34EA66EEC2F4}"/>
                </a:ext>
              </a:extLst>
            </p:cNvPr>
            <p:cNvSpPr txBox="1">
              <a:spLocks noChangeArrowheads="1"/>
            </p:cNvSpPr>
            <p:nvPr/>
          </p:nvSpPr>
          <p:spPr bwMode="auto">
            <a:xfrm>
              <a:off x="1485853" y="1716044"/>
              <a:ext cx="400050" cy="461963"/>
            </a:xfrm>
            <a:prstGeom prst="rect">
              <a:avLst/>
            </a:prstGeom>
            <a:noFill/>
            <a:ln w="9525">
              <a:noFill/>
              <a:miter lim="800000"/>
              <a:headEnd/>
              <a:tailEnd/>
            </a:ln>
            <a:effectLst/>
          </p:spPr>
          <p:txBody>
            <a:bodyPr>
              <a:spAutoFit/>
            </a:bodyPr>
            <a:lstStyle/>
            <a:p>
              <a:pPr eaLnBrk="1" hangingPunct="1">
                <a:defRPr/>
              </a:pPr>
              <a:r>
                <a:rPr lang="en-US" altLang="zh-CN" sz="2400" b="1">
                  <a:effectLst>
                    <a:outerShdw blurRad="38100" dist="38100" dir="2700000" algn="tl">
                      <a:srgbClr val="C0C0C0"/>
                    </a:outerShdw>
                  </a:effectLst>
                  <a:latin typeface="Times New Roman" pitchFamily="18" charset="0"/>
                </a:rPr>
                <a:t>0</a:t>
              </a:r>
            </a:p>
          </p:txBody>
        </p:sp>
      </p:grpSp>
      <p:grpSp>
        <p:nvGrpSpPr>
          <p:cNvPr id="34822" name="组合 26">
            <a:extLst>
              <a:ext uri="{FF2B5EF4-FFF2-40B4-BE49-F238E27FC236}">
                <a16:creationId xmlns:a16="http://schemas.microsoft.com/office/drawing/2014/main" id="{BE00BB09-A3F9-4E5E-AFF4-6EAC6B466C89}"/>
              </a:ext>
            </a:extLst>
          </p:cNvPr>
          <p:cNvGrpSpPr>
            <a:grpSpLocks/>
          </p:cNvGrpSpPr>
          <p:nvPr/>
        </p:nvGrpSpPr>
        <p:grpSpPr bwMode="auto">
          <a:xfrm>
            <a:off x="3149600" y="3209925"/>
            <a:ext cx="2590800" cy="3248025"/>
            <a:chOff x="4829175" y="2370123"/>
            <a:chExt cx="2590800" cy="3248039"/>
          </a:xfrm>
        </p:grpSpPr>
        <p:sp>
          <p:nvSpPr>
            <p:cNvPr id="34849" name="Freeform 35">
              <a:extLst>
                <a:ext uri="{FF2B5EF4-FFF2-40B4-BE49-F238E27FC236}">
                  <a16:creationId xmlns:a16="http://schemas.microsoft.com/office/drawing/2014/main" id="{35F5B8B1-A41D-4AAE-A395-FEFDBBA3DC20}"/>
                </a:ext>
              </a:extLst>
            </p:cNvPr>
            <p:cNvSpPr>
              <a:spLocks/>
            </p:cNvSpPr>
            <p:nvPr/>
          </p:nvSpPr>
          <p:spPr bwMode="auto">
            <a:xfrm>
              <a:off x="5456238" y="3876675"/>
              <a:ext cx="406400" cy="119063"/>
            </a:xfrm>
            <a:custGeom>
              <a:avLst/>
              <a:gdLst>
                <a:gd name="T0" fmla="*/ 256 w 256"/>
                <a:gd name="T1" fmla="*/ 75 h 75"/>
                <a:gd name="T2" fmla="*/ 210 w 256"/>
                <a:gd name="T3" fmla="*/ 20 h 75"/>
                <a:gd name="T4" fmla="*/ 137 w 256"/>
                <a:gd name="T5" fmla="*/ 2 h 75"/>
                <a:gd name="T6" fmla="*/ 64 w 256"/>
                <a:gd name="T7" fmla="*/ 11 h 75"/>
                <a:gd name="T8" fmla="*/ 0 w 256"/>
                <a:gd name="T9" fmla="*/ 66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6" h="75">
                  <a:moveTo>
                    <a:pt x="256" y="75"/>
                  </a:moveTo>
                  <a:cubicBezTo>
                    <a:pt x="243" y="53"/>
                    <a:pt x="230" y="32"/>
                    <a:pt x="210" y="20"/>
                  </a:cubicBezTo>
                  <a:cubicBezTo>
                    <a:pt x="190" y="8"/>
                    <a:pt x="161" y="3"/>
                    <a:pt x="137" y="2"/>
                  </a:cubicBezTo>
                  <a:cubicBezTo>
                    <a:pt x="113" y="1"/>
                    <a:pt x="87" y="0"/>
                    <a:pt x="64" y="11"/>
                  </a:cubicBezTo>
                  <a:cubicBezTo>
                    <a:pt x="41" y="22"/>
                    <a:pt x="11" y="57"/>
                    <a:pt x="0" y="66"/>
                  </a:cubicBezTo>
                </a:path>
              </a:pathLst>
            </a:custGeom>
            <a:noFill/>
            <a:ln w="28575" cap="rnd" cmpd="sng">
              <a:solidFill>
                <a:schemeClr val="tx1"/>
              </a:solidFill>
              <a:prstDash val="sysDot"/>
              <a:round/>
              <a:headEnd type="none" w="med" len="med"/>
              <a:tailEnd type="triangle" w="sm"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850" name="Rectangle 42">
              <a:extLst>
                <a:ext uri="{FF2B5EF4-FFF2-40B4-BE49-F238E27FC236}">
                  <a16:creationId xmlns:a16="http://schemas.microsoft.com/office/drawing/2014/main" id="{B962A588-7CEA-4B47-A046-43CD590ACBD3}"/>
                </a:ext>
              </a:extLst>
            </p:cNvPr>
            <p:cNvSpPr>
              <a:spLocks noChangeArrowheads="1"/>
            </p:cNvSpPr>
            <p:nvPr/>
          </p:nvSpPr>
          <p:spPr bwMode="auto">
            <a:xfrm>
              <a:off x="5562600" y="4600575"/>
              <a:ext cx="381000" cy="842963"/>
            </a:xfrm>
            <a:prstGeom prst="rect">
              <a:avLst/>
            </a:prstGeom>
            <a:solidFill>
              <a:srgbClr val="FF7C80"/>
            </a:solidFill>
            <a:ln w="28575">
              <a:solidFill>
                <a:srgbClr val="008000"/>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3200" b="1" i="1">
                <a:latin typeface="Times New Roman" panose="02020603050405020304" pitchFamily="18" charset="0"/>
              </a:endParaRPr>
            </a:p>
          </p:txBody>
        </p:sp>
        <p:sp>
          <p:nvSpPr>
            <p:cNvPr id="34851" name="Line 43">
              <a:extLst>
                <a:ext uri="{FF2B5EF4-FFF2-40B4-BE49-F238E27FC236}">
                  <a16:creationId xmlns:a16="http://schemas.microsoft.com/office/drawing/2014/main" id="{77422D7A-59CF-4C52-A66D-592B58D3A47C}"/>
                </a:ext>
              </a:extLst>
            </p:cNvPr>
            <p:cNvSpPr>
              <a:spLocks noChangeShapeType="1"/>
            </p:cNvSpPr>
            <p:nvPr/>
          </p:nvSpPr>
          <p:spPr bwMode="auto">
            <a:xfrm flipH="1">
              <a:off x="5819775" y="4219575"/>
              <a:ext cx="304800" cy="38100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52" name="Line 44">
              <a:extLst>
                <a:ext uri="{FF2B5EF4-FFF2-40B4-BE49-F238E27FC236}">
                  <a16:creationId xmlns:a16="http://schemas.microsoft.com/office/drawing/2014/main" id="{0C1504C4-D129-40E5-A6B7-9A1842C89277}"/>
                </a:ext>
              </a:extLst>
            </p:cNvPr>
            <p:cNvSpPr>
              <a:spLocks noChangeShapeType="1"/>
            </p:cNvSpPr>
            <p:nvPr/>
          </p:nvSpPr>
          <p:spPr bwMode="auto">
            <a:xfrm>
              <a:off x="6200775" y="4219575"/>
              <a:ext cx="304800" cy="38100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53" name="Line 45">
              <a:extLst>
                <a:ext uri="{FF2B5EF4-FFF2-40B4-BE49-F238E27FC236}">
                  <a16:creationId xmlns:a16="http://schemas.microsoft.com/office/drawing/2014/main" id="{ED78DA38-BC1B-4A6C-B236-1F829284C45D}"/>
                </a:ext>
              </a:extLst>
            </p:cNvPr>
            <p:cNvSpPr>
              <a:spLocks noChangeShapeType="1"/>
            </p:cNvSpPr>
            <p:nvPr/>
          </p:nvSpPr>
          <p:spPr bwMode="auto">
            <a:xfrm>
              <a:off x="6384018" y="3069482"/>
              <a:ext cx="624114" cy="699986"/>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54" name="Line 46">
              <a:extLst>
                <a:ext uri="{FF2B5EF4-FFF2-40B4-BE49-F238E27FC236}">
                  <a16:creationId xmlns:a16="http://schemas.microsoft.com/office/drawing/2014/main" id="{6131A697-D9E5-4EBC-B49D-141E556DAF0C}"/>
                </a:ext>
              </a:extLst>
            </p:cNvPr>
            <p:cNvSpPr>
              <a:spLocks noChangeShapeType="1"/>
            </p:cNvSpPr>
            <p:nvPr/>
          </p:nvSpPr>
          <p:spPr bwMode="auto">
            <a:xfrm flipH="1">
              <a:off x="5057775" y="3076575"/>
              <a:ext cx="1066800" cy="121920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55" name="Rectangle 47">
              <a:extLst>
                <a:ext uri="{FF2B5EF4-FFF2-40B4-BE49-F238E27FC236}">
                  <a16:creationId xmlns:a16="http://schemas.microsoft.com/office/drawing/2014/main" id="{93EE76F4-97A0-473B-AAC1-2F803A6C34E0}"/>
                </a:ext>
              </a:extLst>
            </p:cNvPr>
            <p:cNvSpPr>
              <a:spLocks noChangeArrowheads="1"/>
            </p:cNvSpPr>
            <p:nvPr/>
          </p:nvSpPr>
          <p:spPr bwMode="auto">
            <a:xfrm>
              <a:off x="7038975" y="3609975"/>
              <a:ext cx="381000" cy="1143000"/>
            </a:xfrm>
            <a:prstGeom prst="rect">
              <a:avLst/>
            </a:prstGeom>
            <a:solidFill>
              <a:srgbClr val="66FF66"/>
            </a:solidFill>
            <a:ln w="28575">
              <a:solidFill>
                <a:srgbClr val="008000"/>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Times New Roman" panose="02020603050405020304" pitchFamily="18" charset="0"/>
                </a:rPr>
                <a:t>h</a:t>
              </a:r>
            </a:p>
          </p:txBody>
        </p:sp>
        <p:sp>
          <p:nvSpPr>
            <p:cNvPr id="34856" name="Line 48">
              <a:extLst>
                <a:ext uri="{FF2B5EF4-FFF2-40B4-BE49-F238E27FC236}">
                  <a16:creationId xmlns:a16="http://schemas.microsoft.com/office/drawing/2014/main" id="{1F9B98CB-6F07-4586-9701-D5914235BE45}"/>
                </a:ext>
              </a:extLst>
            </p:cNvPr>
            <p:cNvSpPr>
              <a:spLocks noChangeShapeType="1"/>
            </p:cNvSpPr>
            <p:nvPr/>
          </p:nvSpPr>
          <p:spPr bwMode="auto">
            <a:xfrm>
              <a:off x="5743575" y="3686175"/>
              <a:ext cx="457200" cy="45720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57" name="Oval 49">
              <a:extLst>
                <a:ext uri="{FF2B5EF4-FFF2-40B4-BE49-F238E27FC236}">
                  <a16:creationId xmlns:a16="http://schemas.microsoft.com/office/drawing/2014/main" id="{A8B30701-D804-402B-8AEF-630E5E765AAE}"/>
                </a:ext>
              </a:extLst>
            </p:cNvPr>
            <p:cNvSpPr>
              <a:spLocks noChangeArrowheads="1"/>
            </p:cNvSpPr>
            <p:nvPr/>
          </p:nvSpPr>
          <p:spPr bwMode="auto">
            <a:xfrm>
              <a:off x="5514975" y="3381375"/>
              <a:ext cx="381000" cy="381000"/>
            </a:xfrm>
            <a:prstGeom prst="ellipse">
              <a:avLst/>
            </a:prstGeom>
            <a:solidFill>
              <a:srgbClr val="66FF66"/>
            </a:solidFill>
            <a:ln w="28575">
              <a:solidFill>
                <a:srgbClr val="0080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4858" name="Oval 50">
              <a:extLst>
                <a:ext uri="{FF2B5EF4-FFF2-40B4-BE49-F238E27FC236}">
                  <a16:creationId xmlns:a16="http://schemas.microsoft.com/office/drawing/2014/main" id="{896B3230-9C6B-4EA9-B323-AA302BE480FC}"/>
                </a:ext>
              </a:extLst>
            </p:cNvPr>
            <p:cNvSpPr>
              <a:spLocks noChangeArrowheads="1"/>
            </p:cNvSpPr>
            <p:nvPr/>
          </p:nvSpPr>
          <p:spPr bwMode="auto">
            <a:xfrm>
              <a:off x="6048375" y="2771775"/>
              <a:ext cx="381000" cy="381000"/>
            </a:xfrm>
            <a:prstGeom prst="ellipse">
              <a:avLst/>
            </a:prstGeom>
            <a:solidFill>
              <a:srgbClr val="66FF66"/>
            </a:solidFill>
            <a:ln w="28575">
              <a:solidFill>
                <a:srgbClr val="0080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4859" name="Rectangle 51">
              <a:extLst>
                <a:ext uri="{FF2B5EF4-FFF2-40B4-BE49-F238E27FC236}">
                  <a16:creationId xmlns:a16="http://schemas.microsoft.com/office/drawing/2014/main" id="{310301EF-675C-44B0-8ED3-77FF70FDDAF8}"/>
                </a:ext>
              </a:extLst>
            </p:cNvPr>
            <p:cNvSpPr>
              <a:spLocks noChangeArrowheads="1"/>
            </p:cNvSpPr>
            <p:nvPr/>
          </p:nvSpPr>
          <p:spPr bwMode="auto">
            <a:xfrm>
              <a:off x="4829175" y="4067175"/>
              <a:ext cx="381000" cy="1295400"/>
            </a:xfrm>
            <a:prstGeom prst="rect">
              <a:avLst/>
            </a:prstGeom>
            <a:solidFill>
              <a:srgbClr val="66FF66"/>
            </a:solidFill>
            <a:ln w="28575">
              <a:solidFill>
                <a:srgbClr val="008000"/>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60000"/>
                </a:lnSpc>
              </a:pPr>
              <a:r>
                <a:rPr lang="en-US" altLang="zh-CN" sz="3200" b="1">
                  <a:latin typeface="Times New Roman" panose="02020603050405020304" pitchFamily="18" charset="0"/>
                </a:rPr>
                <a:t>h</a:t>
              </a:r>
            </a:p>
          </p:txBody>
        </p:sp>
        <p:sp>
          <p:nvSpPr>
            <p:cNvPr id="34860" name="Oval 52">
              <a:extLst>
                <a:ext uri="{FF2B5EF4-FFF2-40B4-BE49-F238E27FC236}">
                  <a16:creationId xmlns:a16="http://schemas.microsoft.com/office/drawing/2014/main" id="{9347A526-843A-4C28-9DF7-9C82DA23334E}"/>
                </a:ext>
              </a:extLst>
            </p:cNvPr>
            <p:cNvSpPr>
              <a:spLocks noChangeArrowheads="1"/>
            </p:cNvSpPr>
            <p:nvPr/>
          </p:nvSpPr>
          <p:spPr bwMode="auto">
            <a:xfrm>
              <a:off x="5972175" y="3914775"/>
              <a:ext cx="381000" cy="381000"/>
            </a:xfrm>
            <a:prstGeom prst="ellipse">
              <a:avLst/>
            </a:prstGeom>
            <a:solidFill>
              <a:srgbClr val="FF7C80"/>
            </a:solidFill>
            <a:ln w="28575">
              <a:solidFill>
                <a:srgbClr val="FF7C8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4861" name="Rectangle 53">
              <a:extLst>
                <a:ext uri="{FF2B5EF4-FFF2-40B4-BE49-F238E27FC236}">
                  <a16:creationId xmlns:a16="http://schemas.microsoft.com/office/drawing/2014/main" id="{6C00EED1-8CE0-4543-BCBE-8CFD6C715D12}"/>
                </a:ext>
              </a:extLst>
            </p:cNvPr>
            <p:cNvSpPr>
              <a:spLocks noChangeArrowheads="1"/>
            </p:cNvSpPr>
            <p:nvPr/>
          </p:nvSpPr>
          <p:spPr bwMode="auto">
            <a:xfrm>
              <a:off x="6353175" y="4600575"/>
              <a:ext cx="381000" cy="838200"/>
            </a:xfrm>
            <a:prstGeom prst="rect">
              <a:avLst/>
            </a:prstGeom>
            <a:solidFill>
              <a:srgbClr val="66FF66"/>
            </a:solidFill>
            <a:ln w="28575">
              <a:solidFill>
                <a:srgbClr val="008000"/>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50000"/>
                </a:lnSpc>
              </a:pPr>
              <a:endParaRPr lang="zh-CN" altLang="zh-CN" sz="3200" b="1" i="1">
                <a:latin typeface="Times New Roman" panose="02020603050405020304" pitchFamily="18" charset="0"/>
              </a:endParaRPr>
            </a:p>
          </p:txBody>
        </p:sp>
        <p:sp>
          <p:nvSpPr>
            <p:cNvPr id="34862" name="Text Box 54">
              <a:extLst>
                <a:ext uri="{FF2B5EF4-FFF2-40B4-BE49-F238E27FC236}">
                  <a16:creationId xmlns:a16="http://schemas.microsoft.com/office/drawing/2014/main" id="{A82A4818-0962-4D01-A2C2-735E44C95558}"/>
                </a:ext>
              </a:extLst>
            </p:cNvPr>
            <p:cNvSpPr txBox="1">
              <a:spLocks noChangeArrowheads="1"/>
            </p:cNvSpPr>
            <p:nvPr/>
          </p:nvSpPr>
          <p:spPr bwMode="auto">
            <a:xfrm>
              <a:off x="6276975" y="4630738"/>
              <a:ext cx="7477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3200" b="1">
                  <a:latin typeface="Times New Roman" panose="02020603050405020304" pitchFamily="18" charset="0"/>
                </a:rPr>
                <a:t>h-1</a:t>
              </a:r>
              <a:endParaRPr kumimoji="1" lang="en-US" altLang="zh-CN" sz="2400">
                <a:latin typeface="Times New Roman" panose="02020603050405020304" pitchFamily="18" charset="0"/>
              </a:endParaRPr>
            </a:p>
          </p:txBody>
        </p:sp>
        <p:sp>
          <p:nvSpPr>
            <p:cNvPr id="34863" name="Text Box 55">
              <a:extLst>
                <a:ext uri="{FF2B5EF4-FFF2-40B4-BE49-F238E27FC236}">
                  <a16:creationId xmlns:a16="http://schemas.microsoft.com/office/drawing/2014/main" id="{F284E53C-1843-4EA9-BB35-A777B42750C1}"/>
                </a:ext>
              </a:extLst>
            </p:cNvPr>
            <p:cNvSpPr txBox="1">
              <a:spLocks noChangeArrowheads="1"/>
            </p:cNvSpPr>
            <p:nvPr/>
          </p:nvSpPr>
          <p:spPr bwMode="auto">
            <a:xfrm>
              <a:off x="5411760" y="4630738"/>
              <a:ext cx="7537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3200" b="1">
                  <a:latin typeface="Times New Roman" panose="02020603050405020304" pitchFamily="18" charset="0"/>
                </a:rPr>
                <a:t>h-1</a:t>
              </a:r>
              <a:endParaRPr kumimoji="1" lang="en-US" altLang="zh-CN" sz="2400">
                <a:latin typeface="Times New Roman" panose="02020603050405020304" pitchFamily="18" charset="0"/>
              </a:endParaRPr>
            </a:p>
          </p:txBody>
        </p:sp>
        <p:sp>
          <p:nvSpPr>
            <p:cNvPr id="34864" name="Rectangle 56">
              <a:extLst>
                <a:ext uri="{FF2B5EF4-FFF2-40B4-BE49-F238E27FC236}">
                  <a16:creationId xmlns:a16="http://schemas.microsoft.com/office/drawing/2014/main" id="{1BEA7EAE-DAA0-4552-88C1-D2769A05A9CD}"/>
                </a:ext>
              </a:extLst>
            </p:cNvPr>
            <p:cNvSpPr>
              <a:spLocks noChangeArrowheads="1"/>
            </p:cNvSpPr>
            <p:nvPr/>
          </p:nvSpPr>
          <p:spPr bwMode="auto">
            <a:xfrm>
              <a:off x="5557851" y="5437215"/>
              <a:ext cx="393687" cy="180947"/>
            </a:xfrm>
            <a:prstGeom prst="rect">
              <a:avLst/>
            </a:prstGeom>
            <a:solidFill>
              <a:srgbClr val="FFC000"/>
            </a:solidFill>
            <a:ln w="28575">
              <a:solidFill>
                <a:srgbClr val="008000"/>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3200" b="1" i="1">
                <a:latin typeface="Times New Roman" panose="02020603050405020304" pitchFamily="18" charset="0"/>
              </a:endParaRPr>
            </a:p>
          </p:txBody>
        </p:sp>
        <p:sp>
          <p:nvSpPr>
            <p:cNvPr id="44" name="Text Box 57">
              <a:extLst>
                <a:ext uri="{FF2B5EF4-FFF2-40B4-BE49-F238E27FC236}">
                  <a16:creationId xmlns:a16="http://schemas.microsoft.com/office/drawing/2014/main" id="{CBFC0948-263C-4ADB-9261-DE85732BB985}"/>
                </a:ext>
              </a:extLst>
            </p:cNvPr>
            <p:cNvSpPr txBox="1">
              <a:spLocks noChangeArrowheads="1"/>
            </p:cNvSpPr>
            <p:nvPr/>
          </p:nvSpPr>
          <p:spPr bwMode="auto">
            <a:xfrm>
              <a:off x="5465763" y="3338502"/>
              <a:ext cx="533400" cy="461965"/>
            </a:xfrm>
            <a:prstGeom prst="rect">
              <a:avLst/>
            </a:prstGeom>
            <a:noFill/>
            <a:ln w="9525">
              <a:noFill/>
              <a:miter lim="800000"/>
              <a:headEnd/>
              <a:tailEnd/>
            </a:ln>
            <a:effectLst/>
          </p:spPr>
          <p:txBody>
            <a:bodyPr>
              <a:spAutoFit/>
            </a:bodyPr>
            <a:lstStyle/>
            <a:p>
              <a:pPr eaLnBrk="1" hangingPunct="1">
                <a:defRPr/>
              </a:pPr>
              <a:r>
                <a:rPr lang="en-US" altLang="zh-CN" sz="2400" b="1" dirty="0">
                  <a:effectLst>
                    <a:outerShdw blurRad="38100" dist="38100" dir="2700000" algn="tl">
                      <a:srgbClr val="C0C0C0"/>
                    </a:outerShdw>
                  </a:effectLst>
                  <a:latin typeface="Times New Roman" pitchFamily="18" charset="0"/>
                </a:rPr>
                <a:t>-1</a:t>
              </a:r>
              <a:endParaRPr lang="en-US" altLang="zh-CN" sz="2400" dirty="0">
                <a:latin typeface="Times New Roman" pitchFamily="18" charset="0"/>
              </a:endParaRPr>
            </a:p>
          </p:txBody>
        </p:sp>
        <p:sp>
          <p:nvSpPr>
            <p:cNvPr id="45" name="Text Box 58">
              <a:extLst>
                <a:ext uri="{FF2B5EF4-FFF2-40B4-BE49-F238E27FC236}">
                  <a16:creationId xmlns:a16="http://schemas.microsoft.com/office/drawing/2014/main" id="{9A6DED47-BB09-456A-9820-2DE99A3C4E1B}"/>
                </a:ext>
              </a:extLst>
            </p:cNvPr>
            <p:cNvSpPr txBox="1">
              <a:spLocks noChangeArrowheads="1"/>
            </p:cNvSpPr>
            <p:nvPr/>
          </p:nvSpPr>
          <p:spPr bwMode="auto">
            <a:xfrm>
              <a:off x="5995988" y="3863967"/>
              <a:ext cx="338137" cy="461964"/>
            </a:xfrm>
            <a:prstGeom prst="rect">
              <a:avLst/>
            </a:prstGeom>
            <a:noFill/>
            <a:ln w="9525">
              <a:noFill/>
              <a:miter lim="800000"/>
              <a:headEnd/>
              <a:tailEnd/>
            </a:ln>
            <a:effectLst/>
          </p:spPr>
          <p:txBody>
            <a:bodyPr wrap="none">
              <a:spAutoFit/>
            </a:bodyPr>
            <a:lstStyle/>
            <a:p>
              <a:pPr eaLnBrk="1" hangingPunct="1">
                <a:defRPr/>
              </a:pPr>
              <a:r>
                <a:rPr lang="en-US" altLang="zh-CN" sz="2400" b="1" dirty="0">
                  <a:effectLst>
                    <a:outerShdw blurRad="38100" dist="38100" dir="2700000" algn="tl">
                      <a:srgbClr val="C0C0C0"/>
                    </a:outerShdw>
                  </a:effectLst>
                  <a:latin typeface="Times New Roman" pitchFamily="18" charset="0"/>
                </a:rPr>
                <a:t>1</a:t>
              </a:r>
            </a:p>
          </p:txBody>
        </p:sp>
        <p:sp>
          <p:nvSpPr>
            <p:cNvPr id="46" name="Text Box 59">
              <a:extLst>
                <a:ext uri="{FF2B5EF4-FFF2-40B4-BE49-F238E27FC236}">
                  <a16:creationId xmlns:a16="http://schemas.microsoft.com/office/drawing/2014/main" id="{103E59E9-DA31-4925-9DC8-EF6CDAA01E4F}"/>
                </a:ext>
              </a:extLst>
            </p:cNvPr>
            <p:cNvSpPr txBox="1">
              <a:spLocks noChangeArrowheads="1"/>
            </p:cNvSpPr>
            <p:nvPr/>
          </p:nvSpPr>
          <p:spPr bwMode="auto">
            <a:xfrm>
              <a:off x="6059488" y="2716199"/>
              <a:ext cx="338137" cy="461965"/>
            </a:xfrm>
            <a:prstGeom prst="rect">
              <a:avLst/>
            </a:prstGeom>
            <a:noFill/>
            <a:ln w="9525">
              <a:noFill/>
              <a:miter lim="800000"/>
              <a:headEnd/>
              <a:tailEnd/>
            </a:ln>
            <a:effectLst/>
          </p:spPr>
          <p:txBody>
            <a:bodyPr wrap="none">
              <a:spAutoFit/>
            </a:bodyPr>
            <a:lstStyle/>
            <a:p>
              <a:pPr eaLnBrk="1" hangingPunct="1">
                <a:defRPr/>
              </a:pPr>
              <a:r>
                <a:rPr lang="en-US" altLang="zh-CN" sz="2400" b="1" dirty="0">
                  <a:effectLst>
                    <a:outerShdw blurRad="38100" dist="38100" dir="2700000" algn="tl">
                      <a:srgbClr val="C0C0C0"/>
                    </a:outerShdw>
                  </a:effectLst>
                  <a:latin typeface="Times New Roman" pitchFamily="18" charset="0"/>
                </a:rPr>
                <a:t>2</a:t>
              </a:r>
              <a:endParaRPr lang="en-US" altLang="zh-CN" sz="2400" dirty="0">
                <a:latin typeface="Times New Roman" pitchFamily="18" charset="0"/>
              </a:endParaRPr>
            </a:p>
          </p:txBody>
        </p:sp>
        <p:sp>
          <p:nvSpPr>
            <p:cNvPr id="34868" name="Text Box 16">
              <a:extLst>
                <a:ext uri="{FF2B5EF4-FFF2-40B4-BE49-F238E27FC236}">
                  <a16:creationId xmlns:a16="http://schemas.microsoft.com/office/drawing/2014/main" id="{2B65BF14-F0B4-4410-BE3B-3288C3441184}"/>
                </a:ext>
              </a:extLst>
            </p:cNvPr>
            <p:cNvSpPr txBox="1">
              <a:spLocks noChangeArrowheads="1"/>
            </p:cNvSpPr>
            <p:nvPr/>
          </p:nvSpPr>
          <p:spPr bwMode="auto">
            <a:xfrm>
              <a:off x="6288111" y="3575052"/>
              <a:ext cx="4778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Times New Roman" panose="02020603050405020304" pitchFamily="18" charset="0"/>
                </a:rPr>
                <a:t>C</a:t>
              </a:r>
              <a:endParaRPr lang="en-US" altLang="zh-CN" sz="2400">
                <a:latin typeface="Times New Roman" panose="02020603050405020304" pitchFamily="18" charset="0"/>
              </a:endParaRPr>
            </a:p>
          </p:txBody>
        </p:sp>
        <p:sp>
          <p:nvSpPr>
            <p:cNvPr id="34869" name="Text Box 24">
              <a:extLst>
                <a:ext uri="{FF2B5EF4-FFF2-40B4-BE49-F238E27FC236}">
                  <a16:creationId xmlns:a16="http://schemas.microsoft.com/office/drawing/2014/main" id="{D430A571-C56B-4C15-9AE4-003E6BD79ED9}"/>
                </a:ext>
              </a:extLst>
            </p:cNvPr>
            <p:cNvSpPr txBox="1">
              <a:spLocks noChangeArrowheads="1"/>
            </p:cNvSpPr>
            <p:nvPr/>
          </p:nvSpPr>
          <p:spPr bwMode="auto">
            <a:xfrm>
              <a:off x="5083182" y="3063870"/>
              <a:ext cx="4556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Times New Roman" panose="02020603050405020304" pitchFamily="18" charset="0"/>
                </a:rPr>
                <a:t>B</a:t>
              </a:r>
              <a:endParaRPr lang="en-US" altLang="zh-CN" sz="2400">
                <a:latin typeface="Times New Roman" panose="02020603050405020304" pitchFamily="18" charset="0"/>
              </a:endParaRPr>
            </a:p>
          </p:txBody>
        </p:sp>
        <p:sp>
          <p:nvSpPr>
            <p:cNvPr id="34870" name="Text Box 15">
              <a:extLst>
                <a:ext uri="{FF2B5EF4-FFF2-40B4-BE49-F238E27FC236}">
                  <a16:creationId xmlns:a16="http://schemas.microsoft.com/office/drawing/2014/main" id="{9019A755-C8B3-43AD-887E-1C5B906E0278}"/>
                </a:ext>
              </a:extLst>
            </p:cNvPr>
            <p:cNvSpPr txBox="1">
              <a:spLocks noChangeArrowheads="1"/>
            </p:cNvSpPr>
            <p:nvPr/>
          </p:nvSpPr>
          <p:spPr bwMode="auto">
            <a:xfrm>
              <a:off x="5740416" y="2370123"/>
              <a:ext cx="4778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Times New Roman" panose="02020603050405020304" pitchFamily="18" charset="0"/>
                </a:rPr>
                <a:t>A</a:t>
              </a:r>
              <a:endParaRPr lang="en-US" altLang="zh-CN" sz="2400">
                <a:latin typeface="Times New Roman" panose="02020603050405020304" pitchFamily="18" charset="0"/>
              </a:endParaRPr>
            </a:p>
          </p:txBody>
        </p:sp>
      </p:grpSp>
      <p:grpSp>
        <p:nvGrpSpPr>
          <p:cNvPr id="34823" name="组合 49">
            <a:extLst>
              <a:ext uri="{FF2B5EF4-FFF2-40B4-BE49-F238E27FC236}">
                <a16:creationId xmlns:a16="http://schemas.microsoft.com/office/drawing/2014/main" id="{ED7EB310-3B53-4260-B0C8-0359A4082793}"/>
              </a:ext>
            </a:extLst>
          </p:cNvPr>
          <p:cNvGrpSpPr>
            <a:grpSpLocks/>
          </p:cNvGrpSpPr>
          <p:nvPr/>
        </p:nvGrpSpPr>
        <p:grpSpPr bwMode="auto">
          <a:xfrm>
            <a:off x="6057900" y="3252788"/>
            <a:ext cx="2895600" cy="3535362"/>
            <a:chOff x="5391156" y="2625714"/>
            <a:chExt cx="2895600" cy="3535362"/>
          </a:xfrm>
        </p:grpSpPr>
        <p:sp>
          <p:nvSpPr>
            <p:cNvPr id="34824" name="Line 9">
              <a:extLst>
                <a:ext uri="{FF2B5EF4-FFF2-40B4-BE49-F238E27FC236}">
                  <a16:creationId xmlns:a16="http://schemas.microsoft.com/office/drawing/2014/main" id="{B49DE824-75C4-462D-9F4E-E6A20D319431}"/>
                </a:ext>
              </a:extLst>
            </p:cNvPr>
            <p:cNvSpPr>
              <a:spLocks noChangeShapeType="1"/>
            </p:cNvSpPr>
            <p:nvPr/>
          </p:nvSpPr>
          <p:spPr bwMode="auto">
            <a:xfrm>
              <a:off x="6153156" y="4481501"/>
              <a:ext cx="381000" cy="45720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25" name="Line 10">
              <a:extLst>
                <a:ext uri="{FF2B5EF4-FFF2-40B4-BE49-F238E27FC236}">
                  <a16:creationId xmlns:a16="http://schemas.microsoft.com/office/drawing/2014/main" id="{9BFDACF4-E065-4784-9A0B-4143E7350403}"/>
                </a:ext>
              </a:extLst>
            </p:cNvPr>
            <p:cNvSpPr>
              <a:spLocks noChangeShapeType="1"/>
            </p:cNvSpPr>
            <p:nvPr/>
          </p:nvSpPr>
          <p:spPr bwMode="auto">
            <a:xfrm>
              <a:off x="7295976" y="3338430"/>
              <a:ext cx="685800" cy="68580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26" name="Line 11">
              <a:extLst>
                <a:ext uri="{FF2B5EF4-FFF2-40B4-BE49-F238E27FC236}">
                  <a16:creationId xmlns:a16="http://schemas.microsoft.com/office/drawing/2014/main" id="{3496AC71-F794-41B5-B274-2569A32F2253}"/>
                </a:ext>
              </a:extLst>
            </p:cNvPr>
            <p:cNvSpPr>
              <a:spLocks noChangeShapeType="1"/>
            </p:cNvSpPr>
            <p:nvPr/>
          </p:nvSpPr>
          <p:spPr bwMode="auto">
            <a:xfrm flipH="1">
              <a:off x="5619576" y="3338430"/>
              <a:ext cx="1447800" cy="160020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27" name="Line 13">
              <a:extLst>
                <a:ext uri="{FF2B5EF4-FFF2-40B4-BE49-F238E27FC236}">
                  <a16:creationId xmlns:a16="http://schemas.microsoft.com/office/drawing/2014/main" id="{CA0A45A5-21B1-4CF3-9BBB-5D7C6A038AA9}"/>
                </a:ext>
              </a:extLst>
            </p:cNvPr>
            <p:cNvSpPr>
              <a:spLocks noChangeShapeType="1"/>
            </p:cNvSpPr>
            <p:nvPr/>
          </p:nvSpPr>
          <p:spPr bwMode="auto">
            <a:xfrm>
              <a:off x="6686376" y="3948030"/>
              <a:ext cx="457200" cy="45720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28" name="Text Box 6">
              <a:extLst>
                <a:ext uri="{FF2B5EF4-FFF2-40B4-BE49-F238E27FC236}">
                  <a16:creationId xmlns:a16="http://schemas.microsoft.com/office/drawing/2014/main" id="{A6169223-5114-4A2C-98C5-EBAB7E6EE500}"/>
                </a:ext>
              </a:extLst>
            </p:cNvPr>
            <p:cNvSpPr txBox="1">
              <a:spLocks noChangeArrowheads="1"/>
            </p:cNvSpPr>
            <p:nvPr/>
          </p:nvSpPr>
          <p:spPr bwMode="auto">
            <a:xfrm>
              <a:off x="6577019" y="2625714"/>
              <a:ext cx="4778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Times New Roman" panose="02020603050405020304" pitchFamily="18" charset="0"/>
                </a:rPr>
                <a:t>A</a:t>
              </a:r>
              <a:endParaRPr lang="en-US" altLang="zh-CN" sz="2400">
                <a:latin typeface="Times New Roman" panose="02020603050405020304" pitchFamily="18" charset="0"/>
              </a:endParaRPr>
            </a:p>
          </p:txBody>
        </p:sp>
        <p:sp>
          <p:nvSpPr>
            <p:cNvPr id="34829" name="Text Box 7">
              <a:extLst>
                <a:ext uri="{FF2B5EF4-FFF2-40B4-BE49-F238E27FC236}">
                  <a16:creationId xmlns:a16="http://schemas.microsoft.com/office/drawing/2014/main" id="{976598A5-DD39-45A8-8656-2C2361437BF6}"/>
                </a:ext>
              </a:extLst>
            </p:cNvPr>
            <p:cNvSpPr txBox="1">
              <a:spLocks noChangeArrowheads="1"/>
            </p:cNvSpPr>
            <p:nvPr/>
          </p:nvSpPr>
          <p:spPr bwMode="auto">
            <a:xfrm>
              <a:off x="6043619" y="3357551"/>
              <a:ext cx="4812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Times New Roman" panose="02020603050405020304" pitchFamily="18" charset="0"/>
                </a:rPr>
                <a:t>C</a:t>
              </a:r>
              <a:endParaRPr lang="en-US" altLang="zh-CN" sz="2400">
                <a:latin typeface="Times New Roman" panose="02020603050405020304" pitchFamily="18" charset="0"/>
              </a:endParaRPr>
            </a:p>
          </p:txBody>
        </p:sp>
        <p:sp>
          <p:nvSpPr>
            <p:cNvPr id="34830" name="Line 10">
              <a:extLst>
                <a:ext uri="{FF2B5EF4-FFF2-40B4-BE49-F238E27FC236}">
                  <a16:creationId xmlns:a16="http://schemas.microsoft.com/office/drawing/2014/main" id="{3BEB26B2-755D-4391-9B9E-EDB6535CDFB6}"/>
                </a:ext>
              </a:extLst>
            </p:cNvPr>
            <p:cNvSpPr>
              <a:spLocks noChangeShapeType="1"/>
            </p:cNvSpPr>
            <p:nvPr/>
          </p:nvSpPr>
          <p:spPr bwMode="auto">
            <a:xfrm>
              <a:off x="7296156" y="3338501"/>
              <a:ext cx="685800" cy="6858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31" name="Line 11">
              <a:extLst>
                <a:ext uri="{FF2B5EF4-FFF2-40B4-BE49-F238E27FC236}">
                  <a16:creationId xmlns:a16="http://schemas.microsoft.com/office/drawing/2014/main" id="{ECAFDBFD-A35C-4B9F-9980-A8553FF9422F}"/>
                </a:ext>
              </a:extLst>
            </p:cNvPr>
            <p:cNvSpPr>
              <a:spLocks noChangeShapeType="1"/>
            </p:cNvSpPr>
            <p:nvPr/>
          </p:nvSpPr>
          <p:spPr bwMode="auto">
            <a:xfrm flipH="1">
              <a:off x="5619756" y="3338501"/>
              <a:ext cx="1447800" cy="160020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32" name="Rectangle 12">
              <a:extLst>
                <a:ext uri="{FF2B5EF4-FFF2-40B4-BE49-F238E27FC236}">
                  <a16:creationId xmlns:a16="http://schemas.microsoft.com/office/drawing/2014/main" id="{493D9207-19C2-428A-A057-3BE77079B80A}"/>
                </a:ext>
              </a:extLst>
            </p:cNvPr>
            <p:cNvSpPr>
              <a:spLocks noChangeArrowheads="1"/>
            </p:cNvSpPr>
            <p:nvPr/>
          </p:nvSpPr>
          <p:spPr bwMode="auto">
            <a:xfrm>
              <a:off x="7905756" y="3871901"/>
              <a:ext cx="381000" cy="1143000"/>
            </a:xfrm>
            <a:prstGeom prst="rect">
              <a:avLst/>
            </a:prstGeom>
            <a:solidFill>
              <a:srgbClr val="66FF66"/>
            </a:solidFill>
            <a:ln w="28575">
              <a:solidFill>
                <a:srgbClr val="008000"/>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Times New Roman" panose="02020603050405020304" pitchFamily="18" charset="0"/>
                </a:rPr>
                <a:t>h</a:t>
              </a:r>
            </a:p>
          </p:txBody>
        </p:sp>
        <p:sp>
          <p:nvSpPr>
            <p:cNvPr id="34833" name="Line 13">
              <a:extLst>
                <a:ext uri="{FF2B5EF4-FFF2-40B4-BE49-F238E27FC236}">
                  <a16:creationId xmlns:a16="http://schemas.microsoft.com/office/drawing/2014/main" id="{D0DFE771-A4C0-4CC6-9FA4-202B8E95C22A}"/>
                </a:ext>
              </a:extLst>
            </p:cNvPr>
            <p:cNvSpPr>
              <a:spLocks noChangeShapeType="1"/>
            </p:cNvSpPr>
            <p:nvPr/>
          </p:nvSpPr>
          <p:spPr bwMode="auto">
            <a:xfrm>
              <a:off x="6686556" y="3948101"/>
              <a:ext cx="457200" cy="4572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34" name="Oval 14">
              <a:extLst>
                <a:ext uri="{FF2B5EF4-FFF2-40B4-BE49-F238E27FC236}">
                  <a16:creationId xmlns:a16="http://schemas.microsoft.com/office/drawing/2014/main" id="{3C9AEBB6-B677-4441-9781-5E51C07920C0}"/>
                </a:ext>
              </a:extLst>
            </p:cNvPr>
            <p:cNvSpPr>
              <a:spLocks noChangeArrowheads="1"/>
            </p:cNvSpPr>
            <p:nvPr/>
          </p:nvSpPr>
          <p:spPr bwMode="auto">
            <a:xfrm>
              <a:off x="6457956" y="3643301"/>
              <a:ext cx="381000" cy="381000"/>
            </a:xfrm>
            <a:prstGeom prst="ellipse">
              <a:avLst/>
            </a:prstGeom>
            <a:solidFill>
              <a:srgbClr val="FF7C80"/>
            </a:solidFill>
            <a:ln w="28575">
              <a:solidFill>
                <a:srgbClr val="FF7C8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4835" name="Oval 15">
              <a:extLst>
                <a:ext uri="{FF2B5EF4-FFF2-40B4-BE49-F238E27FC236}">
                  <a16:creationId xmlns:a16="http://schemas.microsoft.com/office/drawing/2014/main" id="{5FC7259C-7C04-45D2-9705-166349D9C05D}"/>
                </a:ext>
              </a:extLst>
            </p:cNvPr>
            <p:cNvSpPr>
              <a:spLocks noChangeArrowheads="1"/>
            </p:cNvSpPr>
            <p:nvPr/>
          </p:nvSpPr>
          <p:spPr bwMode="auto">
            <a:xfrm>
              <a:off x="6991356" y="3033701"/>
              <a:ext cx="381000" cy="381000"/>
            </a:xfrm>
            <a:prstGeom prst="ellipse">
              <a:avLst/>
            </a:prstGeom>
            <a:solidFill>
              <a:srgbClr val="66FF66"/>
            </a:solidFill>
            <a:ln w="28575">
              <a:solidFill>
                <a:srgbClr val="0080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4836" name="Rectangle 16">
              <a:extLst>
                <a:ext uri="{FF2B5EF4-FFF2-40B4-BE49-F238E27FC236}">
                  <a16:creationId xmlns:a16="http://schemas.microsoft.com/office/drawing/2014/main" id="{63D8671D-F1E6-4FD5-9736-B278529AD901}"/>
                </a:ext>
              </a:extLst>
            </p:cNvPr>
            <p:cNvSpPr>
              <a:spLocks noChangeArrowheads="1"/>
            </p:cNvSpPr>
            <p:nvPr/>
          </p:nvSpPr>
          <p:spPr bwMode="auto">
            <a:xfrm>
              <a:off x="5391156" y="4938701"/>
              <a:ext cx="381000" cy="1222375"/>
            </a:xfrm>
            <a:prstGeom prst="rect">
              <a:avLst/>
            </a:prstGeom>
            <a:solidFill>
              <a:srgbClr val="66FF66"/>
            </a:solidFill>
            <a:ln w="28575">
              <a:solidFill>
                <a:srgbClr val="008000"/>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60000"/>
                </a:lnSpc>
              </a:pPr>
              <a:r>
                <a:rPr lang="en-US" altLang="zh-CN" sz="3200" b="1">
                  <a:latin typeface="Times New Roman" panose="02020603050405020304" pitchFamily="18" charset="0"/>
                </a:rPr>
                <a:t>h</a:t>
              </a:r>
            </a:p>
          </p:txBody>
        </p:sp>
        <p:sp>
          <p:nvSpPr>
            <p:cNvPr id="34837" name="Rectangle 19">
              <a:extLst>
                <a:ext uri="{FF2B5EF4-FFF2-40B4-BE49-F238E27FC236}">
                  <a16:creationId xmlns:a16="http://schemas.microsoft.com/office/drawing/2014/main" id="{48C4C72A-1078-4748-A53B-BCBE718FC14F}"/>
                </a:ext>
              </a:extLst>
            </p:cNvPr>
            <p:cNvSpPr>
              <a:spLocks noChangeArrowheads="1"/>
            </p:cNvSpPr>
            <p:nvPr/>
          </p:nvSpPr>
          <p:spPr bwMode="auto">
            <a:xfrm>
              <a:off x="6381756" y="4952989"/>
              <a:ext cx="381000" cy="1019175"/>
            </a:xfrm>
            <a:prstGeom prst="rect">
              <a:avLst/>
            </a:prstGeom>
            <a:solidFill>
              <a:srgbClr val="FF7C80"/>
            </a:solidFill>
            <a:ln w="28575">
              <a:solidFill>
                <a:srgbClr val="008000"/>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3200" b="1" i="1">
                <a:latin typeface="Times New Roman" panose="02020603050405020304" pitchFamily="18" charset="0"/>
              </a:endParaRPr>
            </a:p>
          </p:txBody>
        </p:sp>
        <p:sp>
          <p:nvSpPr>
            <p:cNvPr id="34838" name="Oval 20">
              <a:extLst>
                <a:ext uri="{FF2B5EF4-FFF2-40B4-BE49-F238E27FC236}">
                  <a16:creationId xmlns:a16="http://schemas.microsoft.com/office/drawing/2014/main" id="{33476CC5-07B2-476F-92BD-901EB8A2C576}"/>
                </a:ext>
              </a:extLst>
            </p:cNvPr>
            <p:cNvSpPr>
              <a:spLocks noChangeArrowheads="1"/>
            </p:cNvSpPr>
            <p:nvPr/>
          </p:nvSpPr>
          <p:spPr bwMode="auto">
            <a:xfrm>
              <a:off x="5924556" y="4252901"/>
              <a:ext cx="381000" cy="381000"/>
            </a:xfrm>
            <a:prstGeom prst="ellipse">
              <a:avLst/>
            </a:prstGeom>
            <a:solidFill>
              <a:srgbClr val="66FF66"/>
            </a:solidFill>
            <a:ln w="28575">
              <a:solidFill>
                <a:srgbClr val="0080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4839" name="Rectangle 21">
              <a:extLst>
                <a:ext uri="{FF2B5EF4-FFF2-40B4-BE49-F238E27FC236}">
                  <a16:creationId xmlns:a16="http://schemas.microsoft.com/office/drawing/2014/main" id="{44AEA165-C927-4FD9-B211-DE053F45E111}"/>
                </a:ext>
              </a:extLst>
            </p:cNvPr>
            <p:cNvSpPr>
              <a:spLocks noChangeArrowheads="1"/>
            </p:cNvSpPr>
            <p:nvPr/>
          </p:nvSpPr>
          <p:spPr bwMode="auto">
            <a:xfrm>
              <a:off x="7008801" y="4371939"/>
              <a:ext cx="381000" cy="838200"/>
            </a:xfrm>
            <a:prstGeom prst="rect">
              <a:avLst/>
            </a:prstGeom>
            <a:solidFill>
              <a:srgbClr val="66FF66"/>
            </a:solidFill>
            <a:ln w="28575">
              <a:solidFill>
                <a:srgbClr val="008000"/>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50000"/>
                </a:lnSpc>
              </a:pPr>
              <a:endParaRPr lang="zh-CN" altLang="zh-CN" sz="3200" b="1" i="1">
                <a:latin typeface="Times New Roman" panose="02020603050405020304" pitchFamily="18" charset="0"/>
              </a:endParaRPr>
            </a:p>
          </p:txBody>
        </p:sp>
        <p:sp>
          <p:nvSpPr>
            <p:cNvPr id="34840" name="Text Box 22">
              <a:extLst>
                <a:ext uri="{FF2B5EF4-FFF2-40B4-BE49-F238E27FC236}">
                  <a16:creationId xmlns:a16="http://schemas.microsoft.com/office/drawing/2014/main" id="{6F0E0FDD-75C3-466A-8208-497ED46FF061}"/>
                </a:ext>
              </a:extLst>
            </p:cNvPr>
            <p:cNvSpPr txBox="1">
              <a:spLocks noChangeArrowheads="1"/>
            </p:cNvSpPr>
            <p:nvPr/>
          </p:nvSpPr>
          <p:spPr bwMode="auto">
            <a:xfrm>
              <a:off x="6945345" y="4486248"/>
              <a:ext cx="7477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3200" b="1">
                  <a:latin typeface="Times New Roman" panose="02020603050405020304" pitchFamily="18" charset="0"/>
                </a:rPr>
                <a:t>h-1</a:t>
              </a:r>
              <a:endParaRPr kumimoji="1" lang="en-US" altLang="zh-CN" sz="2400">
                <a:latin typeface="Times New Roman" panose="02020603050405020304" pitchFamily="18" charset="0"/>
              </a:endParaRPr>
            </a:p>
          </p:txBody>
        </p:sp>
        <p:sp>
          <p:nvSpPr>
            <p:cNvPr id="34841" name="Text Box 23">
              <a:extLst>
                <a:ext uri="{FF2B5EF4-FFF2-40B4-BE49-F238E27FC236}">
                  <a16:creationId xmlns:a16="http://schemas.microsoft.com/office/drawing/2014/main" id="{CEE4CE9B-72DC-47B8-AEFB-C2D66345195A}"/>
                </a:ext>
              </a:extLst>
            </p:cNvPr>
            <p:cNvSpPr txBox="1">
              <a:spLocks noChangeArrowheads="1"/>
            </p:cNvSpPr>
            <p:nvPr/>
          </p:nvSpPr>
          <p:spPr bwMode="auto">
            <a:xfrm>
              <a:off x="6242028" y="5197464"/>
              <a:ext cx="7537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3200" b="1">
                  <a:latin typeface="Times New Roman" panose="02020603050405020304" pitchFamily="18" charset="0"/>
                </a:rPr>
                <a:t>h-1</a:t>
              </a:r>
              <a:endParaRPr kumimoji="1" lang="en-US" altLang="zh-CN" sz="2400">
                <a:latin typeface="Times New Roman" panose="02020603050405020304" pitchFamily="18" charset="0"/>
              </a:endParaRPr>
            </a:p>
          </p:txBody>
        </p:sp>
        <p:sp>
          <p:nvSpPr>
            <p:cNvPr id="34842" name="Text Box 24">
              <a:extLst>
                <a:ext uri="{FF2B5EF4-FFF2-40B4-BE49-F238E27FC236}">
                  <a16:creationId xmlns:a16="http://schemas.microsoft.com/office/drawing/2014/main" id="{13F2BA39-CAC0-4107-88E6-883DFE10C1E7}"/>
                </a:ext>
              </a:extLst>
            </p:cNvPr>
            <p:cNvSpPr txBox="1">
              <a:spLocks noChangeArrowheads="1"/>
            </p:cNvSpPr>
            <p:nvPr/>
          </p:nvSpPr>
          <p:spPr bwMode="auto">
            <a:xfrm>
              <a:off x="5543556" y="3902064"/>
              <a:ext cx="4556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Times New Roman" panose="02020603050405020304" pitchFamily="18" charset="0"/>
                </a:rPr>
                <a:t>B</a:t>
              </a:r>
              <a:endParaRPr lang="en-US" altLang="zh-CN" sz="2400">
                <a:latin typeface="Times New Roman" panose="02020603050405020304" pitchFamily="18" charset="0"/>
              </a:endParaRPr>
            </a:p>
          </p:txBody>
        </p:sp>
        <p:sp>
          <p:nvSpPr>
            <p:cNvPr id="67" name="Text Box 27">
              <a:extLst>
                <a:ext uri="{FF2B5EF4-FFF2-40B4-BE49-F238E27FC236}">
                  <a16:creationId xmlns:a16="http://schemas.microsoft.com/office/drawing/2014/main" id="{46B74A00-BF76-4FD9-8840-E127247F5929}"/>
                </a:ext>
              </a:extLst>
            </p:cNvPr>
            <p:cNvSpPr txBox="1">
              <a:spLocks noChangeArrowheads="1"/>
            </p:cNvSpPr>
            <p:nvPr/>
          </p:nvSpPr>
          <p:spPr bwMode="auto">
            <a:xfrm>
              <a:off x="5935669" y="4202101"/>
              <a:ext cx="336550" cy="457200"/>
            </a:xfrm>
            <a:prstGeom prst="rect">
              <a:avLst/>
            </a:prstGeom>
            <a:noFill/>
            <a:ln w="9525">
              <a:noFill/>
              <a:miter lim="800000"/>
              <a:headEnd/>
              <a:tailEnd/>
            </a:ln>
            <a:effectLst/>
          </p:spPr>
          <p:txBody>
            <a:bodyPr wrap="none">
              <a:spAutoFit/>
            </a:bodyPr>
            <a:lstStyle/>
            <a:p>
              <a:pPr eaLnBrk="1" hangingPunct="1">
                <a:defRPr/>
              </a:pPr>
              <a:r>
                <a:rPr lang="en-US" altLang="zh-CN" sz="2400" b="1" dirty="0">
                  <a:effectLst>
                    <a:outerShdw blurRad="38100" dist="38100" dir="2700000" algn="tl">
                      <a:srgbClr val="C0C0C0"/>
                    </a:outerShdw>
                  </a:effectLst>
                  <a:latin typeface="Times New Roman" pitchFamily="18" charset="0"/>
                </a:rPr>
                <a:t>0</a:t>
              </a:r>
            </a:p>
          </p:txBody>
        </p:sp>
        <p:sp>
          <p:nvSpPr>
            <p:cNvPr id="68" name="Text Box 28">
              <a:extLst>
                <a:ext uri="{FF2B5EF4-FFF2-40B4-BE49-F238E27FC236}">
                  <a16:creationId xmlns:a16="http://schemas.microsoft.com/office/drawing/2014/main" id="{2C56AD67-7B9A-4CE2-83B3-DF48AFAB6157}"/>
                </a:ext>
              </a:extLst>
            </p:cNvPr>
            <p:cNvSpPr txBox="1">
              <a:spLocks noChangeArrowheads="1"/>
            </p:cNvSpPr>
            <p:nvPr/>
          </p:nvSpPr>
          <p:spPr bwMode="auto">
            <a:xfrm>
              <a:off x="7008819" y="2986076"/>
              <a:ext cx="338137" cy="461963"/>
            </a:xfrm>
            <a:prstGeom prst="rect">
              <a:avLst/>
            </a:prstGeom>
            <a:noFill/>
            <a:ln w="9525">
              <a:noFill/>
              <a:miter lim="800000"/>
              <a:headEnd/>
              <a:tailEnd/>
            </a:ln>
            <a:effectLst/>
          </p:spPr>
          <p:txBody>
            <a:bodyPr wrap="none">
              <a:spAutoFit/>
            </a:bodyPr>
            <a:lstStyle/>
            <a:p>
              <a:pPr eaLnBrk="1" hangingPunct="1">
                <a:defRPr/>
              </a:pPr>
              <a:r>
                <a:rPr lang="en-US" altLang="zh-CN" sz="2400" b="1" dirty="0">
                  <a:effectLst>
                    <a:outerShdw blurRad="38100" dist="38100" dir="2700000" algn="tl">
                      <a:srgbClr val="C0C0C0"/>
                    </a:outerShdw>
                  </a:effectLst>
                  <a:latin typeface="Times New Roman" pitchFamily="18" charset="0"/>
                </a:rPr>
                <a:t>2</a:t>
              </a:r>
              <a:endParaRPr lang="en-US" altLang="zh-CN" sz="2400" dirty="0">
                <a:latin typeface="Times New Roman" pitchFamily="18" charset="0"/>
              </a:endParaRPr>
            </a:p>
          </p:txBody>
        </p:sp>
        <p:sp>
          <p:nvSpPr>
            <p:cNvPr id="69" name="Text Box 29">
              <a:extLst>
                <a:ext uri="{FF2B5EF4-FFF2-40B4-BE49-F238E27FC236}">
                  <a16:creationId xmlns:a16="http://schemas.microsoft.com/office/drawing/2014/main" id="{FB9DB975-57B5-41C3-9534-2DB6447D05FB}"/>
                </a:ext>
              </a:extLst>
            </p:cNvPr>
            <p:cNvSpPr txBox="1">
              <a:spLocks noChangeArrowheads="1"/>
            </p:cNvSpPr>
            <p:nvPr/>
          </p:nvSpPr>
          <p:spPr bwMode="auto">
            <a:xfrm>
              <a:off x="6470656" y="3592501"/>
              <a:ext cx="338138" cy="461963"/>
            </a:xfrm>
            <a:prstGeom prst="rect">
              <a:avLst/>
            </a:prstGeom>
            <a:noFill/>
            <a:ln w="9525">
              <a:noFill/>
              <a:miter lim="800000"/>
              <a:headEnd/>
              <a:tailEnd/>
            </a:ln>
            <a:effectLst/>
          </p:spPr>
          <p:txBody>
            <a:bodyPr wrap="none">
              <a:spAutoFit/>
            </a:bodyPr>
            <a:lstStyle/>
            <a:p>
              <a:pPr eaLnBrk="1" hangingPunct="1">
                <a:defRPr/>
              </a:pPr>
              <a:r>
                <a:rPr lang="en-US" altLang="zh-CN" sz="2400" b="1" dirty="0">
                  <a:effectLst>
                    <a:outerShdw blurRad="38100" dist="38100" dir="2700000" algn="tl">
                      <a:srgbClr val="C0C0C0"/>
                    </a:outerShdw>
                  </a:effectLst>
                  <a:latin typeface="Times New Roman" pitchFamily="18" charset="0"/>
                </a:rPr>
                <a:t>2</a:t>
              </a:r>
            </a:p>
          </p:txBody>
        </p:sp>
        <p:sp>
          <p:nvSpPr>
            <p:cNvPr id="34846" name="Rectangle 30">
              <a:extLst>
                <a:ext uri="{FF2B5EF4-FFF2-40B4-BE49-F238E27FC236}">
                  <a16:creationId xmlns:a16="http://schemas.microsoft.com/office/drawing/2014/main" id="{7408F9A0-6669-4C46-B8AA-9E91062BB24B}"/>
                </a:ext>
              </a:extLst>
            </p:cNvPr>
            <p:cNvSpPr>
              <a:spLocks noChangeArrowheads="1"/>
            </p:cNvSpPr>
            <p:nvPr/>
          </p:nvSpPr>
          <p:spPr bwMode="auto">
            <a:xfrm>
              <a:off x="6375406" y="5948351"/>
              <a:ext cx="381000" cy="192088"/>
            </a:xfrm>
            <a:prstGeom prst="rect">
              <a:avLst/>
            </a:prstGeom>
            <a:solidFill>
              <a:srgbClr val="FFC000"/>
            </a:solidFill>
            <a:ln w="28575">
              <a:solidFill>
                <a:srgbClr val="008000"/>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3200" b="1" i="1">
                <a:latin typeface="Times New Roman" panose="02020603050405020304" pitchFamily="18" charset="0"/>
              </a:endParaRPr>
            </a:p>
          </p:txBody>
        </p:sp>
        <p:sp>
          <p:nvSpPr>
            <p:cNvPr id="34847" name="Line 10">
              <a:extLst>
                <a:ext uri="{FF2B5EF4-FFF2-40B4-BE49-F238E27FC236}">
                  <a16:creationId xmlns:a16="http://schemas.microsoft.com/office/drawing/2014/main" id="{F27CD515-9961-401F-A0A5-49E548151E0E}"/>
                </a:ext>
              </a:extLst>
            </p:cNvPr>
            <p:cNvSpPr>
              <a:spLocks noChangeShapeType="1"/>
            </p:cNvSpPr>
            <p:nvPr/>
          </p:nvSpPr>
          <p:spPr bwMode="auto">
            <a:xfrm>
              <a:off x="7295976" y="3338430"/>
              <a:ext cx="685800" cy="68580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48" name="Line 13">
              <a:extLst>
                <a:ext uri="{FF2B5EF4-FFF2-40B4-BE49-F238E27FC236}">
                  <a16:creationId xmlns:a16="http://schemas.microsoft.com/office/drawing/2014/main" id="{8216B4BE-C884-47B0-AEFF-54648DFA65DA}"/>
                </a:ext>
              </a:extLst>
            </p:cNvPr>
            <p:cNvSpPr>
              <a:spLocks noChangeShapeType="1"/>
            </p:cNvSpPr>
            <p:nvPr/>
          </p:nvSpPr>
          <p:spPr bwMode="auto">
            <a:xfrm>
              <a:off x="6686376" y="3948030"/>
              <a:ext cx="457200" cy="45720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a:extLst>
              <a:ext uri="{FF2B5EF4-FFF2-40B4-BE49-F238E27FC236}">
                <a16:creationId xmlns:a16="http://schemas.microsoft.com/office/drawing/2014/main" id="{70E45074-62E3-4C73-96F5-B0CA3EE4B97E}"/>
              </a:ext>
            </a:extLst>
          </p:cNvPr>
          <p:cNvSpPr>
            <a:spLocks noGrp="1" noChangeArrowheads="1"/>
          </p:cNvSpPr>
          <p:nvPr>
            <p:ph type="title"/>
          </p:nvPr>
        </p:nvSpPr>
        <p:spPr/>
        <p:txBody>
          <a:bodyPr/>
          <a:lstStyle/>
          <a:p>
            <a:r>
              <a:rPr lang="zh-CN" altLang="en-US"/>
              <a:t>搜索的概念</a:t>
            </a:r>
          </a:p>
        </p:txBody>
      </p:sp>
      <p:sp>
        <p:nvSpPr>
          <p:cNvPr id="8195" name="内容占位符 2">
            <a:extLst>
              <a:ext uri="{FF2B5EF4-FFF2-40B4-BE49-F238E27FC236}">
                <a16:creationId xmlns:a16="http://schemas.microsoft.com/office/drawing/2014/main" id="{6F31BB5A-8583-461B-80CA-BCE3CDF199B6}"/>
              </a:ext>
            </a:extLst>
          </p:cNvPr>
          <p:cNvSpPr>
            <a:spLocks noGrp="1" noChangeArrowheads="1"/>
          </p:cNvSpPr>
          <p:nvPr>
            <p:ph idx="1"/>
          </p:nvPr>
        </p:nvSpPr>
        <p:spPr/>
        <p:txBody>
          <a:bodyPr/>
          <a:lstStyle/>
          <a:p>
            <a:r>
              <a:rPr lang="zh-CN" altLang="en-US"/>
              <a:t>在数据集合中寻找满足某种条件的数据元素</a:t>
            </a:r>
            <a:endParaRPr lang="en-US" altLang="zh-CN"/>
          </a:p>
          <a:p>
            <a:pPr lvl="1"/>
            <a:r>
              <a:rPr lang="zh-CN" altLang="en-US"/>
              <a:t>搜索可能成功</a:t>
            </a:r>
            <a:endParaRPr lang="en-US" altLang="zh-CN"/>
          </a:p>
          <a:p>
            <a:pPr lvl="1"/>
            <a:r>
              <a:rPr lang="zh-CN" altLang="en-US"/>
              <a:t>也可能不成功</a:t>
            </a:r>
            <a:endParaRPr lang="en-US" altLang="zh-CN"/>
          </a:p>
          <a:p>
            <a:r>
              <a:rPr lang="zh-CN" altLang="en-US"/>
              <a:t>可唯一标识一个元素的属性称为关键字</a:t>
            </a:r>
            <a:r>
              <a:rPr lang="en-US" altLang="zh-CN"/>
              <a:t>(key)</a:t>
            </a:r>
          </a:p>
          <a:p>
            <a:pPr lvl="1"/>
            <a:r>
              <a:rPr lang="zh-CN" altLang="en-US"/>
              <a:t>基于关键字的搜索结果是唯一的</a:t>
            </a:r>
            <a:endParaRPr lang="en-US" altLang="zh-CN"/>
          </a:p>
          <a:p>
            <a:pPr lvl="1"/>
            <a:r>
              <a:rPr lang="zh-CN" altLang="en-US"/>
              <a:t>基于其他属性的搜索结果可能不唯一</a:t>
            </a:r>
            <a:endParaRPr lang="en-US" altLang="zh-CN"/>
          </a:p>
          <a:p>
            <a:r>
              <a:rPr lang="zh-CN" altLang="en-US"/>
              <a:t>衡量搜索算法时间效率的标准</a:t>
            </a:r>
            <a:endParaRPr lang="en-US" altLang="zh-CN"/>
          </a:p>
          <a:p>
            <a:pPr lvl="1"/>
            <a:r>
              <a:rPr lang="zh-CN" altLang="en-US"/>
              <a:t>平均比较次数，或平均搜索长度</a:t>
            </a:r>
            <a:r>
              <a:rPr lang="en-US" altLang="zh-CN"/>
              <a:t>(ASL)</a:t>
            </a:r>
          </a:p>
        </p:txBody>
      </p:sp>
      <p:sp>
        <p:nvSpPr>
          <p:cNvPr id="8196" name="灯片编号占位符 3">
            <a:extLst>
              <a:ext uri="{FF2B5EF4-FFF2-40B4-BE49-F238E27FC236}">
                <a16:creationId xmlns:a16="http://schemas.microsoft.com/office/drawing/2014/main" id="{E891732D-3EC2-4BAD-B370-FDB2B8853F26}"/>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nSpc>
                <a:spcPct val="100000"/>
              </a:lnSpc>
              <a:spcBef>
                <a:spcPct val="0"/>
              </a:spcBef>
              <a:buClrTx/>
              <a:buSzTx/>
              <a:buFontTx/>
              <a:buNone/>
            </a:pPr>
            <a:fld id="{39055FF6-E299-4A98-8637-12CB76E7113F}" type="slidenum">
              <a:rPr lang="en-US" altLang="zh-CN" sz="2000">
                <a:solidFill>
                  <a:srgbClr val="006600"/>
                </a:solidFill>
                <a:latin typeface="Courier New" panose="02070309020205020404" pitchFamily="49" charset="0"/>
                <a:ea typeface="华文新魏" panose="02010800040101010101" pitchFamily="2" charset="-122"/>
              </a:rPr>
              <a:pPr>
                <a:lnSpc>
                  <a:spcPct val="100000"/>
                </a:lnSpc>
                <a:spcBef>
                  <a:spcPct val="0"/>
                </a:spcBef>
                <a:buClrTx/>
                <a:buSzTx/>
                <a:buFontTx/>
                <a:buNone/>
              </a:pPr>
              <a:t>3</a:t>
            </a:fld>
            <a:endParaRPr lang="en-US" altLang="zh-CN" sz="2000">
              <a:solidFill>
                <a:srgbClr val="006600"/>
              </a:solidFill>
              <a:latin typeface="Courier New" panose="02070309020205020404" pitchFamily="49" charset="0"/>
              <a:ea typeface="华文新魏" panose="0201080004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灯片编号占位符 4">
            <a:extLst>
              <a:ext uri="{FF2B5EF4-FFF2-40B4-BE49-F238E27FC236}">
                <a16:creationId xmlns:a16="http://schemas.microsoft.com/office/drawing/2014/main" id="{1014A2D9-C385-4F6E-9654-932B45A7E892}"/>
              </a:ext>
            </a:extLst>
          </p:cNvPr>
          <p:cNvSpPr>
            <a:spLocks noGrp="1" noChangeArrowheads="1"/>
          </p:cNvSpPr>
          <p:nvPr>
            <p:ph type="sldNum" sz="quarter" idx="11"/>
          </p:nvPr>
        </p:nvSpPr>
        <p:spPr>
          <a:xfrm>
            <a:off x="45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fld id="{668C62C6-F888-48CE-9A6B-E58A6832986F}" type="slidenum">
              <a:rPr lang="en-US" altLang="zh-CN" sz="1200" b="0"/>
              <a:pPr algn="l"/>
              <a:t>30</a:t>
            </a:fld>
            <a:endParaRPr lang="en-US" altLang="zh-CN" sz="1200" b="0"/>
          </a:p>
        </p:txBody>
      </p:sp>
      <p:grpSp>
        <p:nvGrpSpPr>
          <p:cNvPr id="35843" name="组合 146">
            <a:extLst>
              <a:ext uri="{FF2B5EF4-FFF2-40B4-BE49-F238E27FC236}">
                <a16:creationId xmlns:a16="http://schemas.microsoft.com/office/drawing/2014/main" id="{9775B469-D836-43AA-BD1D-E95A60E690D6}"/>
              </a:ext>
            </a:extLst>
          </p:cNvPr>
          <p:cNvGrpSpPr>
            <a:grpSpLocks/>
          </p:cNvGrpSpPr>
          <p:nvPr/>
        </p:nvGrpSpPr>
        <p:grpSpPr bwMode="auto">
          <a:xfrm>
            <a:off x="1212850" y="1676400"/>
            <a:ext cx="2895600" cy="3535363"/>
            <a:chOff x="5391156" y="2625714"/>
            <a:chExt cx="2895600" cy="3535362"/>
          </a:xfrm>
        </p:grpSpPr>
        <p:sp>
          <p:nvSpPr>
            <p:cNvPr id="35868" name="Text Box 6">
              <a:extLst>
                <a:ext uri="{FF2B5EF4-FFF2-40B4-BE49-F238E27FC236}">
                  <a16:creationId xmlns:a16="http://schemas.microsoft.com/office/drawing/2014/main" id="{00615D4B-8F40-4DE5-AD64-D74ADE481EF2}"/>
                </a:ext>
              </a:extLst>
            </p:cNvPr>
            <p:cNvSpPr txBox="1">
              <a:spLocks noChangeArrowheads="1"/>
            </p:cNvSpPr>
            <p:nvPr/>
          </p:nvSpPr>
          <p:spPr bwMode="auto">
            <a:xfrm>
              <a:off x="6577019" y="2625714"/>
              <a:ext cx="4778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Times New Roman" panose="02020603050405020304" pitchFamily="18" charset="0"/>
                </a:rPr>
                <a:t>A</a:t>
              </a:r>
              <a:endParaRPr lang="en-US" altLang="zh-CN" sz="2400">
                <a:latin typeface="Times New Roman" panose="02020603050405020304" pitchFamily="18" charset="0"/>
              </a:endParaRPr>
            </a:p>
          </p:txBody>
        </p:sp>
        <p:sp>
          <p:nvSpPr>
            <p:cNvPr id="35869" name="Text Box 7">
              <a:extLst>
                <a:ext uri="{FF2B5EF4-FFF2-40B4-BE49-F238E27FC236}">
                  <a16:creationId xmlns:a16="http://schemas.microsoft.com/office/drawing/2014/main" id="{7E7C74CE-C388-4E06-9DB9-13CC12867870}"/>
                </a:ext>
              </a:extLst>
            </p:cNvPr>
            <p:cNvSpPr txBox="1">
              <a:spLocks noChangeArrowheads="1"/>
            </p:cNvSpPr>
            <p:nvPr/>
          </p:nvSpPr>
          <p:spPr bwMode="auto">
            <a:xfrm>
              <a:off x="6043619" y="3357551"/>
              <a:ext cx="4812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Times New Roman" panose="02020603050405020304" pitchFamily="18" charset="0"/>
                </a:rPr>
                <a:t>C</a:t>
              </a:r>
              <a:endParaRPr lang="en-US" altLang="zh-CN" sz="2400">
                <a:latin typeface="Times New Roman" panose="02020603050405020304" pitchFamily="18" charset="0"/>
              </a:endParaRPr>
            </a:p>
          </p:txBody>
        </p:sp>
        <p:sp>
          <p:nvSpPr>
            <p:cNvPr id="35870" name="Line 9">
              <a:extLst>
                <a:ext uri="{FF2B5EF4-FFF2-40B4-BE49-F238E27FC236}">
                  <a16:creationId xmlns:a16="http://schemas.microsoft.com/office/drawing/2014/main" id="{BBDA45DD-8566-4DE3-81B9-D37CAB4BF2C7}"/>
                </a:ext>
              </a:extLst>
            </p:cNvPr>
            <p:cNvSpPr>
              <a:spLocks noChangeShapeType="1"/>
            </p:cNvSpPr>
            <p:nvPr/>
          </p:nvSpPr>
          <p:spPr bwMode="auto">
            <a:xfrm>
              <a:off x="6153156" y="4481501"/>
              <a:ext cx="381000" cy="45720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71" name="Line 10">
              <a:extLst>
                <a:ext uri="{FF2B5EF4-FFF2-40B4-BE49-F238E27FC236}">
                  <a16:creationId xmlns:a16="http://schemas.microsoft.com/office/drawing/2014/main" id="{8CE8EC4B-495F-4C5A-8909-F2F60429DDE1}"/>
                </a:ext>
              </a:extLst>
            </p:cNvPr>
            <p:cNvSpPr>
              <a:spLocks noChangeShapeType="1"/>
            </p:cNvSpPr>
            <p:nvPr/>
          </p:nvSpPr>
          <p:spPr bwMode="auto">
            <a:xfrm>
              <a:off x="7296156" y="3338501"/>
              <a:ext cx="685800" cy="68580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72" name="Line 11">
              <a:extLst>
                <a:ext uri="{FF2B5EF4-FFF2-40B4-BE49-F238E27FC236}">
                  <a16:creationId xmlns:a16="http://schemas.microsoft.com/office/drawing/2014/main" id="{74589C73-CF61-4A51-846B-5371E2238583}"/>
                </a:ext>
              </a:extLst>
            </p:cNvPr>
            <p:cNvSpPr>
              <a:spLocks noChangeShapeType="1"/>
            </p:cNvSpPr>
            <p:nvPr/>
          </p:nvSpPr>
          <p:spPr bwMode="auto">
            <a:xfrm flipH="1">
              <a:off x="5619756" y="3338501"/>
              <a:ext cx="1447800" cy="160020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73" name="Rectangle 12">
              <a:extLst>
                <a:ext uri="{FF2B5EF4-FFF2-40B4-BE49-F238E27FC236}">
                  <a16:creationId xmlns:a16="http://schemas.microsoft.com/office/drawing/2014/main" id="{D2A3C612-9100-434C-95E0-0F3A1D5FFF09}"/>
                </a:ext>
              </a:extLst>
            </p:cNvPr>
            <p:cNvSpPr>
              <a:spLocks noChangeArrowheads="1"/>
            </p:cNvSpPr>
            <p:nvPr/>
          </p:nvSpPr>
          <p:spPr bwMode="auto">
            <a:xfrm>
              <a:off x="7905756" y="3871901"/>
              <a:ext cx="381000" cy="1143000"/>
            </a:xfrm>
            <a:prstGeom prst="rect">
              <a:avLst/>
            </a:prstGeom>
            <a:solidFill>
              <a:srgbClr val="66FF66"/>
            </a:solidFill>
            <a:ln w="28575">
              <a:solidFill>
                <a:srgbClr val="008000"/>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Times New Roman" panose="02020603050405020304" pitchFamily="18" charset="0"/>
                </a:rPr>
                <a:t>h</a:t>
              </a:r>
            </a:p>
          </p:txBody>
        </p:sp>
        <p:sp>
          <p:nvSpPr>
            <p:cNvPr id="35874" name="Line 13">
              <a:extLst>
                <a:ext uri="{FF2B5EF4-FFF2-40B4-BE49-F238E27FC236}">
                  <a16:creationId xmlns:a16="http://schemas.microsoft.com/office/drawing/2014/main" id="{8A6BDAC1-0E6F-4836-9984-E3CE21564B5C}"/>
                </a:ext>
              </a:extLst>
            </p:cNvPr>
            <p:cNvSpPr>
              <a:spLocks noChangeShapeType="1"/>
            </p:cNvSpPr>
            <p:nvPr/>
          </p:nvSpPr>
          <p:spPr bwMode="auto">
            <a:xfrm>
              <a:off x="6686556" y="3948101"/>
              <a:ext cx="457200" cy="45720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75" name="Oval 14">
              <a:extLst>
                <a:ext uri="{FF2B5EF4-FFF2-40B4-BE49-F238E27FC236}">
                  <a16:creationId xmlns:a16="http://schemas.microsoft.com/office/drawing/2014/main" id="{7CC2CEA8-AA3B-4672-8AC4-75E94D8191D4}"/>
                </a:ext>
              </a:extLst>
            </p:cNvPr>
            <p:cNvSpPr>
              <a:spLocks noChangeArrowheads="1"/>
            </p:cNvSpPr>
            <p:nvPr/>
          </p:nvSpPr>
          <p:spPr bwMode="auto">
            <a:xfrm>
              <a:off x="6457956" y="3643301"/>
              <a:ext cx="381000" cy="381000"/>
            </a:xfrm>
            <a:prstGeom prst="ellipse">
              <a:avLst/>
            </a:prstGeom>
            <a:solidFill>
              <a:srgbClr val="FF7C80"/>
            </a:solidFill>
            <a:ln w="28575">
              <a:solidFill>
                <a:srgbClr val="FF7C8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5876" name="Oval 15">
              <a:extLst>
                <a:ext uri="{FF2B5EF4-FFF2-40B4-BE49-F238E27FC236}">
                  <a16:creationId xmlns:a16="http://schemas.microsoft.com/office/drawing/2014/main" id="{724183AB-73BF-4E03-ACFF-C9626CF9337F}"/>
                </a:ext>
              </a:extLst>
            </p:cNvPr>
            <p:cNvSpPr>
              <a:spLocks noChangeArrowheads="1"/>
            </p:cNvSpPr>
            <p:nvPr/>
          </p:nvSpPr>
          <p:spPr bwMode="auto">
            <a:xfrm>
              <a:off x="6991356" y="3033701"/>
              <a:ext cx="381000" cy="381000"/>
            </a:xfrm>
            <a:prstGeom prst="ellipse">
              <a:avLst/>
            </a:prstGeom>
            <a:solidFill>
              <a:srgbClr val="66FF66"/>
            </a:solidFill>
            <a:ln w="28575">
              <a:solidFill>
                <a:srgbClr val="0080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5877" name="Rectangle 16">
              <a:extLst>
                <a:ext uri="{FF2B5EF4-FFF2-40B4-BE49-F238E27FC236}">
                  <a16:creationId xmlns:a16="http://schemas.microsoft.com/office/drawing/2014/main" id="{4566CF26-2B71-4F26-8FC3-34F363DDDB80}"/>
                </a:ext>
              </a:extLst>
            </p:cNvPr>
            <p:cNvSpPr>
              <a:spLocks noChangeArrowheads="1"/>
            </p:cNvSpPr>
            <p:nvPr/>
          </p:nvSpPr>
          <p:spPr bwMode="auto">
            <a:xfrm>
              <a:off x="5391156" y="4938701"/>
              <a:ext cx="381000" cy="1222375"/>
            </a:xfrm>
            <a:prstGeom prst="rect">
              <a:avLst/>
            </a:prstGeom>
            <a:solidFill>
              <a:srgbClr val="66FF66"/>
            </a:solidFill>
            <a:ln w="28575">
              <a:solidFill>
                <a:srgbClr val="008000"/>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60000"/>
                </a:lnSpc>
              </a:pPr>
              <a:r>
                <a:rPr lang="en-US" altLang="zh-CN" sz="3200" b="1">
                  <a:latin typeface="Times New Roman" panose="02020603050405020304" pitchFamily="18" charset="0"/>
                </a:rPr>
                <a:t>h</a:t>
              </a:r>
            </a:p>
          </p:txBody>
        </p:sp>
        <p:sp>
          <p:nvSpPr>
            <p:cNvPr id="35878" name="Rectangle 19">
              <a:extLst>
                <a:ext uri="{FF2B5EF4-FFF2-40B4-BE49-F238E27FC236}">
                  <a16:creationId xmlns:a16="http://schemas.microsoft.com/office/drawing/2014/main" id="{DD7DDA2B-E1FF-478E-8A07-D673C43C881E}"/>
                </a:ext>
              </a:extLst>
            </p:cNvPr>
            <p:cNvSpPr>
              <a:spLocks noChangeArrowheads="1"/>
            </p:cNvSpPr>
            <p:nvPr/>
          </p:nvSpPr>
          <p:spPr bwMode="auto">
            <a:xfrm>
              <a:off x="6381756" y="4952989"/>
              <a:ext cx="381000" cy="1019175"/>
            </a:xfrm>
            <a:prstGeom prst="rect">
              <a:avLst/>
            </a:prstGeom>
            <a:solidFill>
              <a:srgbClr val="FF7C80"/>
            </a:solidFill>
            <a:ln w="28575">
              <a:solidFill>
                <a:srgbClr val="008000"/>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3200" b="1" i="1">
                <a:latin typeface="Times New Roman" panose="02020603050405020304" pitchFamily="18" charset="0"/>
              </a:endParaRPr>
            </a:p>
          </p:txBody>
        </p:sp>
        <p:sp>
          <p:nvSpPr>
            <p:cNvPr id="35879" name="Oval 20">
              <a:extLst>
                <a:ext uri="{FF2B5EF4-FFF2-40B4-BE49-F238E27FC236}">
                  <a16:creationId xmlns:a16="http://schemas.microsoft.com/office/drawing/2014/main" id="{AD432759-0C23-4B5F-B6EA-3665B06623D9}"/>
                </a:ext>
              </a:extLst>
            </p:cNvPr>
            <p:cNvSpPr>
              <a:spLocks noChangeArrowheads="1"/>
            </p:cNvSpPr>
            <p:nvPr/>
          </p:nvSpPr>
          <p:spPr bwMode="auto">
            <a:xfrm>
              <a:off x="5924556" y="4252901"/>
              <a:ext cx="381000" cy="381000"/>
            </a:xfrm>
            <a:prstGeom prst="ellipse">
              <a:avLst/>
            </a:prstGeom>
            <a:solidFill>
              <a:srgbClr val="66FF66"/>
            </a:solidFill>
            <a:ln w="28575">
              <a:solidFill>
                <a:srgbClr val="0080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5880" name="Rectangle 21">
              <a:extLst>
                <a:ext uri="{FF2B5EF4-FFF2-40B4-BE49-F238E27FC236}">
                  <a16:creationId xmlns:a16="http://schemas.microsoft.com/office/drawing/2014/main" id="{F381422D-EF04-40EC-8B7F-0070E6B69EF4}"/>
                </a:ext>
              </a:extLst>
            </p:cNvPr>
            <p:cNvSpPr>
              <a:spLocks noChangeArrowheads="1"/>
            </p:cNvSpPr>
            <p:nvPr/>
          </p:nvSpPr>
          <p:spPr bwMode="auto">
            <a:xfrm>
              <a:off x="7143756" y="4176701"/>
              <a:ext cx="381000" cy="838200"/>
            </a:xfrm>
            <a:prstGeom prst="rect">
              <a:avLst/>
            </a:prstGeom>
            <a:solidFill>
              <a:srgbClr val="66FF66"/>
            </a:solidFill>
            <a:ln w="28575">
              <a:solidFill>
                <a:srgbClr val="008000"/>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50000"/>
                </a:lnSpc>
              </a:pPr>
              <a:endParaRPr lang="zh-CN" altLang="zh-CN" sz="3200" b="1" i="1">
                <a:latin typeface="Times New Roman" panose="02020603050405020304" pitchFamily="18" charset="0"/>
              </a:endParaRPr>
            </a:p>
          </p:txBody>
        </p:sp>
        <p:sp>
          <p:nvSpPr>
            <p:cNvPr id="35881" name="Text Box 22">
              <a:extLst>
                <a:ext uri="{FF2B5EF4-FFF2-40B4-BE49-F238E27FC236}">
                  <a16:creationId xmlns:a16="http://schemas.microsoft.com/office/drawing/2014/main" id="{035EEE21-F53F-47EE-8192-3CDC4E3566C3}"/>
                </a:ext>
              </a:extLst>
            </p:cNvPr>
            <p:cNvSpPr txBox="1">
              <a:spLocks noChangeArrowheads="1"/>
            </p:cNvSpPr>
            <p:nvPr/>
          </p:nvSpPr>
          <p:spPr bwMode="auto">
            <a:xfrm>
              <a:off x="6945345" y="4252901"/>
              <a:ext cx="7477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3200" b="1">
                  <a:latin typeface="Times New Roman" panose="02020603050405020304" pitchFamily="18" charset="0"/>
                </a:rPr>
                <a:t>h-1</a:t>
              </a:r>
              <a:endParaRPr kumimoji="1" lang="en-US" altLang="zh-CN" sz="2400">
                <a:latin typeface="Times New Roman" panose="02020603050405020304" pitchFamily="18" charset="0"/>
              </a:endParaRPr>
            </a:p>
          </p:txBody>
        </p:sp>
        <p:sp>
          <p:nvSpPr>
            <p:cNvPr id="35882" name="Text Box 23">
              <a:extLst>
                <a:ext uri="{FF2B5EF4-FFF2-40B4-BE49-F238E27FC236}">
                  <a16:creationId xmlns:a16="http://schemas.microsoft.com/office/drawing/2014/main" id="{87486B9B-B3F5-4EF6-9863-B46F7DA04815}"/>
                </a:ext>
              </a:extLst>
            </p:cNvPr>
            <p:cNvSpPr txBox="1">
              <a:spLocks noChangeArrowheads="1"/>
            </p:cNvSpPr>
            <p:nvPr/>
          </p:nvSpPr>
          <p:spPr bwMode="auto">
            <a:xfrm>
              <a:off x="6353181" y="5197464"/>
              <a:ext cx="40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3200" b="1">
                  <a:latin typeface="Times New Roman" panose="02020603050405020304" pitchFamily="18" charset="0"/>
                </a:rPr>
                <a:t>h</a:t>
              </a:r>
              <a:endParaRPr kumimoji="1" lang="en-US" altLang="zh-CN" sz="2400">
                <a:latin typeface="Times New Roman" panose="02020603050405020304" pitchFamily="18" charset="0"/>
              </a:endParaRPr>
            </a:p>
          </p:txBody>
        </p:sp>
        <p:sp>
          <p:nvSpPr>
            <p:cNvPr id="35883" name="Text Box 24">
              <a:extLst>
                <a:ext uri="{FF2B5EF4-FFF2-40B4-BE49-F238E27FC236}">
                  <a16:creationId xmlns:a16="http://schemas.microsoft.com/office/drawing/2014/main" id="{B65A6902-24DB-4FBB-B9F5-9CD86E14B920}"/>
                </a:ext>
              </a:extLst>
            </p:cNvPr>
            <p:cNvSpPr txBox="1">
              <a:spLocks noChangeArrowheads="1"/>
            </p:cNvSpPr>
            <p:nvPr/>
          </p:nvSpPr>
          <p:spPr bwMode="auto">
            <a:xfrm>
              <a:off x="5543556" y="3902064"/>
              <a:ext cx="4556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Times New Roman" panose="02020603050405020304" pitchFamily="18" charset="0"/>
                </a:rPr>
                <a:t>B</a:t>
              </a:r>
              <a:endParaRPr lang="en-US" altLang="zh-CN" sz="2400">
                <a:latin typeface="Times New Roman" panose="02020603050405020304" pitchFamily="18" charset="0"/>
              </a:endParaRPr>
            </a:p>
          </p:txBody>
        </p:sp>
        <p:sp>
          <p:nvSpPr>
            <p:cNvPr id="143" name="Text Box 27">
              <a:extLst>
                <a:ext uri="{FF2B5EF4-FFF2-40B4-BE49-F238E27FC236}">
                  <a16:creationId xmlns:a16="http://schemas.microsoft.com/office/drawing/2014/main" id="{A1AA287A-7F58-42CC-928B-697209CA9B73}"/>
                </a:ext>
              </a:extLst>
            </p:cNvPr>
            <p:cNvSpPr txBox="1">
              <a:spLocks noChangeArrowheads="1"/>
            </p:cNvSpPr>
            <p:nvPr/>
          </p:nvSpPr>
          <p:spPr bwMode="auto">
            <a:xfrm>
              <a:off x="5935669" y="4202102"/>
              <a:ext cx="336550" cy="457200"/>
            </a:xfrm>
            <a:prstGeom prst="rect">
              <a:avLst/>
            </a:prstGeom>
            <a:noFill/>
            <a:ln w="9525">
              <a:noFill/>
              <a:miter lim="800000"/>
              <a:headEnd/>
              <a:tailEnd/>
            </a:ln>
            <a:effectLst/>
          </p:spPr>
          <p:txBody>
            <a:bodyPr wrap="none">
              <a:spAutoFit/>
            </a:bodyPr>
            <a:lstStyle/>
            <a:p>
              <a:pPr eaLnBrk="1" hangingPunct="1">
                <a:defRPr/>
              </a:pPr>
              <a:r>
                <a:rPr lang="en-US" altLang="zh-CN" sz="2400" b="1" dirty="0">
                  <a:effectLst>
                    <a:outerShdw blurRad="38100" dist="38100" dir="2700000" algn="tl">
                      <a:srgbClr val="C0C0C0"/>
                    </a:outerShdw>
                  </a:effectLst>
                  <a:latin typeface="Times New Roman" pitchFamily="18" charset="0"/>
                </a:rPr>
                <a:t>0</a:t>
              </a:r>
            </a:p>
          </p:txBody>
        </p:sp>
        <p:sp>
          <p:nvSpPr>
            <p:cNvPr id="144" name="Text Box 28">
              <a:extLst>
                <a:ext uri="{FF2B5EF4-FFF2-40B4-BE49-F238E27FC236}">
                  <a16:creationId xmlns:a16="http://schemas.microsoft.com/office/drawing/2014/main" id="{DBB182B3-0B60-4174-979C-06E36ED3EC96}"/>
                </a:ext>
              </a:extLst>
            </p:cNvPr>
            <p:cNvSpPr txBox="1">
              <a:spLocks noChangeArrowheads="1"/>
            </p:cNvSpPr>
            <p:nvPr/>
          </p:nvSpPr>
          <p:spPr bwMode="auto">
            <a:xfrm>
              <a:off x="7008819" y="2986077"/>
              <a:ext cx="338137" cy="461962"/>
            </a:xfrm>
            <a:prstGeom prst="rect">
              <a:avLst/>
            </a:prstGeom>
            <a:noFill/>
            <a:ln w="9525">
              <a:noFill/>
              <a:miter lim="800000"/>
              <a:headEnd/>
              <a:tailEnd/>
            </a:ln>
            <a:effectLst/>
          </p:spPr>
          <p:txBody>
            <a:bodyPr wrap="none">
              <a:spAutoFit/>
            </a:bodyPr>
            <a:lstStyle/>
            <a:p>
              <a:pPr eaLnBrk="1" hangingPunct="1">
                <a:defRPr/>
              </a:pPr>
              <a:r>
                <a:rPr lang="en-US" altLang="zh-CN" sz="2400" b="1" dirty="0">
                  <a:effectLst>
                    <a:outerShdw blurRad="38100" dist="38100" dir="2700000" algn="tl">
                      <a:srgbClr val="C0C0C0"/>
                    </a:outerShdw>
                  </a:effectLst>
                  <a:latin typeface="Times New Roman" pitchFamily="18" charset="0"/>
                </a:rPr>
                <a:t>2</a:t>
              </a:r>
              <a:endParaRPr lang="en-US" altLang="zh-CN" sz="2400" dirty="0">
                <a:latin typeface="Times New Roman" pitchFamily="18" charset="0"/>
              </a:endParaRPr>
            </a:p>
          </p:txBody>
        </p:sp>
        <p:sp>
          <p:nvSpPr>
            <p:cNvPr id="145" name="Text Box 29">
              <a:extLst>
                <a:ext uri="{FF2B5EF4-FFF2-40B4-BE49-F238E27FC236}">
                  <a16:creationId xmlns:a16="http://schemas.microsoft.com/office/drawing/2014/main" id="{832FFB2C-ED0A-4508-A894-6B2D8A677775}"/>
                </a:ext>
              </a:extLst>
            </p:cNvPr>
            <p:cNvSpPr txBox="1">
              <a:spLocks noChangeArrowheads="1"/>
            </p:cNvSpPr>
            <p:nvPr/>
          </p:nvSpPr>
          <p:spPr bwMode="auto">
            <a:xfrm>
              <a:off x="6470656" y="3592502"/>
              <a:ext cx="338138" cy="461962"/>
            </a:xfrm>
            <a:prstGeom prst="rect">
              <a:avLst/>
            </a:prstGeom>
            <a:noFill/>
            <a:ln w="9525">
              <a:noFill/>
              <a:miter lim="800000"/>
              <a:headEnd/>
              <a:tailEnd/>
            </a:ln>
            <a:effectLst/>
          </p:spPr>
          <p:txBody>
            <a:bodyPr wrap="none">
              <a:spAutoFit/>
            </a:bodyPr>
            <a:lstStyle/>
            <a:p>
              <a:pPr eaLnBrk="1" hangingPunct="1">
                <a:defRPr/>
              </a:pPr>
              <a:r>
                <a:rPr lang="en-US" altLang="zh-CN" sz="2400" b="1" dirty="0">
                  <a:effectLst>
                    <a:outerShdw blurRad="38100" dist="38100" dir="2700000" algn="tl">
                      <a:srgbClr val="C0C0C0"/>
                    </a:outerShdw>
                  </a:effectLst>
                  <a:latin typeface="Times New Roman" pitchFamily="18" charset="0"/>
                </a:rPr>
                <a:t>2</a:t>
              </a:r>
            </a:p>
          </p:txBody>
        </p:sp>
        <p:sp>
          <p:nvSpPr>
            <p:cNvPr id="35887" name="Rectangle 30">
              <a:extLst>
                <a:ext uri="{FF2B5EF4-FFF2-40B4-BE49-F238E27FC236}">
                  <a16:creationId xmlns:a16="http://schemas.microsoft.com/office/drawing/2014/main" id="{921C535F-D715-4194-9E98-D1F7CC6AD82C}"/>
                </a:ext>
              </a:extLst>
            </p:cNvPr>
            <p:cNvSpPr>
              <a:spLocks noChangeArrowheads="1"/>
            </p:cNvSpPr>
            <p:nvPr/>
          </p:nvSpPr>
          <p:spPr bwMode="auto">
            <a:xfrm>
              <a:off x="6375406" y="5948351"/>
              <a:ext cx="381000" cy="192088"/>
            </a:xfrm>
            <a:prstGeom prst="rect">
              <a:avLst/>
            </a:prstGeom>
            <a:solidFill>
              <a:srgbClr val="FFC000"/>
            </a:solidFill>
            <a:ln w="28575">
              <a:solidFill>
                <a:srgbClr val="008000"/>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3200" b="1" i="1">
                <a:latin typeface="Times New Roman" panose="02020603050405020304" pitchFamily="18" charset="0"/>
              </a:endParaRPr>
            </a:p>
          </p:txBody>
        </p:sp>
      </p:grpSp>
      <p:grpSp>
        <p:nvGrpSpPr>
          <p:cNvPr id="35844" name="组合 171">
            <a:extLst>
              <a:ext uri="{FF2B5EF4-FFF2-40B4-BE49-F238E27FC236}">
                <a16:creationId xmlns:a16="http://schemas.microsoft.com/office/drawing/2014/main" id="{247F3917-0A5E-4E1D-8E62-C9DB7B7999FF}"/>
              </a:ext>
            </a:extLst>
          </p:cNvPr>
          <p:cNvGrpSpPr>
            <a:grpSpLocks/>
          </p:cNvGrpSpPr>
          <p:nvPr/>
        </p:nvGrpSpPr>
        <p:grpSpPr bwMode="auto">
          <a:xfrm>
            <a:off x="5046663" y="1866900"/>
            <a:ext cx="3155950" cy="2803525"/>
            <a:chOff x="4572000" y="3174986"/>
            <a:chExt cx="3155988" cy="2803525"/>
          </a:xfrm>
        </p:grpSpPr>
        <p:sp>
          <p:nvSpPr>
            <p:cNvPr id="35847" name="Line 11">
              <a:extLst>
                <a:ext uri="{FF2B5EF4-FFF2-40B4-BE49-F238E27FC236}">
                  <a16:creationId xmlns:a16="http://schemas.microsoft.com/office/drawing/2014/main" id="{BE32CF40-DCD5-4AB5-A59A-966976F264B9}"/>
                </a:ext>
              </a:extLst>
            </p:cNvPr>
            <p:cNvSpPr>
              <a:spLocks noChangeShapeType="1"/>
            </p:cNvSpPr>
            <p:nvPr/>
          </p:nvSpPr>
          <p:spPr bwMode="auto">
            <a:xfrm flipH="1">
              <a:off x="6361136" y="4305312"/>
              <a:ext cx="547696" cy="547695"/>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48" name="Text Box 6">
              <a:extLst>
                <a:ext uri="{FF2B5EF4-FFF2-40B4-BE49-F238E27FC236}">
                  <a16:creationId xmlns:a16="http://schemas.microsoft.com/office/drawing/2014/main" id="{47ED05E8-14DF-44E6-84BE-65465F67FA10}"/>
                </a:ext>
              </a:extLst>
            </p:cNvPr>
            <p:cNvSpPr txBox="1">
              <a:spLocks noChangeArrowheads="1"/>
            </p:cNvSpPr>
            <p:nvPr/>
          </p:nvSpPr>
          <p:spPr bwMode="auto">
            <a:xfrm>
              <a:off x="6945345" y="3648078"/>
              <a:ext cx="4778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Times New Roman" panose="02020603050405020304" pitchFamily="18" charset="0"/>
                </a:rPr>
                <a:t>A</a:t>
              </a:r>
              <a:endParaRPr lang="en-US" altLang="zh-CN" sz="2400">
                <a:latin typeface="Times New Roman" panose="02020603050405020304" pitchFamily="18" charset="0"/>
              </a:endParaRPr>
            </a:p>
          </p:txBody>
        </p:sp>
        <p:sp>
          <p:nvSpPr>
            <p:cNvPr id="35849" name="Text Box 7">
              <a:extLst>
                <a:ext uri="{FF2B5EF4-FFF2-40B4-BE49-F238E27FC236}">
                  <a16:creationId xmlns:a16="http://schemas.microsoft.com/office/drawing/2014/main" id="{8EA216BE-6116-41F1-A9A0-9A58CEA597E5}"/>
                </a:ext>
              </a:extLst>
            </p:cNvPr>
            <p:cNvSpPr txBox="1">
              <a:spLocks noChangeArrowheads="1"/>
            </p:cNvSpPr>
            <p:nvPr/>
          </p:nvSpPr>
          <p:spPr bwMode="auto">
            <a:xfrm>
              <a:off x="5565800" y="3174986"/>
              <a:ext cx="4812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Times New Roman" panose="02020603050405020304" pitchFamily="18" charset="0"/>
                </a:rPr>
                <a:t>C</a:t>
              </a:r>
              <a:endParaRPr lang="en-US" altLang="zh-CN" sz="2400">
                <a:latin typeface="Times New Roman" panose="02020603050405020304" pitchFamily="18" charset="0"/>
              </a:endParaRPr>
            </a:p>
          </p:txBody>
        </p:sp>
        <p:sp>
          <p:nvSpPr>
            <p:cNvPr id="35850" name="Line 9">
              <a:extLst>
                <a:ext uri="{FF2B5EF4-FFF2-40B4-BE49-F238E27FC236}">
                  <a16:creationId xmlns:a16="http://schemas.microsoft.com/office/drawing/2014/main" id="{B5A62730-45E5-409A-BDDD-5BF67B274C72}"/>
                </a:ext>
              </a:extLst>
            </p:cNvPr>
            <p:cNvSpPr>
              <a:spLocks noChangeShapeType="1"/>
            </p:cNvSpPr>
            <p:nvPr/>
          </p:nvSpPr>
          <p:spPr bwMode="auto">
            <a:xfrm>
              <a:off x="5334000" y="4298936"/>
              <a:ext cx="381000" cy="45720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51" name="Line 10">
              <a:extLst>
                <a:ext uri="{FF2B5EF4-FFF2-40B4-BE49-F238E27FC236}">
                  <a16:creationId xmlns:a16="http://schemas.microsoft.com/office/drawing/2014/main" id="{B3952FBF-C85A-469E-8341-7586F70A079F}"/>
                </a:ext>
              </a:extLst>
            </p:cNvPr>
            <p:cNvSpPr>
              <a:spLocks noChangeShapeType="1"/>
            </p:cNvSpPr>
            <p:nvPr/>
          </p:nvSpPr>
          <p:spPr bwMode="auto">
            <a:xfrm>
              <a:off x="6981858" y="4341825"/>
              <a:ext cx="539748" cy="430208"/>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52" name="Line 11">
              <a:extLst>
                <a:ext uri="{FF2B5EF4-FFF2-40B4-BE49-F238E27FC236}">
                  <a16:creationId xmlns:a16="http://schemas.microsoft.com/office/drawing/2014/main" id="{65491C67-3ACB-4F02-8F72-A5415F4A0764}"/>
                </a:ext>
              </a:extLst>
            </p:cNvPr>
            <p:cNvSpPr>
              <a:spLocks noChangeShapeType="1"/>
            </p:cNvSpPr>
            <p:nvPr/>
          </p:nvSpPr>
          <p:spPr bwMode="auto">
            <a:xfrm flipH="1">
              <a:off x="4800599" y="3648078"/>
              <a:ext cx="1268433" cy="1108057"/>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53" name="Rectangle 12">
              <a:extLst>
                <a:ext uri="{FF2B5EF4-FFF2-40B4-BE49-F238E27FC236}">
                  <a16:creationId xmlns:a16="http://schemas.microsoft.com/office/drawing/2014/main" id="{14710F47-4724-4F98-AC99-845FFF66111B}"/>
                </a:ext>
              </a:extLst>
            </p:cNvPr>
            <p:cNvSpPr>
              <a:spLocks noChangeArrowheads="1"/>
            </p:cNvSpPr>
            <p:nvPr/>
          </p:nvSpPr>
          <p:spPr bwMode="auto">
            <a:xfrm>
              <a:off x="7346988" y="4779981"/>
              <a:ext cx="381000" cy="1143000"/>
            </a:xfrm>
            <a:prstGeom prst="rect">
              <a:avLst/>
            </a:prstGeom>
            <a:solidFill>
              <a:srgbClr val="66FF66"/>
            </a:solidFill>
            <a:ln w="28575">
              <a:solidFill>
                <a:srgbClr val="008000"/>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Times New Roman" panose="02020603050405020304" pitchFamily="18" charset="0"/>
                </a:rPr>
                <a:t>h</a:t>
              </a:r>
            </a:p>
          </p:txBody>
        </p:sp>
        <p:sp>
          <p:nvSpPr>
            <p:cNvPr id="35854" name="Line 13">
              <a:extLst>
                <a:ext uri="{FF2B5EF4-FFF2-40B4-BE49-F238E27FC236}">
                  <a16:creationId xmlns:a16="http://schemas.microsoft.com/office/drawing/2014/main" id="{2061C7FB-203B-4DAE-B8D4-5DDAE977990B}"/>
                </a:ext>
              </a:extLst>
            </p:cNvPr>
            <p:cNvSpPr>
              <a:spLocks noChangeShapeType="1"/>
            </p:cNvSpPr>
            <p:nvPr/>
          </p:nvSpPr>
          <p:spPr bwMode="auto">
            <a:xfrm>
              <a:off x="6288110" y="3721104"/>
              <a:ext cx="620721" cy="547695"/>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855" name="Oval 14">
              <a:extLst>
                <a:ext uri="{FF2B5EF4-FFF2-40B4-BE49-F238E27FC236}">
                  <a16:creationId xmlns:a16="http://schemas.microsoft.com/office/drawing/2014/main" id="{12C346BD-0406-4AAB-BF43-4C3FE421914B}"/>
                </a:ext>
              </a:extLst>
            </p:cNvPr>
            <p:cNvSpPr>
              <a:spLocks noChangeArrowheads="1"/>
            </p:cNvSpPr>
            <p:nvPr/>
          </p:nvSpPr>
          <p:spPr bwMode="auto">
            <a:xfrm>
              <a:off x="5980137" y="3460736"/>
              <a:ext cx="381000" cy="381000"/>
            </a:xfrm>
            <a:prstGeom prst="ellipse">
              <a:avLst/>
            </a:prstGeom>
            <a:solidFill>
              <a:srgbClr val="FF7C80"/>
            </a:solidFill>
            <a:ln w="28575">
              <a:solidFill>
                <a:srgbClr val="FF7C8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5856" name="Oval 15">
              <a:extLst>
                <a:ext uri="{FF2B5EF4-FFF2-40B4-BE49-F238E27FC236}">
                  <a16:creationId xmlns:a16="http://schemas.microsoft.com/office/drawing/2014/main" id="{FE126BC2-81C9-4E1B-B0B8-E181237F2D19}"/>
                </a:ext>
              </a:extLst>
            </p:cNvPr>
            <p:cNvSpPr>
              <a:spLocks noChangeArrowheads="1"/>
            </p:cNvSpPr>
            <p:nvPr/>
          </p:nvSpPr>
          <p:spPr bwMode="auto">
            <a:xfrm>
              <a:off x="6746910" y="4135751"/>
              <a:ext cx="381000" cy="381000"/>
            </a:xfrm>
            <a:prstGeom prst="ellipse">
              <a:avLst/>
            </a:prstGeom>
            <a:solidFill>
              <a:srgbClr val="66FF66"/>
            </a:solidFill>
            <a:ln w="28575">
              <a:solidFill>
                <a:srgbClr val="0080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5857" name="Rectangle 16">
              <a:extLst>
                <a:ext uri="{FF2B5EF4-FFF2-40B4-BE49-F238E27FC236}">
                  <a16:creationId xmlns:a16="http://schemas.microsoft.com/office/drawing/2014/main" id="{2AA9DD3E-B989-4A27-AAAA-30282EF67A4B}"/>
                </a:ext>
              </a:extLst>
            </p:cNvPr>
            <p:cNvSpPr>
              <a:spLocks noChangeArrowheads="1"/>
            </p:cNvSpPr>
            <p:nvPr/>
          </p:nvSpPr>
          <p:spPr bwMode="auto">
            <a:xfrm>
              <a:off x="4572000" y="4756136"/>
              <a:ext cx="381000" cy="1222375"/>
            </a:xfrm>
            <a:prstGeom prst="rect">
              <a:avLst/>
            </a:prstGeom>
            <a:solidFill>
              <a:srgbClr val="66FF66"/>
            </a:solidFill>
            <a:ln w="28575">
              <a:solidFill>
                <a:srgbClr val="008000"/>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60000"/>
                </a:lnSpc>
              </a:pPr>
              <a:r>
                <a:rPr lang="en-US" altLang="zh-CN" sz="3200" b="1">
                  <a:latin typeface="Times New Roman" panose="02020603050405020304" pitchFamily="18" charset="0"/>
                </a:rPr>
                <a:t>h</a:t>
              </a:r>
            </a:p>
          </p:txBody>
        </p:sp>
        <p:sp>
          <p:nvSpPr>
            <p:cNvPr id="35858" name="Rectangle 19">
              <a:extLst>
                <a:ext uri="{FF2B5EF4-FFF2-40B4-BE49-F238E27FC236}">
                  <a16:creationId xmlns:a16="http://schemas.microsoft.com/office/drawing/2014/main" id="{58838024-01F3-4BEF-9092-83EC3D08B131}"/>
                </a:ext>
              </a:extLst>
            </p:cNvPr>
            <p:cNvSpPr>
              <a:spLocks noChangeArrowheads="1"/>
            </p:cNvSpPr>
            <p:nvPr/>
          </p:nvSpPr>
          <p:spPr bwMode="auto">
            <a:xfrm>
              <a:off x="5562600" y="4770424"/>
              <a:ext cx="381000" cy="1019175"/>
            </a:xfrm>
            <a:prstGeom prst="rect">
              <a:avLst/>
            </a:prstGeom>
            <a:solidFill>
              <a:srgbClr val="FF7C80"/>
            </a:solidFill>
            <a:ln w="28575">
              <a:solidFill>
                <a:srgbClr val="008000"/>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3200" b="1" i="1">
                <a:latin typeface="Times New Roman" panose="02020603050405020304" pitchFamily="18" charset="0"/>
              </a:endParaRPr>
            </a:p>
          </p:txBody>
        </p:sp>
        <p:sp>
          <p:nvSpPr>
            <p:cNvPr id="35859" name="Oval 20">
              <a:extLst>
                <a:ext uri="{FF2B5EF4-FFF2-40B4-BE49-F238E27FC236}">
                  <a16:creationId xmlns:a16="http://schemas.microsoft.com/office/drawing/2014/main" id="{B6AC4C57-91E8-4399-8244-F07F923952F4}"/>
                </a:ext>
              </a:extLst>
            </p:cNvPr>
            <p:cNvSpPr>
              <a:spLocks noChangeArrowheads="1"/>
            </p:cNvSpPr>
            <p:nvPr/>
          </p:nvSpPr>
          <p:spPr bwMode="auto">
            <a:xfrm>
              <a:off x="5105400" y="4070336"/>
              <a:ext cx="381000" cy="381000"/>
            </a:xfrm>
            <a:prstGeom prst="ellipse">
              <a:avLst/>
            </a:prstGeom>
            <a:solidFill>
              <a:srgbClr val="66FF66"/>
            </a:solidFill>
            <a:ln w="28575">
              <a:solidFill>
                <a:srgbClr val="0080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5860" name="Rectangle 21">
              <a:extLst>
                <a:ext uri="{FF2B5EF4-FFF2-40B4-BE49-F238E27FC236}">
                  <a16:creationId xmlns:a16="http://schemas.microsoft.com/office/drawing/2014/main" id="{A31CF260-37CC-437F-909A-AB1766EB1C0C}"/>
                </a:ext>
              </a:extLst>
            </p:cNvPr>
            <p:cNvSpPr>
              <a:spLocks noChangeArrowheads="1"/>
            </p:cNvSpPr>
            <p:nvPr/>
          </p:nvSpPr>
          <p:spPr bwMode="auto">
            <a:xfrm>
              <a:off x="6178572" y="4779981"/>
              <a:ext cx="381000" cy="838200"/>
            </a:xfrm>
            <a:prstGeom prst="rect">
              <a:avLst/>
            </a:prstGeom>
            <a:solidFill>
              <a:srgbClr val="66FF66"/>
            </a:solidFill>
            <a:ln w="28575">
              <a:solidFill>
                <a:srgbClr val="008000"/>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50000"/>
                </a:lnSpc>
              </a:pPr>
              <a:endParaRPr lang="zh-CN" altLang="zh-CN" sz="3200" b="1" i="1">
                <a:latin typeface="Times New Roman" panose="02020603050405020304" pitchFamily="18" charset="0"/>
              </a:endParaRPr>
            </a:p>
          </p:txBody>
        </p:sp>
        <p:sp>
          <p:nvSpPr>
            <p:cNvPr id="35861" name="Text Box 22">
              <a:extLst>
                <a:ext uri="{FF2B5EF4-FFF2-40B4-BE49-F238E27FC236}">
                  <a16:creationId xmlns:a16="http://schemas.microsoft.com/office/drawing/2014/main" id="{FD0AE502-A925-457E-9CBE-8976AEE553DD}"/>
                </a:ext>
              </a:extLst>
            </p:cNvPr>
            <p:cNvSpPr txBox="1">
              <a:spLocks noChangeArrowheads="1"/>
            </p:cNvSpPr>
            <p:nvPr/>
          </p:nvSpPr>
          <p:spPr bwMode="auto">
            <a:xfrm>
              <a:off x="6032520" y="4889520"/>
              <a:ext cx="7477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3200" b="1">
                  <a:latin typeface="Times New Roman" panose="02020603050405020304" pitchFamily="18" charset="0"/>
                </a:rPr>
                <a:t>h-1</a:t>
              </a:r>
              <a:endParaRPr kumimoji="1" lang="en-US" altLang="zh-CN" sz="2400">
                <a:latin typeface="Times New Roman" panose="02020603050405020304" pitchFamily="18" charset="0"/>
              </a:endParaRPr>
            </a:p>
          </p:txBody>
        </p:sp>
        <p:sp>
          <p:nvSpPr>
            <p:cNvPr id="35862" name="Text Box 23">
              <a:extLst>
                <a:ext uri="{FF2B5EF4-FFF2-40B4-BE49-F238E27FC236}">
                  <a16:creationId xmlns:a16="http://schemas.microsoft.com/office/drawing/2014/main" id="{38E4B2F1-A17A-48FD-8324-7539994BA1E9}"/>
                </a:ext>
              </a:extLst>
            </p:cNvPr>
            <p:cNvSpPr txBox="1">
              <a:spLocks noChangeArrowheads="1"/>
            </p:cNvSpPr>
            <p:nvPr/>
          </p:nvSpPr>
          <p:spPr bwMode="auto">
            <a:xfrm>
              <a:off x="5534025" y="5014899"/>
              <a:ext cx="40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3200" b="1">
                  <a:latin typeface="Times New Roman" panose="02020603050405020304" pitchFamily="18" charset="0"/>
                </a:rPr>
                <a:t>h</a:t>
              </a:r>
              <a:endParaRPr kumimoji="1" lang="en-US" altLang="zh-CN" sz="2400">
                <a:latin typeface="Times New Roman" panose="02020603050405020304" pitchFamily="18" charset="0"/>
              </a:endParaRPr>
            </a:p>
          </p:txBody>
        </p:sp>
        <p:sp>
          <p:nvSpPr>
            <p:cNvPr id="35863" name="Text Box 24">
              <a:extLst>
                <a:ext uri="{FF2B5EF4-FFF2-40B4-BE49-F238E27FC236}">
                  <a16:creationId xmlns:a16="http://schemas.microsoft.com/office/drawing/2014/main" id="{4C83B663-C134-4CA3-8646-4E94878533B4}"/>
                </a:ext>
              </a:extLst>
            </p:cNvPr>
            <p:cNvSpPr txBox="1">
              <a:spLocks noChangeArrowheads="1"/>
            </p:cNvSpPr>
            <p:nvPr/>
          </p:nvSpPr>
          <p:spPr bwMode="auto">
            <a:xfrm>
              <a:off x="4724400" y="3719499"/>
              <a:ext cx="4556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Times New Roman" panose="02020603050405020304" pitchFamily="18" charset="0"/>
                </a:rPr>
                <a:t>B</a:t>
              </a:r>
              <a:endParaRPr lang="en-US" altLang="zh-CN" sz="2400">
                <a:latin typeface="Times New Roman" panose="02020603050405020304" pitchFamily="18" charset="0"/>
              </a:endParaRPr>
            </a:p>
          </p:txBody>
        </p:sp>
        <p:sp>
          <p:nvSpPr>
            <p:cNvPr id="165" name="Text Box 27">
              <a:extLst>
                <a:ext uri="{FF2B5EF4-FFF2-40B4-BE49-F238E27FC236}">
                  <a16:creationId xmlns:a16="http://schemas.microsoft.com/office/drawing/2014/main" id="{05F9150C-00A0-46A0-8EBF-CB62612B92E4}"/>
                </a:ext>
              </a:extLst>
            </p:cNvPr>
            <p:cNvSpPr txBox="1">
              <a:spLocks noChangeArrowheads="1"/>
            </p:cNvSpPr>
            <p:nvPr/>
          </p:nvSpPr>
          <p:spPr bwMode="auto">
            <a:xfrm>
              <a:off x="5116519" y="4019536"/>
              <a:ext cx="336554" cy="457200"/>
            </a:xfrm>
            <a:prstGeom prst="rect">
              <a:avLst/>
            </a:prstGeom>
            <a:noFill/>
            <a:ln w="9525">
              <a:noFill/>
              <a:miter lim="800000"/>
              <a:headEnd/>
              <a:tailEnd/>
            </a:ln>
            <a:effectLst/>
          </p:spPr>
          <p:txBody>
            <a:bodyPr wrap="none">
              <a:spAutoFit/>
            </a:bodyPr>
            <a:lstStyle/>
            <a:p>
              <a:pPr eaLnBrk="1" hangingPunct="1">
                <a:defRPr/>
              </a:pPr>
              <a:r>
                <a:rPr lang="en-US" altLang="zh-CN" sz="2400" b="1" dirty="0">
                  <a:effectLst>
                    <a:outerShdw blurRad="38100" dist="38100" dir="2700000" algn="tl">
                      <a:srgbClr val="C0C0C0"/>
                    </a:outerShdw>
                  </a:effectLst>
                  <a:latin typeface="Times New Roman" pitchFamily="18" charset="0"/>
                </a:rPr>
                <a:t>0</a:t>
              </a:r>
            </a:p>
          </p:txBody>
        </p:sp>
        <p:sp>
          <p:nvSpPr>
            <p:cNvPr id="35865" name="Text Box 28">
              <a:extLst>
                <a:ext uri="{FF2B5EF4-FFF2-40B4-BE49-F238E27FC236}">
                  <a16:creationId xmlns:a16="http://schemas.microsoft.com/office/drawing/2014/main" id="{A76D305E-052E-4154-99D6-F99F33DE86E1}"/>
                </a:ext>
              </a:extLst>
            </p:cNvPr>
            <p:cNvSpPr txBox="1">
              <a:spLocks noChangeArrowheads="1"/>
            </p:cNvSpPr>
            <p:nvPr/>
          </p:nvSpPr>
          <p:spPr bwMode="auto">
            <a:xfrm>
              <a:off x="6762780" y="4099238"/>
              <a:ext cx="4411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Times New Roman" panose="02020603050405020304" pitchFamily="18" charset="0"/>
                </a:rPr>
                <a:t>-1</a:t>
              </a:r>
            </a:p>
          </p:txBody>
        </p:sp>
        <p:sp>
          <p:nvSpPr>
            <p:cNvPr id="167" name="Text Box 29">
              <a:extLst>
                <a:ext uri="{FF2B5EF4-FFF2-40B4-BE49-F238E27FC236}">
                  <a16:creationId xmlns:a16="http://schemas.microsoft.com/office/drawing/2014/main" id="{EA840B1C-2543-4A24-ACB1-044FCB6C975A}"/>
                </a:ext>
              </a:extLst>
            </p:cNvPr>
            <p:cNvSpPr txBox="1">
              <a:spLocks noChangeArrowheads="1"/>
            </p:cNvSpPr>
            <p:nvPr/>
          </p:nvSpPr>
          <p:spPr bwMode="auto">
            <a:xfrm>
              <a:off x="5992829" y="3409936"/>
              <a:ext cx="338142" cy="461963"/>
            </a:xfrm>
            <a:prstGeom prst="rect">
              <a:avLst/>
            </a:prstGeom>
            <a:noFill/>
            <a:ln w="9525">
              <a:noFill/>
              <a:miter lim="800000"/>
              <a:headEnd/>
              <a:tailEnd/>
            </a:ln>
            <a:effectLst/>
          </p:spPr>
          <p:txBody>
            <a:bodyPr wrap="none">
              <a:spAutoFit/>
            </a:bodyPr>
            <a:lstStyle/>
            <a:p>
              <a:pPr eaLnBrk="1" hangingPunct="1">
                <a:defRPr/>
              </a:pPr>
              <a:r>
                <a:rPr lang="en-US" altLang="zh-CN" sz="2400" b="1" dirty="0">
                  <a:effectLst>
                    <a:outerShdw blurRad="38100" dist="38100" dir="2700000" algn="tl">
                      <a:srgbClr val="C0C0C0"/>
                    </a:outerShdw>
                  </a:effectLst>
                  <a:latin typeface="Times New Roman" pitchFamily="18" charset="0"/>
                </a:rPr>
                <a:t>0</a:t>
              </a:r>
            </a:p>
          </p:txBody>
        </p:sp>
        <p:sp>
          <p:nvSpPr>
            <p:cNvPr id="35867" name="Rectangle 30">
              <a:extLst>
                <a:ext uri="{FF2B5EF4-FFF2-40B4-BE49-F238E27FC236}">
                  <a16:creationId xmlns:a16="http://schemas.microsoft.com/office/drawing/2014/main" id="{2E2FDD8C-1887-41AB-96EE-EDBAD18049A9}"/>
                </a:ext>
              </a:extLst>
            </p:cNvPr>
            <p:cNvSpPr>
              <a:spLocks noChangeArrowheads="1"/>
            </p:cNvSpPr>
            <p:nvPr/>
          </p:nvSpPr>
          <p:spPr bwMode="auto">
            <a:xfrm>
              <a:off x="5556250" y="5765786"/>
              <a:ext cx="381000" cy="192088"/>
            </a:xfrm>
            <a:prstGeom prst="rect">
              <a:avLst/>
            </a:prstGeom>
            <a:solidFill>
              <a:srgbClr val="FFC000"/>
            </a:solidFill>
            <a:ln w="28575">
              <a:solidFill>
                <a:srgbClr val="008000"/>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3200" b="1" i="1">
                <a:latin typeface="Times New Roman" panose="02020603050405020304" pitchFamily="18" charset="0"/>
              </a:endParaRPr>
            </a:p>
          </p:txBody>
        </p:sp>
      </p:grpSp>
      <p:sp>
        <p:nvSpPr>
          <p:cNvPr id="35845" name="Freeform 54">
            <a:extLst>
              <a:ext uri="{FF2B5EF4-FFF2-40B4-BE49-F238E27FC236}">
                <a16:creationId xmlns:a16="http://schemas.microsoft.com/office/drawing/2014/main" id="{F1026F05-90EB-4E94-AD7E-F8A0CF234F0B}"/>
              </a:ext>
            </a:extLst>
          </p:cNvPr>
          <p:cNvSpPr>
            <a:spLocks/>
          </p:cNvSpPr>
          <p:nvPr/>
        </p:nvSpPr>
        <p:spPr bwMode="auto">
          <a:xfrm rot="513169" flipH="1">
            <a:off x="2795588" y="2663825"/>
            <a:ext cx="534987" cy="204788"/>
          </a:xfrm>
          <a:custGeom>
            <a:avLst/>
            <a:gdLst>
              <a:gd name="T0" fmla="*/ 256 w 256"/>
              <a:gd name="T1" fmla="*/ 75 h 75"/>
              <a:gd name="T2" fmla="*/ 210 w 256"/>
              <a:gd name="T3" fmla="*/ 20 h 75"/>
              <a:gd name="T4" fmla="*/ 137 w 256"/>
              <a:gd name="T5" fmla="*/ 2 h 75"/>
              <a:gd name="T6" fmla="*/ 64 w 256"/>
              <a:gd name="T7" fmla="*/ 11 h 75"/>
              <a:gd name="T8" fmla="*/ 0 w 256"/>
              <a:gd name="T9" fmla="*/ 66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6" h="75">
                <a:moveTo>
                  <a:pt x="256" y="75"/>
                </a:moveTo>
                <a:cubicBezTo>
                  <a:pt x="243" y="53"/>
                  <a:pt x="230" y="32"/>
                  <a:pt x="210" y="20"/>
                </a:cubicBezTo>
                <a:cubicBezTo>
                  <a:pt x="190" y="8"/>
                  <a:pt x="161" y="3"/>
                  <a:pt x="137" y="2"/>
                </a:cubicBezTo>
                <a:cubicBezTo>
                  <a:pt x="113" y="1"/>
                  <a:pt x="87" y="0"/>
                  <a:pt x="64" y="11"/>
                </a:cubicBezTo>
                <a:cubicBezTo>
                  <a:pt x="41" y="22"/>
                  <a:pt x="11" y="57"/>
                  <a:pt x="0" y="66"/>
                </a:cubicBezTo>
              </a:path>
            </a:pathLst>
          </a:custGeom>
          <a:noFill/>
          <a:ln w="28575" cap="rnd" cmpd="sng">
            <a:solidFill>
              <a:srgbClr val="000099"/>
            </a:solidFill>
            <a:prstDash val="sysDot"/>
            <a:round/>
            <a:headEnd type="none" w="med" len="med"/>
            <a:tailEnd type="triangle" w="sm"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846" name="Rectangle 3">
            <a:extLst>
              <a:ext uri="{FF2B5EF4-FFF2-40B4-BE49-F238E27FC236}">
                <a16:creationId xmlns:a16="http://schemas.microsoft.com/office/drawing/2014/main" id="{02DDD2B6-64D4-449F-9321-2CC96CEFB40E}"/>
              </a:ext>
            </a:extLst>
          </p:cNvPr>
          <p:cNvSpPr>
            <a:spLocks noGrp="1" noChangeArrowheads="1"/>
          </p:cNvSpPr>
          <p:nvPr>
            <p:ph idx="1"/>
          </p:nvPr>
        </p:nvSpPr>
        <p:spPr>
          <a:xfrm>
            <a:off x="471488" y="361950"/>
            <a:ext cx="8305800" cy="1349375"/>
          </a:xfrm>
        </p:spPr>
        <p:txBody>
          <a:bodyPr/>
          <a:lstStyle/>
          <a:p>
            <a:pPr algn="just">
              <a:spcBef>
                <a:spcPct val="10000"/>
              </a:spcBef>
              <a:buClr>
                <a:schemeClr val="tx1"/>
              </a:buClr>
              <a:buSzPct val="50000"/>
            </a:pPr>
            <a:r>
              <a:rPr lang="zh-CN" altLang="en-US">
                <a:latin typeface="Times New Roman" panose="02020603050405020304" pitchFamily="18" charset="0"/>
                <a:ea typeface="仿宋_GB2312" pitchFamily="49" charset="-122"/>
              </a:rPr>
              <a:t>再以结点</a:t>
            </a:r>
            <a:r>
              <a:rPr lang="en-US" altLang="zh-CN">
                <a:latin typeface="Times New Roman" panose="02020603050405020304" pitchFamily="18" charset="0"/>
                <a:ea typeface="仿宋_GB2312" pitchFamily="49" charset="-122"/>
              </a:rPr>
              <a:t>C</a:t>
            </a:r>
            <a:r>
              <a:rPr lang="zh-CN" altLang="en-US">
                <a:latin typeface="Times New Roman" panose="02020603050405020304" pitchFamily="18" charset="0"/>
                <a:ea typeface="仿宋_GB2312" pitchFamily="49" charset="-122"/>
              </a:rPr>
              <a:t>为旋转轴，将结点</a:t>
            </a:r>
            <a:r>
              <a:rPr lang="en-US" altLang="zh-CN">
                <a:latin typeface="Times New Roman" panose="02020603050405020304" pitchFamily="18" charset="0"/>
                <a:ea typeface="仿宋_GB2312" pitchFamily="49" charset="-122"/>
              </a:rPr>
              <a:t>A</a:t>
            </a:r>
            <a:r>
              <a:rPr lang="zh-CN" altLang="en-US">
                <a:latin typeface="Times New Roman" panose="02020603050405020304" pitchFamily="18" charset="0"/>
                <a:ea typeface="仿宋_GB2312" pitchFamily="49" charset="-122"/>
              </a:rPr>
              <a:t>顺时针旋转。使之平衡化。</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DE9692AA-97CE-45C7-89D6-E90ED2C9B770}"/>
              </a:ext>
            </a:extLst>
          </p:cNvPr>
          <p:cNvSpPr>
            <a:spLocks noGrp="1" noChangeArrowheads="1"/>
          </p:cNvSpPr>
          <p:nvPr>
            <p:ph type="title"/>
          </p:nvPr>
        </p:nvSpPr>
        <p:spPr>
          <a:xfrm>
            <a:off x="1655763" y="404813"/>
            <a:ext cx="5410200" cy="1009650"/>
          </a:xfrm>
        </p:spPr>
        <p:txBody>
          <a:bodyPr/>
          <a:lstStyle/>
          <a:p>
            <a:r>
              <a:rPr lang="en-US" altLang="zh-CN">
                <a:latin typeface="华文新魏" panose="02010800040101010101" pitchFamily="2" charset="-122"/>
                <a:ea typeface="华文新魏" panose="02010800040101010101" pitchFamily="2" charset="-122"/>
              </a:rPr>
              <a:t>AVL</a:t>
            </a:r>
            <a:r>
              <a:rPr lang="zh-CN" altLang="en-US">
                <a:latin typeface="华文新魏" panose="02010800040101010101" pitchFamily="2" charset="-122"/>
                <a:ea typeface="华文新魏" panose="02010800040101010101" pitchFamily="2" charset="-122"/>
              </a:rPr>
              <a:t>树的插入</a:t>
            </a:r>
          </a:p>
        </p:txBody>
      </p:sp>
      <p:sp>
        <p:nvSpPr>
          <p:cNvPr id="36867" name="Rectangle 3">
            <a:extLst>
              <a:ext uri="{FF2B5EF4-FFF2-40B4-BE49-F238E27FC236}">
                <a16:creationId xmlns:a16="http://schemas.microsoft.com/office/drawing/2014/main" id="{639A4918-C724-4A1A-98E7-0F15FE8B504C}"/>
              </a:ext>
            </a:extLst>
          </p:cNvPr>
          <p:cNvSpPr>
            <a:spLocks noGrp="1" noChangeArrowheads="1"/>
          </p:cNvSpPr>
          <p:nvPr>
            <p:ph idx="1"/>
          </p:nvPr>
        </p:nvSpPr>
        <p:spPr>
          <a:xfrm>
            <a:off x="593725" y="1266825"/>
            <a:ext cx="7974013" cy="5257800"/>
          </a:xfrm>
        </p:spPr>
        <p:txBody>
          <a:bodyPr/>
          <a:lstStyle/>
          <a:p>
            <a:pPr algn="just">
              <a:spcBef>
                <a:spcPct val="10000"/>
              </a:spcBef>
              <a:buClr>
                <a:schemeClr val="tx1"/>
              </a:buClr>
              <a:buSzPct val="50000"/>
            </a:pPr>
            <a:r>
              <a:rPr lang="zh-CN" altLang="en-US">
                <a:latin typeface="Times New Roman" panose="02020603050405020304" pitchFamily="18" charset="0"/>
                <a:ea typeface="仿宋_GB2312" pitchFamily="49" charset="-122"/>
              </a:rPr>
              <a:t>在向一棵本来是高度平衡的</a:t>
            </a:r>
            <a:r>
              <a:rPr lang="en-US" altLang="zh-CN">
                <a:latin typeface="Times New Roman" panose="02020603050405020304" pitchFamily="18" charset="0"/>
                <a:ea typeface="仿宋_GB2312" pitchFamily="49" charset="-122"/>
              </a:rPr>
              <a:t>AVL</a:t>
            </a:r>
            <a:r>
              <a:rPr lang="zh-CN" altLang="en-US">
                <a:latin typeface="Times New Roman" panose="02020603050405020304" pitchFamily="18" charset="0"/>
                <a:ea typeface="仿宋_GB2312" pitchFamily="49" charset="-122"/>
              </a:rPr>
              <a:t>树中插入一个新结点时，如果树中某个结点的平衡因子的绝对值 </a:t>
            </a:r>
            <a:r>
              <a:rPr lang="en-US" altLang="zh-CN">
                <a:latin typeface="Times New Roman" panose="02020603050405020304" pitchFamily="18" charset="0"/>
                <a:ea typeface="仿宋_GB2312" pitchFamily="49" charset="-122"/>
              </a:rPr>
              <a:t>|bf| &gt; 1</a:t>
            </a:r>
            <a:r>
              <a:rPr lang="zh-CN" altLang="en-US">
                <a:latin typeface="Times New Roman" panose="02020603050405020304" pitchFamily="18" charset="0"/>
                <a:ea typeface="仿宋_GB2312" pitchFamily="49" charset="-122"/>
              </a:rPr>
              <a:t>，则出现了不平衡，需要做平衡化处理。</a:t>
            </a:r>
          </a:p>
          <a:p>
            <a:pPr>
              <a:spcBef>
                <a:spcPct val="10000"/>
              </a:spcBef>
              <a:buClr>
                <a:schemeClr val="tx1"/>
              </a:buClr>
              <a:buSzPct val="50000"/>
            </a:pPr>
            <a:r>
              <a:rPr lang="en-US" altLang="zh-CN">
                <a:latin typeface="Times New Roman" panose="02020603050405020304" pitchFamily="18" charset="0"/>
                <a:ea typeface="仿宋_GB2312" pitchFamily="49" charset="-122"/>
              </a:rPr>
              <a:t>AVL</a:t>
            </a:r>
            <a:r>
              <a:rPr lang="zh-CN" altLang="en-US">
                <a:latin typeface="Times New Roman" panose="02020603050405020304" pitchFamily="18" charset="0"/>
                <a:ea typeface="仿宋_GB2312" pitchFamily="49" charset="-122"/>
              </a:rPr>
              <a:t>树的插入算法从一棵空树开始，通过输入一系列对象关键字，逐步建立</a:t>
            </a:r>
            <a:r>
              <a:rPr lang="en-US" altLang="zh-CN">
                <a:latin typeface="Times New Roman" panose="02020603050405020304" pitchFamily="18" charset="0"/>
                <a:ea typeface="仿宋_GB2312" pitchFamily="49" charset="-122"/>
              </a:rPr>
              <a:t>AVL</a:t>
            </a:r>
            <a:r>
              <a:rPr lang="zh-CN" altLang="en-US">
                <a:latin typeface="Times New Roman" panose="02020603050405020304" pitchFamily="18" charset="0"/>
                <a:ea typeface="仿宋_GB2312" pitchFamily="49" charset="-122"/>
              </a:rPr>
              <a:t>树。</a:t>
            </a:r>
          </a:p>
          <a:p>
            <a:pPr>
              <a:spcBef>
                <a:spcPct val="10000"/>
              </a:spcBef>
              <a:buClr>
                <a:schemeClr val="tx1"/>
              </a:buClr>
              <a:buSzPct val="50000"/>
            </a:pPr>
            <a:r>
              <a:rPr lang="zh-CN" altLang="en-US">
                <a:latin typeface="Times New Roman" panose="02020603050405020304" pitchFamily="18" charset="0"/>
                <a:ea typeface="仿宋_GB2312" pitchFamily="49" charset="-122"/>
              </a:rPr>
              <a:t>在插入新结点后，需从插入结点沿通向根的路径向上回溯，如果发现有不平衡的结点，需从这个结点出发，使用平衡旋转方法进行平衡化处理。</a:t>
            </a:r>
          </a:p>
        </p:txBody>
      </p:sp>
      <p:sp>
        <p:nvSpPr>
          <p:cNvPr id="36868" name="灯片编号占位符 4">
            <a:extLst>
              <a:ext uri="{FF2B5EF4-FFF2-40B4-BE49-F238E27FC236}">
                <a16:creationId xmlns:a16="http://schemas.microsoft.com/office/drawing/2014/main" id="{8876A1A3-926E-4A49-AE33-A1DA9C9DA848}"/>
              </a:ext>
            </a:extLst>
          </p:cNvPr>
          <p:cNvSpPr>
            <a:spLocks noGrp="1" noChangeArrowheads="1"/>
          </p:cNvSpPr>
          <p:nvPr>
            <p:ph type="sldNum" sz="quarter" idx="11"/>
          </p:nvPr>
        </p:nvSpPr>
        <p:spPr>
          <a:xfrm>
            <a:off x="45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fld id="{07075732-B662-476D-97CF-4FF17EECE8AB}" type="slidenum">
              <a:rPr lang="en-US" altLang="zh-CN" sz="1200" b="0"/>
              <a:pPr algn="l"/>
              <a:t>31</a:t>
            </a:fld>
            <a:endParaRPr lang="en-US" altLang="zh-CN" sz="1200" b="0"/>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灯片编号占位符 4">
            <a:extLst>
              <a:ext uri="{FF2B5EF4-FFF2-40B4-BE49-F238E27FC236}">
                <a16:creationId xmlns:a16="http://schemas.microsoft.com/office/drawing/2014/main" id="{206AE309-DA09-4879-868B-49FBF9AC8D81}"/>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9E1A5CD-2486-46E6-BC4D-157E3EEB80ED}" type="slidenum">
              <a:rPr lang="en-US" altLang="zh-CN">
                <a:solidFill>
                  <a:srgbClr val="006600"/>
                </a:solidFill>
                <a:latin typeface="Courier New" panose="02070309020205020404" pitchFamily="49" charset="0"/>
                <a:ea typeface="华文新魏" panose="02010800040101010101" pitchFamily="2" charset="-122"/>
              </a:rPr>
              <a:pPr/>
              <a:t>32</a:t>
            </a:fld>
            <a:endParaRPr lang="en-US" altLang="zh-CN">
              <a:solidFill>
                <a:srgbClr val="006600"/>
              </a:solidFill>
              <a:latin typeface="Courier New" panose="02070309020205020404" pitchFamily="49" charset="0"/>
              <a:ea typeface="华文新魏" panose="02010800040101010101" pitchFamily="2" charset="-122"/>
            </a:endParaRPr>
          </a:p>
        </p:txBody>
      </p:sp>
      <p:sp>
        <p:nvSpPr>
          <p:cNvPr id="37891" name="Rectangle 85">
            <a:extLst>
              <a:ext uri="{FF2B5EF4-FFF2-40B4-BE49-F238E27FC236}">
                <a16:creationId xmlns:a16="http://schemas.microsoft.com/office/drawing/2014/main" id="{49D07AD3-1A34-46E1-A352-577A68734689}"/>
              </a:ext>
            </a:extLst>
          </p:cNvPr>
          <p:cNvSpPr>
            <a:spLocks noGrp="1" noChangeArrowheads="1"/>
          </p:cNvSpPr>
          <p:nvPr>
            <p:ph type="body" idx="1"/>
          </p:nvPr>
        </p:nvSpPr>
        <p:spPr>
          <a:xfrm>
            <a:off x="409575" y="471488"/>
            <a:ext cx="8229600" cy="1098550"/>
          </a:xfrm>
        </p:spPr>
        <p:txBody>
          <a:bodyPr/>
          <a:lstStyle/>
          <a:p>
            <a:pPr>
              <a:spcBef>
                <a:spcPct val="10000"/>
              </a:spcBef>
              <a:buClrTx/>
              <a:buSzPct val="50000"/>
            </a:pPr>
            <a:r>
              <a:rPr kumimoji="1" lang="zh-CN" altLang="en-US">
                <a:latin typeface="Times New Roman" panose="02020603050405020304" pitchFamily="18" charset="0"/>
                <a:ea typeface="仿宋_GB2312" pitchFamily="49" charset="-122"/>
              </a:rPr>
              <a:t>例如，输入关键字序列为 </a:t>
            </a:r>
            <a:r>
              <a:rPr kumimoji="1" lang="en-US" altLang="zh-CN">
                <a:solidFill>
                  <a:srgbClr val="FF3300"/>
                </a:solidFill>
                <a:latin typeface="Times New Roman" panose="02020603050405020304" pitchFamily="18" charset="0"/>
                <a:ea typeface="仿宋_GB2312" pitchFamily="49" charset="-122"/>
              </a:rPr>
              <a:t>{ 16, 3, 7, 11, 9, 26, 18, 14, 15 }</a:t>
            </a:r>
            <a:r>
              <a:rPr kumimoji="1" lang="zh-CN" altLang="en-US">
                <a:solidFill>
                  <a:srgbClr val="FF3300"/>
                </a:solidFill>
                <a:latin typeface="Times New Roman" panose="02020603050405020304" pitchFamily="18" charset="0"/>
                <a:ea typeface="仿宋_GB2312" pitchFamily="49" charset="-122"/>
              </a:rPr>
              <a:t>，</a:t>
            </a:r>
            <a:r>
              <a:rPr kumimoji="1" lang="zh-CN" altLang="en-US">
                <a:latin typeface="Times New Roman" panose="02020603050405020304" pitchFamily="18" charset="0"/>
                <a:ea typeface="仿宋_GB2312" pitchFamily="49" charset="-122"/>
              </a:rPr>
              <a:t>插入和调整过程如下。</a:t>
            </a:r>
          </a:p>
        </p:txBody>
      </p:sp>
      <p:grpSp>
        <p:nvGrpSpPr>
          <p:cNvPr id="37892" name="Group 88">
            <a:extLst>
              <a:ext uri="{FF2B5EF4-FFF2-40B4-BE49-F238E27FC236}">
                <a16:creationId xmlns:a16="http://schemas.microsoft.com/office/drawing/2014/main" id="{7D5B43AB-681D-4380-A450-DBE51FEA8BD7}"/>
              </a:ext>
            </a:extLst>
          </p:cNvPr>
          <p:cNvGrpSpPr>
            <a:grpSpLocks/>
          </p:cNvGrpSpPr>
          <p:nvPr/>
        </p:nvGrpSpPr>
        <p:grpSpPr bwMode="auto">
          <a:xfrm>
            <a:off x="593725" y="1655763"/>
            <a:ext cx="473075" cy="873125"/>
            <a:chOff x="374" y="842"/>
            <a:chExt cx="298" cy="550"/>
          </a:xfrm>
        </p:grpSpPr>
        <p:sp>
          <p:nvSpPr>
            <p:cNvPr id="37997" name="Oval 4">
              <a:extLst>
                <a:ext uri="{FF2B5EF4-FFF2-40B4-BE49-F238E27FC236}">
                  <a16:creationId xmlns:a16="http://schemas.microsoft.com/office/drawing/2014/main" id="{35CDF5FD-B75E-4B50-BDD6-0AF8A2F0C530}"/>
                </a:ext>
              </a:extLst>
            </p:cNvPr>
            <p:cNvSpPr>
              <a:spLocks noChangeArrowheads="1"/>
            </p:cNvSpPr>
            <p:nvPr/>
          </p:nvSpPr>
          <p:spPr bwMode="auto">
            <a:xfrm>
              <a:off x="374" y="1104"/>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16</a:t>
              </a:r>
              <a:endParaRPr lang="en-US" altLang="zh-CN" sz="2400">
                <a:solidFill>
                  <a:srgbClr val="FF0000"/>
                </a:solidFill>
                <a:latin typeface="Times New Roman" panose="02020603050405020304" pitchFamily="18" charset="0"/>
              </a:endParaRPr>
            </a:p>
          </p:txBody>
        </p:sp>
        <p:sp>
          <p:nvSpPr>
            <p:cNvPr id="37998" name="Text Box 6">
              <a:extLst>
                <a:ext uri="{FF2B5EF4-FFF2-40B4-BE49-F238E27FC236}">
                  <a16:creationId xmlns:a16="http://schemas.microsoft.com/office/drawing/2014/main" id="{251931B0-6522-48A9-B25C-619F6C9A85EB}"/>
                </a:ext>
              </a:extLst>
            </p:cNvPr>
            <p:cNvSpPr txBox="1">
              <a:spLocks noChangeArrowheads="1"/>
            </p:cNvSpPr>
            <p:nvPr/>
          </p:nvSpPr>
          <p:spPr bwMode="auto">
            <a:xfrm>
              <a:off x="460" y="842"/>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rPr>
                <a:t>0</a:t>
              </a:r>
              <a:endParaRPr lang="en-US" altLang="zh-CN" sz="2400">
                <a:solidFill>
                  <a:srgbClr val="FF0000"/>
                </a:solidFill>
                <a:latin typeface="Times New Roman" panose="02020603050405020304" pitchFamily="18" charset="0"/>
              </a:endParaRPr>
            </a:p>
          </p:txBody>
        </p:sp>
      </p:grpSp>
      <p:grpSp>
        <p:nvGrpSpPr>
          <p:cNvPr id="37893" name="Group 87">
            <a:extLst>
              <a:ext uri="{FF2B5EF4-FFF2-40B4-BE49-F238E27FC236}">
                <a16:creationId xmlns:a16="http://schemas.microsoft.com/office/drawing/2014/main" id="{052D6D53-0F19-4552-92AF-472A5485E575}"/>
              </a:ext>
            </a:extLst>
          </p:cNvPr>
          <p:cNvGrpSpPr>
            <a:grpSpLocks/>
          </p:cNvGrpSpPr>
          <p:nvPr/>
        </p:nvGrpSpPr>
        <p:grpSpPr bwMode="auto">
          <a:xfrm>
            <a:off x="1127125" y="1658938"/>
            <a:ext cx="1066800" cy="1554162"/>
            <a:chOff x="710" y="845"/>
            <a:chExt cx="672" cy="979"/>
          </a:xfrm>
        </p:grpSpPr>
        <p:sp>
          <p:nvSpPr>
            <p:cNvPr id="37992" name="Oval 3">
              <a:extLst>
                <a:ext uri="{FF2B5EF4-FFF2-40B4-BE49-F238E27FC236}">
                  <a16:creationId xmlns:a16="http://schemas.microsoft.com/office/drawing/2014/main" id="{F57EBC97-941A-4F5B-906E-5074B14FF4FE}"/>
                </a:ext>
              </a:extLst>
            </p:cNvPr>
            <p:cNvSpPr>
              <a:spLocks noChangeArrowheads="1"/>
            </p:cNvSpPr>
            <p:nvPr/>
          </p:nvSpPr>
          <p:spPr bwMode="auto">
            <a:xfrm>
              <a:off x="1094" y="1104"/>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16</a:t>
              </a:r>
              <a:endParaRPr lang="en-US" altLang="zh-CN" sz="2400">
                <a:solidFill>
                  <a:srgbClr val="FF0000"/>
                </a:solidFill>
                <a:latin typeface="Times New Roman" panose="02020603050405020304" pitchFamily="18" charset="0"/>
              </a:endParaRPr>
            </a:p>
          </p:txBody>
        </p:sp>
        <p:sp>
          <p:nvSpPr>
            <p:cNvPr id="37993" name="Line 7">
              <a:extLst>
                <a:ext uri="{FF2B5EF4-FFF2-40B4-BE49-F238E27FC236}">
                  <a16:creationId xmlns:a16="http://schemas.microsoft.com/office/drawing/2014/main" id="{569F1B1F-0CA6-43E0-B403-B25E1E5AE787}"/>
                </a:ext>
              </a:extLst>
            </p:cNvPr>
            <p:cNvSpPr>
              <a:spLocks noChangeShapeType="1"/>
            </p:cNvSpPr>
            <p:nvPr/>
          </p:nvSpPr>
          <p:spPr bwMode="auto">
            <a:xfrm flipH="1">
              <a:off x="902" y="1344"/>
              <a:ext cx="240" cy="24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7994" name="Oval 8">
              <a:extLst>
                <a:ext uri="{FF2B5EF4-FFF2-40B4-BE49-F238E27FC236}">
                  <a16:creationId xmlns:a16="http://schemas.microsoft.com/office/drawing/2014/main" id="{EE231B22-0BA5-4553-8005-5955D7A81995}"/>
                </a:ext>
              </a:extLst>
            </p:cNvPr>
            <p:cNvSpPr>
              <a:spLocks noChangeArrowheads="1"/>
            </p:cNvSpPr>
            <p:nvPr/>
          </p:nvSpPr>
          <p:spPr bwMode="auto">
            <a:xfrm>
              <a:off x="710" y="1536"/>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MS Hei"/>
                  <a:cs typeface="MS Hei"/>
                </a:rPr>
                <a:t>3</a:t>
              </a:r>
              <a:endParaRPr lang="en-US" altLang="zh-CN" sz="2400">
                <a:solidFill>
                  <a:srgbClr val="FF0000"/>
                </a:solidFill>
                <a:latin typeface="Times New Roman" panose="02020603050405020304" pitchFamily="18" charset="0"/>
              </a:endParaRPr>
            </a:p>
          </p:txBody>
        </p:sp>
        <p:sp>
          <p:nvSpPr>
            <p:cNvPr id="37995" name="Text Box 12">
              <a:extLst>
                <a:ext uri="{FF2B5EF4-FFF2-40B4-BE49-F238E27FC236}">
                  <a16:creationId xmlns:a16="http://schemas.microsoft.com/office/drawing/2014/main" id="{AA1716ED-2595-49E1-B3BC-8637DE4506B5}"/>
                </a:ext>
              </a:extLst>
            </p:cNvPr>
            <p:cNvSpPr txBox="1">
              <a:spLocks noChangeArrowheads="1"/>
            </p:cNvSpPr>
            <p:nvPr/>
          </p:nvSpPr>
          <p:spPr bwMode="auto">
            <a:xfrm>
              <a:off x="1132" y="845"/>
              <a:ext cx="21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rPr>
                <a:t>1</a:t>
              </a:r>
              <a:endParaRPr lang="en-US" altLang="zh-CN" sz="2400">
                <a:solidFill>
                  <a:srgbClr val="FF0000"/>
                </a:solidFill>
                <a:latin typeface="Times New Roman" panose="02020603050405020304" pitchFamily="18" charset="0"/>
              </a:endParaRPr>
            </a:p>
          </p:txBody>
        </p:sp>
        <p:sp>
          <p:nvSpPr>
            <p:cNvPr id="37996" name="Text Box 13">
              <a:extLst>
                <a:ext uri="{FF2B5EF4-FFF2-40B4-BE49-F238E27FC236}">
                  <a16:creationId xmlns:a16="http://schemas.microsoft.com/office/drawing/2014/main" id="{4D784C1A-394D-47C1-BB40-B04E9337EC45}"/>
                </a:ext>
              </a:extLst>
            </p:cNvPr>
            <p:cNvSpPr txBox="1">
              <a:spLocks noChangeArrowheads="1"/>
            </p:cNvSpPr>
            <p:nvPr/>
          </p:nvSpPr>
          <p:spPr bwMode="auto">
            <a:xfrm>
              <a:off x="786" y="1275"/>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rPr>
                <a:t>0</a:t>
              </a:r>
            </a:p>
          </p:txBody>
        </p:sp>
      </p:grpSp>
      <p:sp>
        <p:nvSpPr>
          <p:cNvPr id="37894" name="AutoShape 19">
            <a:extLst>
              <a:ext uri="{FF2B5EF4-FFF2-40B4-BE49-F238E27FC236}">
                <a16:creationId xmlns:a16="http://schemas.microsoft.com/office/drawing/2014/main" id="{A741E3AD-A3FB-4344-885E-22310668F762}"/>
              </a:ext>
            </a:extLst>
          </p:cNvPr>
          <p:cNvSpPr>
            <a:spLocks noChangeArrowheads="1"/>
          </p:cNvSpPr>
          <p:nvPr/>
        </p:nvSpPr>
        <p:spPr bwMode="auto">
          <a:xfrm>
            <a:off x="3424238" y="3055938"/>
            <a:ext cx="1219200" cy="228600"/>
          </a:xfrm>
          <a:prstGeom prst="rightArrow">
            <a:avLst>
              <a:gd name="adj1" fmla="val 50000"/>
              <a:gd name="adj2" fmla="val 133333"/>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FF0000"/>
              </a:solidFill>
            </a:endParaRPr>
          </a:p>
        </p:txBody>
      </p:sp>
      <p:sp>
        <p:nvSpPr>
          <p:cNvPr id="287764" name="Text Box 20">
            <a:extLst>
              <a:ext uri="{FF2B5EF4-FFF2-40B4-BE49-F238E27FC236}">
                <a16:creationId xmlns:a16="http://schemas.microsoft.com/office/drawing/2014/main" id="{6E5F56C8-851D-462F-98EC-D5C29EBA4FBE}"/>
              </a:ext>
            </a:extLst>
          </p:cNvPr>
          <p:cNvSpPr txBox="1">
            <a:spLocks noChangeArrowheads="1"/>
          </p:cNvSpPr>
          <p:nvPr/>
        </p:nvSpPr>
        <p:spPr bwMode="auto">
          <a:xfrm>
            <a:off x="3348038" y="2522538"/>
            <a:ext cx="1409700" cy="457200"/>
          </a:xfrm>
          <a:prstGeom prst="rect">
            <a:avLst/>
          </a:prstGeom>
          <a:noFill/>
          <a:ln w="9525">
            <a:noFill/>
            <a:miter lim="800000"/>
            <a:headEnd/>
            <a:tailEnd/>
          </a:ln>
          <a:effectLst/>
        </p:spPr>
        <p:txBody>
          <a:bodyPr wrap="none">
            <a:spAutoFit/>
          </a:bodyPr>
          <a:lstStyle/>
          <a:p>
            <a:pPr eaLnBrk="1" hangingPunct="1">
              <a:defRPr/>
            </a:pPr>
            <a:r>
              <a:rPr lang="zh-CN" altLang="en-US" sz="2400" b="1">
                <a:solidFill>
                  <a:srgbClr val="FF0000"/>
                </a:solidFill>
                <a:effectLst>
                  <a:outerShdw blurRad="38100" dist="38100" dir="2700000" algn="tl">
                    <a:srgbClr val="C0C0C0"/>
                  </a:outerShdw>
                </a:effectLst>
                <a:latin typeface="Times New Roman" pitchFamily="18" charset="0"/>
                <a:ea typeface="仿宋_GB2312" pitchFamily="49" charset="-122"/>
              </a:rPr>
              <a:t>左右双旋</a:t>
            </a:r>
            <a:endParaRPr lang="zh-CN" altLang="en-US" sz="2400">
              <a:solidFill>
                <a:srgbClr val="FF0000"/>
              </a:solidFill>
              <a:latin typeface="Times New Roman" pitchFamily="18" charset="0"/>
            </a:endParaRPr>
          </a:p>
        </p:txBody>
      </p:sp>
      <p:grpSp>
        <p:nvGrpSpPr>
          <p:cNvPr id="37896" name="Group 89">
            <a:extLst>
              <a:ext uri="{FF2B5EF4-FFF2-40B4-BE49-F238E27FC236}">
                <a16:creationId xmlns:a16="http://schemas.microsoft.com/office/drawing/2014/main" id="{05BFE4BB-5ACE-4EB9-BEFD-E716AFC4DA9B}"/>
              </a:ext>
            </a:extLst>
          </p:cNvPr>
          <p:cNvGrpSpPr>
            <a:grpSpLocks/>
          </p:cNvGrpSpPr>
          <p:nvPr/>
        </p:nvGrpSpPr>
        <p:grpSpPr bwMode="auto">
          <a:xfrm>
            <a:off x="4800600" y="1808163"/>
            <a:ext cx="1752600" cy="1558925"/>
            <a:chOff x="3024" y="842"/>
            <a:chExt cx="1104" cy="982"/>
          </a:xfrm>
        </p:grpSpPr>
        <p:sp>
          <p:nvSpPr>
            <p:cNvPr id="37984" name="Oval 21">
              <a:extLst>
                <a:ext uri="{FF2B5EF4-FFF2-40B4-BE49-F238E27FC236}">
                  <a16:creationId xmlns:a16="http://schemas.microsoft.com/office/drawing/2014/main" id="{DF59D8D7-100E-428D-BD25-588034EA2E54}"/>
                </a:ext>
              </a:extLst>
            </p:cNvPr>
            <p:cNvSpPr>
              <a:spLocks noChangeArrowheads="1"/>
            </p:cNvSpPr>
            <p:nvPr/>
          </p:nvSpPr>
          <p:spPr bwMode="auto">
            <a:xfrm>
              <a:off x="3456" y="1104"/>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MS Hei"/>
                  <a:cs typeface="MS Hei"/>
                </a:rPr>
                <a:t>7</a:t>
              </a:r>
              <a:endParaRPr lang="en-US" altLang="zh-CN" sz="2400">
                <a:solidFill>
                  <a:srgbClr val="FF0000"/>
                </a:solidFill>
                <a:latin typeface="Times New Roman" panose="02020603050405020304" pitchFamily="18" charset="0"/>
              </a:endParaRPr>
            </a:p>
          </p:txBody>
        </p:sp>
        <p:sp>
          <p:nvSpPr>
            <p:cNvPr id="37985" name="Oval 22">
              <a:extLst>
                <a:ext uri="{FF2B5EF4-FFF2-40B4-BE49-F238E27FC236}">
                  <a16:creationId xmlns:a16="http://schemas.microsoft.com/office/drawing/2014/main" id="{8A16D0B8-6EE2-4431-A663-B05E187F07A1}"/>
                </a:ext>
              </a:extLst>
            </p:cNvPr>
            <p:cNvSpPr>
              <a:spLocks noChangeArrowheads="1"/>
            </p:cNvSpPr>
            <p:nvPr/>
          </p:nvSpPr>
          <p:spPr bwMode="auto">
            <a:xfrm>
              <a:off x="3024" y="1536"/>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MS Hei"/>
                  <a:cs typeface="MS Hei"/>
                </a:rPr>
                <a:t>3</a:t>
              </a:r>
              <a:endParaRPr lang="en-US" altLang="zh-CN" sz="2400">
                <a:solidFill>
                  <a:srgbClr val="FF0000"/>
                </a:solidFill>
                <a:latin typeface="Times New Roman" panose="02020603050405020304" pitchFamily="18" charset="0"/>
              </a:endParaRPr>
            </a:p>
          </p:txBody>
        </p:sp>
        <p:sp>
          <p:nvSpPr>
            <p:cNvPr id="37986" name="Line 23">
              <a:extLst>
                <a:ext uri="{FF2B5EF4-FFF2-40B4-BE49-F238E27FC236}">
                  <a16:creationId xmlns:a16="http://schemas.microsoft.com/office/drawing/2014/main" id="{1092D8C0-89E1-4A16-ADAB-A18B52C6DB37}"/>
                </a:ext>
              </a:extLst>
            </p:cNvPr>
            <p:cNvSpPr>
              <a:spLocks noChangeShapeType="1"/>
            </p:cNvSpPr>
            <p:nvPr/>
          </p:nvSpPr>
          <p:spPr bwMode="auto">
            <a:xfrm flipH="1">
              <a:off x="3264" y="1344"/>
              <a:ext cx="240" cy="24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7987" name="Line 24">
              <a:extLst>
                <a:ext uri="{FF2B5EF4-FFF2-40B4-BE49-F238E27FC236}">
                  <a16:creationId xmlns:a16="http://schemas.microsoft.com/office/drawing/2014/main" id="{96183ADB-08B7-470A-9C4A-A25D75A504FC}"/>
                </a:ext>
              </a:extLst>
            </p:cNvPr>
            <p:cNvSpPr>
              <a:spLocks noChangeShapeType="1"/>
            </p:cNvSpPr>
            <p:nvPr/>
          </p:nvSpPr>
          <p:spPr bwMode="auto">
            <a:xfrm>
              <a:off x="3696" y="1344"/>
              <a:ext cx="240" cy="24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7988" name="Oval 25">
              <a:extLst>
                <a:ext uri="{FF2B5EF4-FFF2-40B4-BE49-F238E27FC236}">
                  <a16:creationId xmlns:a16="http://schemas.microsoft.com/office/drawing/2014/main" id="{2AC65FC5-2534-4805-8D87-CBCB9CCDDF22}"/>
                </a:ext>
              </a:extLst>
            </p:cNvPr>
            <p:cNvSpPr>
              <a:spLocks noChangeArrowheads="1"/>
            </p:cNvSpPr>
            <p:nvPr/>
          </p:nvSpPr>
          <p:spPr bwMode="auto">
            <a:xfrm>
              <a:off x="3840" y="1536"/>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16</a:t>
              </a:r>
              <a:endParaRPr lang="en-US" altLang="zh-CN" sz="2400">
                <a:solidFill>
                  <a:srgbClr val="FF0000"/>
                </a:solidFill>
                <a:latin typeface="Times New Roman" panose="02020603050405020304" pitchFamily="18" charset="0"/>
              </a:endParaRPr>
            </a:p>
          </p:txBody>
        </p:sp>
        <p:sp>
          <p:nvSpPr>
            <p:cNvPr id="37989" name="Text Box 26">
              <a:extLst>
                <a:ext uri="{FF2B5EF4-FFF2-40B4-BE49-F238E27FC236}">
                  <a16:creationId xmlns:a16="http://schemas.microsoft.com/office/drawing/2014/main" id="{EA34D8C8-B748-495C-A9FF-F9E37792B67E}"/>
                </a:ext>
              </a:extLst>
            </p:cNvPr>
            <p:cNvSpPr txBox="1">
              <a:spLocks noChangeArrowheads="1"/>
            </p:cNvSpPr>
            <p:nvPr/>
          </p:nvSpPr>
          <p:spPr bwMode="auto">
            <a:xfrm>
              <a:off x="3062" y="1274"/>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rPr>
                <a:t>0</a:t>
              </a:r>
            </a:p>
          </p:txBody>
        </p:sp>
        <p:sp>
          <p:nvSpPr>
            <p:cNvPr id="37990" name="Text Box 27">
              <a:extLst>
                <a:ext uri="{FF2B5EF4-FFF2-40B4-BE49-F238E27FC236}">
                  <a16:creationId xmlns:a16="http://schemas.microsoft.com/office/drawing/2014/main" id="{873A81BA-3C05-4E60-8CE9-D7F57C8C5010}"/>
                </a:ext>
              </a:extLst>
            </p:cNvPr>
            <p:cNvSpPr txBox="1">
              <a:spLocks noChangeArrowheads="1"/>
            </p:cNvSpPr>
            <p:nvPr/>
          </p:nvSpPr>
          <p:spPr bwMode="auto">
            <a:xfrm>
              <a:off x="3878" y="1274"/>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rPr>
                <a:t>0</a:t>
              </a:r>
            </a:p>
          </p:txBody>
        </p:sp>
        <p:sp>
          <p:nvSpPr>
            <p:cNvPr id="37991" name="Text Box 28">
              <a:extLst>
                <a:ext uri="{FF2B5EF4-FFF2-40B4-BE49-F238E27FC236}">
                  <a16:creationId xmlns:a16="http://schemas.microsoft.com/office/drawing/2014/main" id="{5E52AD22-6327-4435-BC54-CA3F58F25FDC}"/>
                </a:ext>
              </a:extLst>
            </p:cNvPr>
            <p:cNvSpPr txBox="1">
              <a:spLocks noChangeArrowheads="1"/>
            </p:cNvSpPr>
            <p:nvPr/>
          </p:nvSpPr>
          <p:spPr bwMode="auto">
            <a:xfrm>
              <a:off x="3542" y="842"/>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rPr>
                <a:t>0</a:t>
              </a:r>
            </a:p>
          </p:txBody>
        </p:sp>
      </p:grpSp>
      <p:grpSp>
        <p:nvGrpSpPr>
          <p:cNvPr id="37897" name="Group 90">
            <a:extLst>
              <a:ext uri="{FF2B5EF4-FFF2-40B4-BE49-F238E27FC236}">
                <a16:creationId xmlns:a16="http://schemas.microsoft.com/office/drawing/2014/main" id="{9E2CDD41-7835-4D2A-80A6-91DA8A2575AC}"/>
              </a:ext>
            </a:extLst>
          </p:cNvPr>
          <p:cNvGrpSpPr>
            <a:grpSpLocks/>
          </p:cNvGrpSpPr>
          <p:nvPr/>
        </p:nvGrpSpPr>
        <p:grpSpPr bwMode="auto">
          <a:xfrm>
            <a:off x="6859588" y="1797050"/>
            <a:ext cx="1846262" cy="2244725"/>
            <a:chOff x="4272" y="842"/>
            <a:chExt cx="1163" cy="1414"/>
          </a:xfrm>
        </p:grpSpPr>
        <p:sp>
          <p:nvSpPr>
            <p:cNvPr id="37974" name="Oval 29">
              <a:extLst>
                <a:ext uri="{FF2B5EF4-FFF2-40B4-BE49-F238E27FC236}">
                  <a16:creationId xmlns:a16="http://schemas.microsoft.com/office/drawing/2014/main" id="{2AF09D87-87A0-4C7F-A5E0-8A2D9F32C8FF}"/>
                </a:ext>
              </a:extLst>
            </p:cNvPr>
            <p:cNvSpPr>
              <a:spLocks noChangeArrowheads="1"/>
            </p:cNvSpPr>
            <p:nvPr/>
          </p:nvSpPr>
          <p:spPr bwMode="auto">
            <a:xfrm>
              <a:off x="4704" y="1104"/>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MS Hei"/>
                  <a:cs typeface="MS Hei"/>
                </a:rPr>
                <a:t>7</a:t>
              </a:r>
              <a:endParaRPr lang="en-US" altLang="zh-CN" sz="2400">
                <a:solidFill>
                  <a:srgbClr val="FF0000"/>
                </a:solidFill>
                <a:latin typeface="Times New Roman" panose="02020603050405020304" pitchFamily="18" charset="0"/>
              </a:endParaRPr>
            </a:p>
          </p:txBody>
        </p:sp>
        <p:sp>
          <p:nvSpPr>
            <p:cNvPr id="37975" name="Line 30">
              <a:extLst>
                <a:ext uri="{FF2B5EF4-FFF2-40B4-BE49-F238E27FC236}">
                  <a16:creationId xmlns:a16="http://schemas.microsoft.com/office/drawing/2014/main" id="{B6AD7415-F598-48B1-9A00-FFCD860D368F}"/>
                </a:ext>
              </a:extLst>
            </p:cNvPr>
            <p:cNvSpPr>
              <a:spLocks noChangeShapeType="1"/>
            </p:cNvSpPr>
            <p:nvPr/>
          </p:nvSpPr>
          <p:spPr bwMode="auto">
            <a:xfrm flipH="1">
              <a:off x="4512" y="1344"/>
              <a:ext cx="240" cy="24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7976" name="Oval 31">
              <a:extLst>
                <a:ext uri="{FF2B5EF4-FFF2-40B4-BE49-F238E27FC236}">
                  <a16:creationId xmlns:a16="http://schemas.microsoft.com/office/drawing/2014/main" id="{E420F6B4-14D0-46FD-8D18-8E59235B135B}"/>
                </a:ext>
              </a:extLst>
            </p:cNvPr>
            <p:cNvSpPr>
              <a:spLocks noChangeArrowheads="1"/>
            </p:cNvSpPr>
            <p:nvPr/>
          </p:nvSpPr>
          <p:spPr bwMode="auto">
            <a:xfrm>
              <a:off x="4272" y="1536"/>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MS Hei"/>
                  <a:cs typeface="MS Hei"/>
                </a:rPr>
                <a:t>3</a:t>
              </a:r>
              <a:endParaRPr lang="en-US" altLang="zh-CN" sz="2400">
                <a:solidFill>
                  <a:srgbClr val="FF0000"/>
                </a:solidFill>
                <a:latin typeface="Times New Roman" panose="02020603050405020304" pitchFamily="18" charset="0"/>
              </a:endParaRPr>
            </a:p>
          </p:txBody>
        </p:sp>
        <p:sp>
          <p:nvSpPr>
            <p:cNvPr id="37977" name="Line 32">
              <a:extLst>
                <a:ext uri="{FF2B5EF4-FFF2-40B4-BE49-F238E27FC236}">
                  <a16:creationId xmlns:a16="http://schemas.microsoft.com/office/drawing/2014/main" id="{D1D43A76-89D6-449F-ADCC-5478870AC016}"/>
                </a:ext>
              </a:extLst>
            </p:cNvPr>
            <p:cNvSpPr>
              <a:spLocks noChangeShapeType="1"/>
            </p:cNvSpPr>
            <p:nvPr/>
          </p:nvSpPr>
          <p:spPr bwMode="auto">
            <a:xfrm>
              <a:off x="4944" y="1344"/>
              <a:ext cx="240" cy="24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7978" name="Line 33">
              <a:extLst>
                <a:ext uri="{FF2B5EF4-FFF2-40B4-BE49-F238E27FC236}">
                  <a16:creationId xmlns:a16="http://schemas.microsoft.com/office/drawing/2014/main" id="{D11CBECE-76C4-4C4F-B2F8-1CEAAA032B50}"/>
                </a:ext>
              </a:extLst>
            </p:cNvPr>
            <p:cNvSpPr>
              <a:spLocks noChangeShapeType="1"/>
            </p:cNvSpPr>
            <p:nvPr/>
          </p:nvSpPr>
          <p:spPr bwMode="auto">
            <a:xfrm flipH="1">
              <a:off x="4944" y="1776"/>
              <a:ext cx="240" cy="24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7979" name="Oval 34">
              <a:extLst>
                <a:ext uri="{FF2B5EF4-FFF2-40B4-BE49-F238E27FC236}">
                  <a16:creationId xmlns:a16="http://schemas.microsoft.com/office/drawing/2014/main" id="{56CE8E0C-F20F-4BE4-A562-EE0C8A1FA58E}"/>
                </a:ext>
              </a:extLst>
            </p:cNvPr>
            <p:cNvSpPr>
              <a:spLocks noChangeArrowheads="1"/>
            </p:cNvSpPr>
            <p:nvPr/>
          </p:nvSpPr>
          <p:spPr bwMode="auto">
            <a:xfrm>
              <a:off x="4704" y="1968"/>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11</a:t>
              </a:r>
              <a:endParaRPr lang="en-US" altLang="zh-CN" sz="2400">
                <a:solidFill>
                  <a:srgbClr val="FF0000"/>
                </a:solidFill>
                <a:latin typeface="Times New Roman" panose="02020603050405020304" pitchFamily="18" charset="0"/>
              </a:endParaRPr>
            </a:p>
          </p:txBody>
        </p:sp>
        <p:sp>
          <p:nvSpPr>
            <p:cNvPr id="37980" name="Text Box 35">
              <a:extLst>
                <a:ext uri="{FF2B5EF4-FFF2-40B4-BE49-F238E27FC236}">
                  <a16:creationId xmlns:a16="http://schemas.microsoft.com/office/drawing/2014/main" id="{B8AB4479-8810-42C4-8E30-4B0271552EBA}"/>
                </a:ext>
              </a:extLst>
            </p:cNvPr>
            <p:cNvSpPr txBox="1">
              <a:spLocks noChangeArrowheads="1"/>
            </p:cNvSpPr>
            <p:nvPr/>
          </p:nvSpPr>
          <p:spPr bwMode="auto">
            <a:xfrm>
              <a:off x="4742" y="1706"/>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rPr>
                <a:t>0</a:t>
              </a:r>
            </a:p>
          </p:txBody>
        </p:sp>
        <p:sp>
          <p:nvSpPr>
            <p:cNvPr id="37981" name="Text Box 36">
              <a:extLst>
                <a:ext uri="{FF2B5EF4-FFF2-40B4-BE49-F238E27FC236}">
                  <a16:creationId xmlns:a16="http://schemas.microsoft.com/office/drawing/2014/main" id="{FBBC0452-FEBF-45B0-B620-F10AA4325785}"/>
                </a:ext>
              </a:extLst>
            </p:cNvPr>
            <p:cNvSpPr txBox="1">
              <a:spLocks noChangeArrowheads="1"/>
            </p:cNvSpPr>
            <p:nvPr/>
          </p:nvSpPr>
          <p:spPr bwMode="auto">
            <a:xfrm>
              <a:off x="5222" y="1274"/>
              <a:ext cx="21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rPr>
                <a:t>1</a:t>
              </a:r>
            </a:p>
          </p:txBody>
        </p:sp>
        <p:sp>
          <p:nvSpPr>
            <p:cNvPr id="37982" name="Text Box 37">
              <a:extLst>
                <a:ext uri="{FF2B5EF4-FFF2-40B4-BE49-F238E27FC236}">
                  <a16:creationId xmlns:a16="http://schemas.microsoft.com/office/drawing/2014/main" id="{862CA4A5-B753-4E90-AFF3-594863E14DCB}"/>
                </a:ext>
              </a:extLst>
            </p:cNvPr>
            <p:cNvSpPr txBox="1">
              <a:spLocks noChangeArrowheads="1"/>
            </p:cNvSpPr>
            <p:nvPr/>
          </p:nvSpPr>
          <p:spPr bwMode="auto">
            <a:xfrm>
              <a:off x="4790" y="842"/>
              <a:ext cx="27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rPr>
                <a:t>-1</a:t>
              </a:r>
            </a:p>
          </p:txBody>
        </p:sp>
        <p:sp>
          <p:nvSpPr>
            <p:cNvPr id="37983" name="Oval 43">
              <a:extLst>
                <a:ext uri="{FF2B5EF4-FFF2-40B4-BE49-F238E27FC236}">
                  <a16:creationId xmlns:a16="http://schemas.microsoft.com/office/drawing/2014/main" id="{C912DED8-B399-48CA-8D53-A4502FFA47E6}"/>
                </a:ext>
              </a:extLst>
            </p:cNvPr>
            <p:cNvSpPr>
              <a:spLocks noChangeArrowheads="1"/>
            </p:cNvSpPr>
            <p:nvPr/>
          </p:nvSpPr>
          <p:spPr bwMode="auto">
            <a:xfrm>
              <a:off x="5088" y="1536"/>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16</a:t>
              </a:r>
              <a:endParaRPr lang="en-US" altLang="zh-CN" sz="2400">
                <a:solidFill>
                  <a:srgbClr val="FF0000"/>
                </a:solidFill>
                <a:latin typeface="Times New Roman" panose="02020603050405020304" pitchFamily="18" charset="0"/>
              </a:endParaRPr>
            </a:p>
          </p:txBody>
        </p:sp>
      </p:grpSp>
      <p:sp>
        <p:nvSpPr>
          <p:cNvPr id="37898" name="AutoShape 51">
            <a:extLst>
              <a:ext uri="{FF2B5EF4-FFF2-40B4-BE49-F238E27FC236}">
                <a16:creationId xmlns:a16="http://schemas.microsoft.com/office/drawing/2014/main" id="{8694E603-6536-442E-821A-B6A181803FF1}"/>
              </a:ext>
            </a:extLst>
          </p:cNvPr>
          <p:cNvSpPr>
            <a:spLocks noChangeArrowheads="1"/>
          </p:cNvSpPr>
          <p:nvPr/>
        </p:nvSpPr>
        <p:spPr bwMode="auto">
          <a:xfrm>
            <a:off x="2286000" y="5576888"/>
            <a:ext cx="1219200" cy="228600"/>
          </a:xfrm>
          <a:prstGeom prst="rightArrow">
            <a:avLst>
              <a:gd name="adj1" fmla="val 50000"/>
              <a:gd name="adj2" fmla="val 133333"/>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FF0000"/>
              </a:solidFill>
            </a:endParaRPr>
          </a:p>
        </p:txBody>
      </p:sp>
      <p:sp>
        <p:nvSpPr>
          <p:cNvPr id="287796" name="Text Box 52">
            <a:extLst>
              <a:ext uri="{FF2B5EF4-FFF2-40B4-BE49-F238E27FC236}">
                <a16:creationId xmlns:a16="http://schemas.microsoft.com/office/drawing/2014/main" id="{C84418CA-A1AD-422C-8530-FF42136E113E}"/>
              </a:ext>
            </a:extLst>
          </p:cNvPr>
          <p:cNvSpPr txBox="1">
            <a:spLocks noChangeArrowheads="1"/>
          </p:cNvSpPr>
          <p:nvPr/>
        </p:nvSpPr>
        <p:spPr bwMode="auto">
          <a:xfrm>
            <a:off x="2270125" y="5062538"/>
            <a:ext cx="1103313" cy="457200"/>
          </a:xfrm>
          <a:prstGeom prst="rect">
            <a:avLst/>
          </a:prstGeom>
          <a:noFill/>
          <a:ln w="9525">
            <a:noFill/>
            <a:miter lim="800000"/>
            <a:headEnd/>
            <a:tailEnd/>
          </a:ln>
          <a:effectLst/>
        </p:spPr>
        <p:txBody>
          <a:bodyPr wrap="none">
            <a:spAutoFit/>
          </a:bodyPr>
          <a:lstStyle/>
          <a:p>
            <a:pPr eaLnBrk="1" hangingPunct="1">
              <a:defRPr/>
            </a:pPr>
            <a:r>
              <a:rPr lang="zh-CN" altLang="en-US" sz="2400" b="1">
                <a:solidFill>
                  <a:srgbClr val="FF0000"/>
                </a:solidFill>
                <a:effectLst>
                  <a:outerShdw blurRad="38100" dist="38100" dir="2700000" algn="tl">
                    <a:srgbClr val="C0C0C0"/>
                  </a:outerShdw>
                </a:effectLst>
                <a:latin typeface="Times New Roman" pitchFamily="18" charset="0"/>
                <a:ea typeface="仿宋_GB2312" pitchFamily="49" charset="-122"/>
              </a:rPr>
              <a:t>右单旋</a:t>
            </a:r>
            <a:endParaRPr lang="zh-CN" altLang="en-US" sz="2400">
              <a:solidFill>
                <a:srgbClr val="FF0000"/>
              </a:solidFill>
              <a:latin typeface="Times New Roman" pitchFamily="18" charset="0"/>
            </a:endParaRPr>
          </a:p>
        </p:txBody>
      </p:sp>
      <p:grpSp>
        <p:nvGrpSpPr>
          <p:cNvPr id="37900" name="Group 93">
            <a:extLst>
              <a:ext uri="{FF2B5EF4-FFF2-40B4-BE49-F238E27FC236}">
                <a16:creationId xmlns:a16="http://schemas.microsoft.com/office/drawing/2014/main" id="{9BD86A7F-879A-4763-9044-E2574C6E920E}"/>
              </a:ext>
            </a:extLst>
          </p:cNvPr>
          <p:cNvGrpSpPr>
            <a:grpSpLocks/>
          </p:cNvGrpSpPr>
          <p:nvPr/>
        </p:nvGrpSpPr>
        <p:grpSpPr bwMode="auto">
          <a:xfrm>
            <a:off x="3505200" y="3448050"/>
            <a:ext cx="2286000" cy="2286000"/>
            <a:chOff x="2208" y="2208"/>
            <a:chExt cx="1440" cy="1440"/>
          </a:xfrm>
        </p:grpSpPr>
        <p:sp>
          <p:nvSpPr>
            <p:cNvPr id="37961" name="Line 2">
              <a:extLst>
                <a:ext uri="{FF2B5EF4-FFF2-40B4-BE49-F238E27FC236}">
                  <a16:creationId xmlns:a16="http://schemas.microsoft.com/office/drawing/2014/main" id="{05DB7DA6-69D1-403F-95DB-38BB698EE0B6}"/>
                </a:ext>
              </a:extLst>
            </p:cNvPr>
            <p:cNvSpPr>
              <a:spLocks noChangeShapeType="1"/>
            </p:cNvSpPr>
            <p:nvPr/>
          </p:nvSpPr>
          <p:spPr bwMode="auto">
            <a:xfrm flipH="1">
              <a:off x="2400" y="2736"/>
              <a:ext cx="240" cy="24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7962" name="Line 54">
              <a:extLst>
                <a:ext uri="{FF2B5EF4-FFF2-40B4-BE49-F238E27FC236}">
                  <a16:creationId xmlns:a16="http://schemas.microsoft.com/office/drawing/2014/main" id="{461A7FA0-353C-4D3C-8DDC-F19FDE4E0AC0}"/>
                </a:ext>
              </a:extLst>
            </p:cNvPr>
            <p:cNvSpPr>
              <a:spLocks noChangeShapeType="1"/>
            </p:cNvSpPr>
            <p:nvPr/>
          </p:nvSpPr>
          <p:spPr bwMode="auto">
            <a:xfrm>
              <a:off x="2784" y="2736"/>
              <a:ext cx="240" cy="24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7963" name="Line 56">
              <a:extLst>
                <a:ext uri="{FF2B5EF4-FFF2-40B4-BE49-F238E27FC236}">
                  <a16:creationId xmlns:a16="http://schemas.microsoft.com/office/drawing/2014/main" id="{79FC298C-78A1-4F6B-B3BD-7401EFF60300}"/>
                </a:ext>
              </a:extLst>
            </p:cNvPr>
            <p:cNvSpPr>
              <a:spLocks noChangeShapeType="1"/>
            </p:cNvSpPr>
            <p:nvPr/>
          </p:nvSpPr>
          <p:spPr bwMode="auto">
            <a:xfrm>
              <a:off x="3168" y="3168"/>
              <a:ext cx="288" cy="28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7964" name="Line 58">
              <a:extLst>
                <a:ext uri="{FF2B5EF4-FFF2-40B4-BE49-F238E27FC236}">
                  <a16:creationId xmlns:a16="http://schemas.microsoft.com/office/drawing/2014/main" id="{CC7AFD98-333D-4E9B-94C8-B801AD026246}"/>
                </a:ext>
              </a:extLst>
            </p:cNvPr>
            <p:cNvSpPr>
              <a:spLocks noChangeShapeType="1"/>
            </p:cNvSpPr>
            <p:nvPr/>
          </p:nvSpPr>
          <p:spPr bwMode="auto">
            <a:xfrm flipH="1">
              <a:off x="2736" y="3168"/>
              <a:ext cx="288" cy="28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7965" name="Oval 53">
              <a:extLst>
                <a:ext uri="{FF2B5EF4-FFF2-40B4-BE49-F238E27FC236}">
                  <a16:creationId xmlns:a16="http://schemas.microsoft.com/office/drawing/2014/main" id="{4D0A0352-8456-4581-808D-B8D6F475AA8D}"/>
                </a:ext>
              </a:extLst>
            </p:cNvPr>
            <p:cNvSpPr>
              <a:spLocks noChangeArrowheads="1"/>
            </p:cNvSpPr>
            <p:nvPr/>
          </p:nvSpPr>
          <p:spPr bwMode="auto">
            <a:xfrm>
              <a:off x="2208" y="2928"/>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MS Hei"/>
                  <a:cs typeface="MS Hei"/>
                </a:rPr>
                <a:t>3</a:t>
              </a:r>
              <a:endParaRPr lang="en-US" altLang="zh-CN" sz="2400">
                <a:solidFill>
                  <a:srgbClr val="FF0000"/>
                </a:solidFill>
                <a:latin typeface="Times New Roman" panose="02020603050405020304" pitchFamily="18" charset="0"/>
              </a:endParaRPr>
            </a:p>
          </p:txBody>
        </p:sp>
        <p:sp>
          <p:nvSpPr>
            <p:cNvPr id="37966" name="Oval 55">
              <a:extLst>
                <a:ext uri="{FF2B5EF4-FFF2-40B4-BE49-F238E27FC236}">
                  <a16:creationId xmlns:a16="http://schemas.microsoft.com/office/drawing/2014/main" id="{1F50E896-2B93-4050-BE13-8848BF0B290A}"/>
                </a:ext>
              </a:extLst>
            </p:cNvPr>
            <p:cNvSpPr>
              <a:spLocks noChangeArrowheads="1"/>
            </p:cNvSpPr>
            <p:nvPr/>
          </p:nvSpPr>
          <p:spPr bwMode="auto">
            <a:xfrm>
              <a:off x="2592" y="2496"/>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MS Hei"/>
                  <a:cs typeface="MS Hei"/>
                </a:rPr>
                <a:t>7</a:t>
              </a:r>
              <a:endParaRPr lang="en-US" altLang="zh-CN" sz="2400">
                <a:solidFill>
                  <a:srgbClr val="FF0000"/>
                </a:solidFill>
                <a:latin typeface="Times New Roman" panose="02020603050405020304" pitchFamily="18" charset="0"/>
              </a:endParaRPr>
            </a:p>
          </p:txBody>
        </p:sp>
        <p:sp>
          <p:nvSpPr>
            <p:cNvPr id="37967" name="Oval 57">
              <a:extLst>
                <a:ext uri="{FF2B5EF4-FFF2-40B4-BE49-F238E27FC236}">
                  <a16:creationId xmlns:a16="http://schemas.microsoft.com/office/drawing/2014/main" id="{74EDAF13-F21D-4257-BD68-711A9ABDBAD0}"/>
                </a:ext>
              </a:extLst>
            </p:cNvPr>
            <p:cNvSpPr>
              <a:spLocks noChangeArrowheads="1"/>
            </p:cNvSpPr>
            <p:nvPr/>
          </p:nvSpPr>
          <p:spPr bwMode="auto">
            <a:xfrm>
              <a:off x="3360" y="3360"/>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16</a:t>
              </a:r>
              <a:endParaRPr lang="en-US" altLang="zh-CN" sz="2400">
                <a:solidFill>
                  <a:srgbClr val="FF0000"/>
                </a:solidFill>
                <a:latin typeface="Times New Roman" panose="02020603050405020304" pitchFamily="18" charset="0"/>
              </a:endParaRPr>
            </a:p>
          </p:txBody>
        </p:sp>
        <p:sp>
          <p:nvSpPr>
            <p:cNvPr id="37968" name="Oval 59">
              <a:extLst>
                <a:ext uri="{FF2B5EF4-FFF2-40B4-BE49-F238E27FC236}">
                  <a16:creationId xmlns:a16="http://schemas.microsoft.com/office/drawing/2014/main" id="{2917FAC6-2998-4BCE-B942-F484FB134AC2}"/>
                </a:ext>
              </a:extLst>
            </p:cNvPr>
            <p:cNvSpPr>
              <a:spLocks noChangeArrowheads="1"/>
            </p:cNvSpPr>
            <p:nvPr/>
          </p:nvSpPr>
          <p:spPr bwMode="auto">
            <a:xfrm>
              <a:off x="2592" y="3360"/>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MS Hei"/>
                  <a:cs typeface="MS Hei"/>
                </a:rPr>
                <a:t>9</a:t>
              </a:r>
              <a:endParaRPr lang="en-US" altLang="zh-CN" sz="2400">
                <a:solidFill>
                  <a:srgbClr val="FF0000"/>
                </a:solidFill>
                <a:latin typeface="Times New Roman" panose="02020603050405020304" pitchFamily="18" charset="0"/>
              </a:endParaRPr>
            </a:p>
          </p:txBody>
        </p:sp>
        <p:sp>
          <p:nvSpPr>
            <p:cNvPr id="37969" name="Text Box 60">
              <a:extLst>
                <a:ext uri="{FF2B5EF4-FFF2-40B4-BE49-F238E27FC236}">
                  <a16:creationId xmlns:a16="http://schemas.microsoft.com/office/drawing/2014/main" id="{64698913-495D-449E-892D-B5831B184E44}"/>
                </a:ext>
              </a:extLst>
            </p:cNvPr>
            <p:cNvSpPr txBox="1">
              <a:spLocks noChangeArrowheads="1"/>
            </p:cNvSpPr>
            <p:nvPr/>
          </p:nvSpPr>
          <p:spPr bwMode="auto">
            <a:xfrm>
              <a:off x="2630" y="309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rPr>
                <a:t>0</a:t>
              </a:r>
            </a:p>
          </p:txBody>
        </p:sp>
        <p:sp>
          <p:nvSpPr>
            <p:cNvPr id="37970" name="Text Box 61">
              <a:extLst>
                <a:ext uri="{FF2B5EF4-FFF2-40B4-BE49-F238E27FC236}">
                  <a16:creationId xmlns:a16="http://schemas.microsoft.com/office/drawing/2014/main" id="{323CB530-75C7-47A0-80EB-1ACFF04598C1}"/>
                </a:ext>
              </a:extLst>
            </p:cNvPr>
            <p:cNvSpPr txBox="1">
              <a:spLocks noChangeArrowheads="1"/>
            </p:cNvSpPr>
            <p:nvPr/>
          </p:nvSpPr>
          <p:spPr bwMode="auto">
            <a:xfrm>
              <a:off x="3398" y="309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rPr>
                <a:t>0</a:t>
              </a:r>
            </a:p>
          </p:txBody>
        </p:sp>
        <p:sp>
          <p:nvSpPr>
            <p:cNvPr id="37971" name="Text Box 62">
              <a:extLst>
                <a:ext uri="{FF2B5EF4-FFF2-40B4-BE49-F238E27FC236}">
                  <a16:creationId xmlns:a16="http://schemas.microsoft.com/office/drawing/2014/main" id="{C082FAD5-5729-4280-AF6E-AA32D3D07373}"/>
                </a:ext>
              </a:extLst>
            </p:cNvPr>
            <p:cNvSpPr txBox="1">
              <a:spLocks noChangeArrowheads="1"/>
            </p:cNvSpPr>
            <p:nvPr/>
          </p:nvSpPr>
          <p:spPr bwMode="auto">
            <a:xfrm>
              <a:off x="3014" y="2666"/>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rPr>
                <a:t>0</a:t>
              </a:r>
            </a:p>
          </p:txBody>
        </p:sp>
        <p:sp>
          <p:nvSpPr>
            <p:cNvPr id="37972" name="Text Box 63">
              <a:extLst>
                <a:ext uri="{FF2B5EF4-FFF2-40B4-BE49-F238E27FC236}">
                  <a16:creationId xmlns:a16="http://schemas.microsoft.com/office/drawing/2014/main" id="{E66DB7FE-892A-4609-86D3-5724A4F04201}"/>
                </a:ext>
              </a:extLst>
            </p:cNvPr>
            <p:cNvSpPr txBox="1">
              <a:spLocks noChangeArrowheads="1"/>
            </p:cNvSpPr>
            <p:nvPr/>
          </p:nvSpPr>
          <p:spPr bwMode="auto">
            <a:xfrm>
              <a:off x="2678" y="2208"/>
              <a:ext cx="27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rPr>
                <a:t>-1</a:t>
              </a:r>
            </a:p>
          </p:txBody>
        </p:sp>
        <p:sp>
          <p:nvSpPr>
            <p:cNvPr id="37973" name="Oval 75">
              <a:extLst>
                <a:ext uri="{FF2B5EF4-FFF2-40B4-BE49-F238E27FC236}">
                  <a16:creationId xmlns:a16="http://schemas.microsoft.com/office/drawing/2014/main" id="{6901EF05-BA8B-4B7C-B601-F962DE6D0A36}"/>
                </a:ext>
              </a:extLst>
            </p:cNvPr>
            <p:cNvSpPr>
              <a:spLocks noChangeArrowheads="1"/>
            </p:cNvSpPr>
            <p:nvPr/>
          </p:nvSpPr>
          <p:spPr bwMode="auto">
            <a:xfrm>
              <a:off x="2928" y="2928"/>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11</a:t>
              </a:r>
              <a:endParaRPr lang="en-US" altLang="zh-CN" sz="2400">
                <a:solidFill>
                  <a:srgbClr val="FF0000"/>
                </a:solidFill>
                <a:latin typeface="Times New Roman" panose="02020603050405020304" pitchFamily="18" charset="0"/>
              </a:endParaRPr>
            </a:p>
          </p:txBody>
        </p:sp>
      </p:grpSp>
      <p:grpSp>
        <p:nvGrpSpPr>
          <p:cNvPr id="37901" name="Group 86">
            <a:extLst>
              <a:ext uri="{FF2B5EF4-FFF2-40B4-BE49-F238E27FC236}">
                <a16:creationId xmlns:a16="http://schemas.microsoft.com/office/drawing/2014/main" id="{94071A59-33CB-4331-8C96-77713719725F}"/>
              </a:ext>
            </a:extLst>
          </p:cNvPr>
          <p:cNvGrpSpPr>
            <a:grpSpLocks/>
          </p:cNvGrpSpPr>
          <p:nvPr/>
        </p:nvGrpSpPr>
        <p:grpSpPr bwMode="auto">
          <a:xfrm>
            <a:off x="2051050" y="1603375"/>
            <a:ext cx="1422400" cy="2509838"/>
            <a:chOff x="1292" y="1033"/>
            <a:chExt cx="896" cy="1581"/>
          </a:xfrm>
        </p:grpSpPr>
        <p:sp>
          <p:nvSpPr>
            <p:cNvPr id="37952" name="Oval 9">
              <a:extLst>
                <a:ext uri="{FF2B5EF4-FFF2-40B4-BE49-F238E27FC236}">
                  <a16:creationId xmlns:a16="http://schemas.microsoft.com/office/drawing/2014/main" id="{216434BD-F08D-4AC2-A460-7CE8CF9EF1EA}"/>
                </a:ext>
              </a:extLst>
            </p:cNvPr>
            <p:cNvSpPr>
              <a:spLocks noChangeArrowheads="1"/>
            </p:cNvSpPr>
            <p:nvPr/>
          </p:nvSpPr>
          <p:spPr bwMode="auto">
            <a:xfrm>
              <a:off x="1794" y="1358"/>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16</a:t>
              </a:r>
              <a:endParaRPr lang="en-US" altLang="zh-CN" sz="2400">
                <a:solidFill>
                  <a:srgbClr val="FF0000"/>
                </a:solidFill>
                <a:latin typeface="Times New Roman" panose="02020603050405020304" pitchFamily="18" charset="0"/>
              </a:endParaRPr>
            </a:p>
          </p:txBody>
        </p:sp>
        <p:sp>
          <p:nvSpPr>
            <p:cNvPr id="37953" name="Line 10">
              <a:extLst>
                <a:ext uri="{FF2B5EF4-FFF2-40B4-BE49-F238E27FC236}">
                  <a16:creationId xmlns:a16="http://schemas.microsoft.com/office/drawing/2014/main" id="{277F6443-5705-48C9-981B-A514ECA10E32}"/>
                </a:ext>
              </a:extLst>
            </p:cNvPr>
            <p:cNvSpPr>
              <a:spLocks noChangeShapeType="1"/>
            </p:cNvSpPr>
            <p:nvPr/>
          </p:nvSpPr>
          <p:spPr bwMode="auto">
            <a:xfrm flipH="1">
              <a:off x="1602" y="1598"/>
              <a:ext cx="240" cy="24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7954" name="Oval 11">
              <a:extLst>
                <a:ext uri="{FF2B5EF4-FFF2-40B4-BE49-F238E27FC236}">
                  <a16:creationId xmlns:a16="http://schemas.microsoft.com/office/drawing/2014/main" id="{7D7D1756-9983-47EE-A44B-C990B05FA66E}"/>
                </a:ext>
              </a:extLst>
            </p:cNvPr>
            <p:cNvSpPr>
              <a:spLocks noChangeArrowheads="1"/>
            </p:cNvSpPr>
            <p:nvPr/>
          </p:nvSpPr>
          <p:spPr bwMode="auto">
            <a:xfrm>
              <a:off x="1410" y="1790"/>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MS Hei"/>
                  <a:cs typeface="MS Hei"/>
                </a:rPr>
                <a:t>3</a:t>
              </a:r>
              <a:endParaRPr lang="en-US" altLang="zh-CN" sz="2400">
                <a:solidFill>
                  <a:srgbClr val="FF0000"/>
                </a:solidFill>
                <a:latin typeface="Times New Roman" panose="02020603050405020304" pitchFamily="18" charset="0"/>
              </a:endParaRPr>
            </a:p>
          </p:txBody>
        </p:sp>
        <p:sp>
          <p:nvSpPr>
            <p:cNvPr id="37955" name="Line 14">
              <a:extLst>
                <a:ext uri="{FF2B5EF4-FFF2-40B4-BE49-F238E27FC236}">
                  <a16:creationId xmlns:a16="http://schemas.microsoft.com/office/drawing/2014/main" id="{C59B57E4-B7D9-471F-914A-483A3C57B5C0}"/>
                </a:ext>
              </a:extLst>
            </p:cNvPr>
            <p:cNvSpPr>
              <a:spLocks noChangeShapeType="1"/>
            </p:cNvSpPr>
            <p:nvPr/>
          </p:nvSpPr>
          <p:spPr bwMode="auto">
            <a:xfrm>
              <a:off x="1650" y="2030"/>
              <a:ext cx="240" cy="24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7956" name="Oval 15">
              <a:extLst>
                <a:ext uri="{FF2B5EF4-FFF2-40B4-BE49-F238E27FC236}">
                  <a16:creationId xmlns:a16="http://schemas.microsoft.com/office/drawing/2014/main" id="{E563992F-5DA8-40A1-BE64-C55221EC6C79}"/>
                </a:ext>
              </a:extLst>
            </p:cNvPr>
            <p:cNvSpPr>
              <a:spLocks noChangeArrowheads="1"/>
            </p:cNvSpPr>
            <p:nvPr/>
          </p:nvSpPr>
          <p:spPr bwMode="auto">
            <a:xfrm>
              <a:off x="1794" y="2222"/>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MS Hei"/>
                  <a:cs typeface="MS Hei"/>
                </a:rPr>
                <a:t>7</a:t>
              </a:r>
              <a:endParaRPr lang="en-US" altLang="zh-CN" sz="2400">
                <a:solidFill>
                  <a:srgbClr val="FF0000"/>
                </a:solidFill>
                <a:latin typeface="Times New Roman" panose="02020603050405020304" pitchFamily="18" charset="0"/>
              </a:endParaRPr>
            </a:p>
          </p:txBody>
        </p:sp>
        <p:sp>
          <p:nvSpPr>
            <p:cNvPr id="37957" name="Text Box 16">
              <a:extLst>
                <a:ext uri="{FF2B5EF4-FFF2-40B4-BE49-F238E27FC236}">
                  <a16:creationId xmlns:a16="http://schemas.microsoft.com/office/drawing/2014/main" id="{588C3C51-B105-40D4-9E72-ACC6BBB32FFA}"/>
                </a:ext>
              </a:extLst>
            </p:cNvPr>
            <p:cNvSpPr txBox="1">
              <a:spLocks noChangeArrowheads="1"/>
            </p:cNvSpPr>
            <p:nvPr/>
          </p:nvSpPr>
          <p:spPr bwMode="auto">
            <a:xfrm>
              <a:off x="1938" y="1979"/>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rPr>
                <a:t>0</a:t>
              </a:r>
            </a:p>
          </p:txBody>
        </p:sp>
        <p:sp>
          <p:nvSpPr>
            <p:cNvPr id="37958" name="Text Box 17">
              <a:extLst>
                <a:ext uri="{FF2B5EF4-FFF2-40B4-BE49-F238E27FC236}">
                  <a16:creationId xmlns:a16="http://schemas.microsoft.com/office/drawing/2014/main" id="{411A0F2F-E488-49C6-9BEC-3EEF63112D3D}"/>
                </a:ext>
              </a:extLst>
            </p:cNvPr>
            <p:cNvSpPr txBox="1">
              <a:spLocks noChangeArrowheads="1"/>
            </p:cNvSpPr>
            <p:nvPr/>
          </p:nvSpPr>
          <p:spPr bwMode="auto">
            <a:xfrm>
              <a:off x="1468" y="1525"/>
              <a:ext cx="27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rPr>
                <a:t>-1</a:t>
              </a:r>
              <a:endParaRPr lang="en-US" altLang="zh-CN" sz="2400">
                <a:solidFill>
                  <a:srgbClr val="FF0000"/>
                </a:solidFill>
                <a:latin typeface="Times New Roman" panose="02020603050405020304" pitchFamily="18" charset="0"/>
              </a:endParaRPr>
            </a:p>
          </p:txBody>
        </p:sp>
        <p:sp>
          <p:nvSpPr>
            <p:cNvPr id="37959" name="Text Box 18">
              <a:extLst>
                <a:ext uri="{FF2B5EF4-FFF2-40B4-BE49-F238E27FC236}">
                  <a16:creationId xmlns:a16="http://schemas.microsoft.com/office/drawing/2014/main" id="{9EE1B29E-7F96-4D74-9335-1FCD6BC93461}"/>
                </a:ext>
              </a:extLst>
            </p:cNvPr>
            <p:cNvSpPr txBox="1">
              <a:spLocks noChangeArrowheads="1"/>
            </p:cNvSpPr>
            <p:nvPr/>
          </p:nvSpPr>
          <p:spPr bwMode="auto">
            <a:xfrm>
              <a:off x="1948" y="1033"/>
              <a:ext cx="21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rPr>
                <a:t>2</a:t>
              </a:r>
              <a:endParaRPr lang="en-US" altLang="zh-CN" sz="2400">
                <a:solidFill>
                  <a:srgbClr val="FF0000"/>
                </a:solidFill>
                <a:latin typeface="Times New Roman" panose="02020603050405020304" pitchFamily="18" charset="0"/>
              </a:endParaRPr>
            </a:p>
          </p:txBody>
        </p:sp>
        <p:sp>
          <p:nvSpPr>
            <p:cNvPr id="37960" name="Freeform 81">
              <a:extLst>
                <a:ext uri="{FF2B5EF4-FFF2-40B4-BE49-F238E27FC236}">
                  <a16:creationId xmlns:a16="http://schemas.microsoft.com/office/drawing/2014/main" id="{3180BDF6-1A2E-48EE-9B80-98BFE38C5B28}"/>
                </a:ext>
              </a:extLst>
            </p:cNvPr>
            <p:cNvSpPr>
              <a:spLocks/>
            </p:cNvSpPr>
            <p:nvPr/>
          </p:nvSpPr>
          <p:spPr bwMode="auto">
            <a:xfrm>
              <a:off x="1292" y="1230"/>
              <a:ext cx="896" cy="1384"/>
            </a:xfrm>
            <a:custGeom>
              <a:avLst/>
              <a:gdLst>
                <a:gd name="T0" fmla="*/ 512 w 896"/>
                <a:gd name="T1" fmla="*/ 80 h 1384"/>
                <a:gd name="T2" fmla="*/ 80 w 896"/>
                <a:gd name="T3" fmla="*/ 512 h 1384"/>
                <a:gd name="T4" fmla="*/ 32 w 896"/>
                <a:gd name="T5" fmla="*/ 608 h 1384"/>
                <a:gd name="T6" fmla="*/ 32 w 896"/>
                <a:gd name="T7" fmla="*/ 656 h 1384"/>
                <a:gd name="T8" fmla="*/ 32 w 896"/>
                <a:gd name="T9" fmla="*/ 752 h 1384"/>
                <a:gd name="T10" fmla="*/ 80 w 896"/>
                <a:gd name="T11" fmla="*/ 848 h 1384"/>
                <a:gd name="T12" fmla="*/ 464 w 896"/>
                <a:gd name="T13" fmla="*/ 1280 h 1384"/>
                <a:gd name="T14" fmla="*/ 656 w 896"/>
                <a:gd name="T15" fmla="*/ 1376 h 1384"/>
                <a:gd name="T16" fmla="*/ 800 w 896"/>
                <a:gd name="T17" fmla="*/ 1328 h 1384"/>
                <a:gd name="T18" fmla="*/ 896 w 896"/>
                <a:gd name="T19" fmla="*/ 1136 h 1384"/>
                <a:gd name="T20" fmla="*/ 800 w 896"/>
                <a:gd name="T21" fmla="*/ 944 h 1384"/>
                <a:gd name="T22" fmla="*/ 608 w 896"/>
                <a:gd name="T23" fmla="*/ 800 h 1384"/>
                <a:gd name="T24" fmla="*/ 560 w 896"/>
                <a:gd name="T25" fmla="*/ 704 h 1384"/>
                <a:gd name="T26" fmla="*/ 704 w 896"/>
                <a:gd name="T27" fmla="*/ 512 h 1384"/>
                <a:gd name="T28" fmla="*/ 848 w 896"/>
                <a:gd name="T29" fmla="*/ 368 h 1384"/>
                <a:gd name="T30" fmla="*/ 896 w 896"/>
                <a:gd name="T31" fmla="*/ 224 h 1384"/>
                <a:gd name="T32" fmla="*/ 848 w 896"/>
                <a:gd name="T33" fmla="*/ 80 h 1384"/>
                <a:gd name="T34" fmla="*/ 752 w 896"/>
                <a:gd name="T35" fmla="*/ 32 h 1384"/>
                <a:gd name="T36" fmla="*/ 608 w 896"/>
                <a:gd name="T37" fmla="*/ 32 h 1384"/>
                <a:gd name="T38" fmla="*/ 512 w 896"/>
                <a:gd name="T39" fmla="*/ 80 h 13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96" h="1384">
                  <a:moveTo>
                    <a:pt x="512" y="80"/>
                  </a:moveTo>
                  <a:cubicBezTo>
                    <a:pt x="424" y="160"/>
                    <a:pt x="160" y="424"/>
                    <a:pt x="80" y="512"/>
                  </a:cubicBezTo>
                  <a:cubicBezTo>
                    <a:pt x="0" y="600"/>
                    <a:pt x="40" y="584"/>
                    <a:pt x="32" y="608"/>
                  </a:cubicBezTo>
                  <a:cubicBezTo>
                    <a:pt x="24" y="632"/>
                    <a:pt x="32" y="632"/>
                    <a:pt x="32" y="656"/>
                  </a:cubicBezTo>
                  <a:cubicBezTo>
                    <a:pt x="32" y="680"/>
                    <a:pt x="24" y="720"/>
                    <a:pt x="32" y="752"/>
                  </a:cubicBezTo>
                  <a:cubicBezTo>
                    <a:pt x="40" y="784"/>
                    <a:pt x="8" y="760"/>
                    <a:pt x="80" y="848"/>
                  </a:cubicBezTo>
                  <a:cubicBezTo>
                    <a:pt x="152" y="936"/>
                    <a:pt x="368" y="1192"/>
                    <a:pt x="464" y="1280"/>
                  </a:cubicBezTo>
                  <a:cubicBezTo>
                    <a:pt x="560" y="1368"/>
                    <a:pt x="600" y="1368"/>
                    <a:pt x="656" y="1376"/>
                  </a:cubicBezTo>
                  <a:cubicBezTo>
                    <a:pt x="712" y="1384"/>
                    <a:pt x="760" y="1368"/>
                    <a:pt x="800" y="1328"/>
                  </a:cubicBezTo>
                  <a:cubicBezTo>
                    <a:pt x="840" y="1288"/>
                    <a:pt x="896" y="1200"/>
                    <a:pt x="896" y="1136"/>
                  </a:cubicBezTo>
                  <a:cubicBezTo>
                    <a:pt x="896" y="1072"/>
                    <a:pt x="848" y="1000"/>
                    <a:pt x="800" y="944"/>
                  </a:cubicBezTo>
                  <a:cubicBezTo>
                    <a:pt x="752" y="888"/>
                    <a:pt x="648" y="840"/>
                    <a:pt x="608" y="800"/>
                  </a:cubicBezTo>
                  <a:cubicBezTo>
                    <a:pt x="568" y="760"/>
                    <a:pt x="544" y="752"/>
                    <a:pt x="560" y="704"/>
                  </a:cubicBezTo>
                  <a:cubicBezTo>
                    <a:pt x="576" y="656"/>
                    <a:pt x="656" y="568"/>
                    <a:pt x="704" y="512"/>
                  </a:cubicBezTo>
                  <a:cubicBezTo>
                    <a:pt x="752" y="456"/>
                    <a:pt x="816" y="416"/>
                    <a:pt x="848" y="368"/>
                  </a:cubicBezTo>
                  <a:cubicBezTo>
                    <a:pt x="880" y="320"/>
                    <a:pt x="896" y="272"/>
                    <a:pt x="896" y="224"/>
                  </a:cubicBezTo>
                  <a:cubicBezTo>
                    <a:pt x="896" y="176"/>
                    <a:pt x="872" y="112"/>
                    <a:pt x="848" y="80"/>
                  </a:cubicBezTo>
                  <a:cubicBezTo>
                    <a:pt x="824" y="48"/>
                    <a:pt x="792" y="40"/>
                    <a:pt x="752" y="32"/>
                  </a:cubicBezTo>
                  <a:cubicBezTo>
                    <a:pt x="712" y="24"/>
                    <a:pt x="648" y="24"/>
                    <a:pt x="608" y="32"/>
                  </a:cubicBezTo>
                  <a:cubicBezTo>
                    <a:pt x="568" y="40"/>
                    <a:pt x="600" y="0"/>
                    <a:pt x="512" y="80"/>
                  </a:cubicBezTo>
                  <a:close/>
                </a:path>
              </a:pathLst>
            </a:custGeom>
            <a:noFill/>
            <a:ln w="19050" cap="flat" cmpd="sng">
              <a:solidFill>
                <a:srgbClr val="FFFF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grpSp>
        <p:nvGrpSpPr>
          <p:cNvPr id="37902" name="Group 92">
            <a:extLst>
              <a:ext uri="{FF2B5EF4-FFF2-40B4-BE49-F238E27FC236}">
                <a16:creationId xmlns:a16="http://schemas.microsoft.com/office/drawing/2014/main" id="{31083558-9775-46E0-B92B-91F861175E0F}"/>
              </a:ext>
            </a:extLst>
          </p:cNvPr>
          <p:cNvGrpSpPr>
            <a:grpSpLocks/>
          </p:cNvGrpSpPr>
          <p:nvPr/>
        </p:nvGrpSpPr>
        <p:grpSpPr bwMode="auto">
          <a:xfrm>
            <a:off x="331788" y="3405188"/>
            <a:ext cx="2260600" cy="3048000"/>
            <a:chOff x="144" y="2208"/>
            <a:chExt cx="1424" cy="1920"/>
          </a:xfrm>
        </p:grpSpPr>
        <p:sp>
          <p:nvSpPr>
            <p:cNvPr id="37938" name="Line 39">
              <a:extLst>
                <a:ext uri="{FF2B5EF4-FFF2-40B4-BE49-F238E27FC236}">
                  <a16:creationId xmlns:a16="http://schemas.microsoft.com/office/drawing/2014/main" id="{E5FFF94E-276C-482D-BC2C-664589F830D5}"/>
                </a:ext>
              </a:extLst>
            </p:cNvPr>
            <p:cNvSpPr>
              <a:spLocks noChangeShapeType="1"/>
            </p:cNvSpPr>
            <p:nvPr/>
          </p:nvSpPr>
          <p:spPr bwMode="auto">
            <a:xfrm flipH="1">
              <a:off x="508" y="2710"/>
              <a:ext cx="240" cy="24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7939" name="Line 41">
              <a:extLst>
                <a:ext uri="{FF2B5EF4-FFF2-40B4-BE49-F238E27FC236}">
                  <a16:creationId xmlns:a16="http://schemas.microsoft.com/office/drawing/2014/main" id="{ED51D704-B257-42B1-AF9B-E8E2F4638A73}"/>
                </a:ext>
              </a:extLst>
            </p:cNvPr>
            <p:cNvSpPr>
              <a:spLocks noChangeShapeType="1"/>
            </p:cNvSpPr>
            <p:nvPr/>
          </p:nvSpPr>
          <p:spPr bwMode="auto">
            <a:xfrm>
              <a:off x="940" y="2710"/>
              <a:ext cx="240" cy="24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7940" name="Line 44">
              <a:extLst>
                <a:ext uri="{FF2B5EF4-FFF2-40B4-BE49-F238E27FC236}">
                  <a16:creationId xmlns:a16="http://schemas.microsoft.com/office/drawing/2014/main" id="{D1980B0D-FE93-4BB9-8EB3-8A0C3FA5135E}"/>
                </a:ext>
              </a:extLst>
            </p:cNvPr>
            <p:cNvSpPr>
              <a:spLocks noChangeShapeType="1"/>
            </p:cNvSpPr>
            <p:nvPr/>
          </p:nvSpPr>
          <p:spPr bwMode="auto">
            <a:xfrm flipH="1">
              <a:off x="892" y="3142"/>
              <a:ext cx="288" cy="28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7941" name="Line 46">
              <a:extLst>
                <a:ext uri="{FF2B5EF4-FFF2-40B4-BE49-F238E27FC236}">
                  <a16:creationId xmlns:a16="http://schemas.microsoft.com/office/drawing/2014/main" id="{8722E7EE-88EE-4298-95D9-DFC80573527F}"/>
                </a:ext>
              </a:extLst>
            </p:cNvPr>
            <p:cNvSpPr>
              <a:spLocks noChangeShapeType="1"/>
            </p:cNvSpPr>
            <p:nvPr/>
          </p:nvSpPr>
          <p:spPr bwMode="auto">
            <a:xfrm flipH="1">
              <a:off x="460" y="3574"/>
              <a:ext cx="288" cy="28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7942" name="Freeform 82">
              <a:extLst>
                <a:ext uri="{FF2B5EF4-FFF2-40B4-BE49-F238E27FC236}">
                  <a16:creationId xmlns:a16="http://schemas.microsoft.com/office/drawing/2014/main" id="{93BE55A4-AEFE-4553-8A55-C27DFED9B80C}"/>
                </a:ext>
              </a:extLst>
            </p:cNvPr>
            <p:cNvSpPr>
              <a:spLocks/>
            </p:cNvSpPr>
            <p:nvPr/>
          </p:nvSpPr>
          <p:spPr bwMode="auto">
            <a:xfrm>
              <a:off x="144" y="2680"/>
              <a:ext cx="1424" cy="1448"/>
            </a:xfrm>
            <a:custGeom>
              <a:avLst/>
              <a:gdLst>
                <a:gd name="T0" fmla="*/ 1008 w 1424"/>
                <a:gd name="T1" fmla="*/ 152 h 1448"/>
                <a:gd name="T2" fmla="*/ 144 w 1424"/>
                <a:gd name="T3" fmla="*/ 1016 h 1448"/>
                <a:gd name="T4" fmla="*/ 144 w 1424"/>
                <a:gd name="T5" fmla="*/ 1352 h 1448"/>
                <a:gd name="T6" fmla="*/ 336 w 1424"/>
                <a:gd name="T7" fmla="*/ 1400 h 1448"/>
                <a:gd name="T8" fmla="*/ 528 w 1424"/>
                <a:gd name="T9" fmla="*/ 1304 h 1448"/>
                <a:gd name="T10" fmla="*/ 1296 w 1424"/>
                <a:gd name="T11" fmla="*/ 536 h 1448"/>
                <a:gd name="T12" fmla="*/ 1296 w 1424"/>
                <a:gd name="T13" fmla="*/ 152 h 1448"/>
                <a:gd name="T14" fmla="*/ 1104 w 1424"/>
                <a:gd name="T15" fmla="*/ 104 h 1448"/>
                <a:gd name="T16" fmla="*/ 1008 w 1424"/>
                <a:gd name="T17" fmla="*/ 152 h 14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4" h="1448">
                  <a:moveTo>
                    <a:pt x="1008" y="152"/>
                  </a:moveTo>
                  <a:cubicBezTo>
                    <a:pt x="848" y="304"/>
                    <a:pt x="288" y="816"/>
                    <a:pt x="144" y="1016"/>
                  </a:cubicBezTo>
                  <a:cubicBezTo>
                    <a:pt x="0" y="1216"/>
                    <a:pt x="112" y="1288"/>
                    <a:pt x="144" y="1352"/>
                  </a:cubicBezTo>
                  <a:cubicBezTo>
                    <a:pt x="176" y="1416"/>
                    <a:pt x="272" y="1408"/>
                    <a:pt x="336" y="1400"/>
                  </a:cubicBezTo>
                  <a:cubicBezTo>
                    <a:pt x="400" y="1392"/>
                    <a:pt x="368" y="1448"/>
                    <a:pt x="528" y="1304"/>
                  </a:cubicBezTo>
                  <a:cubicBezTo>
                    <a:pt x="688" y="1160"/>
                    <a:pt x="1168" y="728"/>
                    <a:pt x="1296" y="536"/>
                  </a:cubicBezTo>
                  <a:cubicBezTo>
                    <a:pt x="1424" y="344"/>
                    <a:pt x="1328" y="224"/>
                    <a:pt x="1296" y="152"/>
                  </a:cubicBezTo>
                  <a:cubicBezTo>
                    <a:pt x="1264" y="80"/>
                    <a:pt x="1152" y="104"/>
                    <a:pt x="1104" y="104"/>
                  </a:cubicBezTo>
                  <a:cubicBezTo>
                    <a:pt x="1056" y="104"/>
                    <a:pt x="1168" y="0"/>
                    <a:pt x="1008" y="152"/>
                  </a:cubicBezTo>
                  <a:close/>
                </a:path>
              </a:pathLst>
            </a:custGeom>
            <a:noFill/>
            <a:ln w="19050" cap="flat" cmpd="sng">
              <a:solidFill>
                <a:schemeClr val="hlink"/>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7943" name="Oval 38">
              <a:extLst>
                <a:ext uri="{FF2B5EF4-FFF2-40B4-BE49-F238E27FC236}">
                  <a16:creationId xmlns:a16="http://schemas.microsoft.com/office/drawing/2014/main" id="{8276D951-1234-49B7-89A2-33F287AAEF24}"/>
                </a:ext>
              </a:extLst>
            </p:cNvPr>
            <p:cNvSpPr>
              <a:spLocks noChangeArrowheads="1"/>
            </p:cNvSpPr>
            <p:nvPr/>
          </p:nvSpPr>
          <p:spPr bwMode="auto">
            <a:xfrm>
              <a:off x="700" y="2470"/>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MS Hei"/>
                  <a:cs typeface="MS Hei"/>
                </a:rPr>
                <a:t>7</a:t>
              </a:r>
              <a:endParaRPr lang="en-US" altLang="zh-CN" sz="2400">
                <a:solidFill>
                  <a:srgbClr val="FF0000"/>
                </a:solidFill>
                <a:latin typeface="Times New Roman" panose="02020603050405020304" pitchFamily="18" charset="0"/>
              </a:endParaRPr>
            </a:p>
          </p:txBody>
        </p:sp>
        <p:sp>
          <p:nvSpPr>
            <p:cNvPr id="37944" name="Oval 40">
              <a:extLst>
                <a:ext uri="{FF2B5EF4-FFF2-40B4-BE49-F238E27FC236}">
                  <a16:creationId xmlns:a16="http://schemas.microsoft.com/office/drawing/2014/main" id="{70DBDEB4-F070-47CC-B7EA-C614083E281F}"/>
                </a:ext>
              </a:extLst>
            </p:cNvPr>
            <p:cNvSpPr>
              <a:spLocks noChangeArrowheads="1"/>
            </p:cNvSpPr>
            <p:nvPr/>
          </p:nvSpPr>
          <p:spPr bwMode="auto">
            <a:xfrm>
              <a:off x="316" y="2902"/>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MS Hei"/>
                  <a:cs typeface="MS Hei"/>
                </a:rPr>
                <a:t>3</a:t>
              </a:r>
              <a:endParaRPr lang="en-US" altLang="zh-CN" sz="2400">
                <a:solidFill>
                  <a:srgbClr val="FF0000"/>
                </a:solidFill>
                <a:latin typeface="Times New Roman" panose="02020603050405020304" pitchFamily="18" charset="0"/>
              </a:endParaRPr>
            </a:p>
          </p:txBody>
        </p:sp>
        <p:sp>
          <p:nvSpPr>
            <p:cNvPr id="37945" name="Oval 42">
              <a:extLst>
                <a:ext uri="{FF2B5EF4-FFF2-40B4-BE49-F238E27FC236}">
                  <a16:creationId xmlns:a16="http://schemas.microsoft.com/office/drawing/2014/main" id="{1F55A405-0B94-4C99-BFD2-3B8FA8483480}"/>
                </a:ext>
              </a:extLst>
            </p:cNvPr>
            <p:cNvSpPr>
              <a:spLocks noChangeArrowheads="1"/>
            </p:cNvSpPr>
            <p:nvPr/>
          </p:nvSpPr>
          <p:spPr bwMode="auto">
            <a:xfrm>
              <a:off x="1132" y="2902"/>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16</a:t>
              </a:r>
              <a:endParaRPr lang="en-US" altLang="zh-CN" sz="2400">
                <a:solidFill>
                  <a:srgbClr val="FF0000"/>
                </a:solidFill>
                <a:latin typeface="Times New Roman" panose="02020603050405020304" pitchFamily="18" charset="0"/>
              </a:endParaRPr>
            </a:p>
          </p:txBody>
        </p:sp>
        <p:sp>
          <p:nvSpPr>
            <p:cNvPr id="37946" name="Oval 45">
              <a:extLst>
                <a:ext uri="{FF2B5EF4-FFF2-40B4-BE49-F238E27FC236}">
                  <a16:creationId xmlns:a16="http://schemas.microsoft.com/office/drawing/2014/main" id="{F77495C2-B6B6-4D5A-9052-EA3337FA236F}"/>
                </a:ext>
              </a:extLst>
            </p:cNvPr>
            <p:cNvSpPr>
              <a:spLocks noChangeArrowheads="1"/>
            </p:cNvSpPr>
            <p:nvPr/>
          </p:nvSpPr>
          <p:spPr bwMode="auto">
            <a:xfrm>
              <a:off x="700" y="3334"/>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11</a:t>
              </a:r>
              <a:endParaRPr lang="en-US" altLang="zh-CN" sz="2400">
                <a:solidFill>
                  <a:srgbClr val="FF0000"/>
                </a:solidFill>
                <a:latin typeface="Times New Roman" panose="02020603050405020304" pitchFamily="18" charset="0"/>
              </a:endParaRPr>
            </a:p>
          </p:txBody>
        </p:sp>
        <p:sp>
          <p:nvSpPr>
            <p:cNvPr id="37947" name="Oval 47">
              <a:extLst>
                <a:ext uri="{FF2B5EF4-FFF2-40B4-BE49-F238E27FC236}">
                  <a16:creationId xmlns:a16="http://schemas.microsoft.com/office/drawing/2014/main" id="{EC2E75AC-93CB-40A1-B28E-009B47D526AE}"/>
                </a:ext>
              </a:extLst>
            </p:cNvPr>
            <p:cNvSpPr>
              <a:spLocks noChangeArrowheads="1"/>
            </p:cNvSpPr>
            <p:nvPr/>
          </p:nvSpPr>
          <p:spPr bwMode="auto">
            <a:xfrm>
              <a:off x="316" y="3718"/>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MS Hei"/>
                  <a:cs typeface="MS Hei"/>
                </a:rPr>
                <a:t>9</a:t>
              </a:r>
              <a:endParaRPr lang="en-US" altLang="zh-CN" sz="2400">
                <a:solidFill>
                  <a:srgbClr val="FF0000"/>
                </a:solidFill>
                <a:latin typeface="Times New Roman" panose="02020603050405020304" pitchFamily="18" charset="0"/>
              </a:endParaRPr>
            </a:p>
          </p:txBody>
        </p:sp>
        <p:sp>
          <p:nvSpPr>
            <p:cNvPr id="37948" name="Text Box 48">
              <a:extLst>
                <a:ext uri="{FF2B5EF4-FFF2-40B4-BE49-F238E27FC236}">
                  <a16:creationId xmlns:a16="http://schemas.microsoft.com/office/drawing/2014/main" id="{2AFCC6C2-29ED-4A5D-954C-4212EE3D887B}"/>
                </a:ext>
              </a:extLst>
            </p:cNvPr>
            <p:cNvSpPr txBox="1">
              <a:spLocks noChangeArrowheads="1"/>
            </p:cNvSpPr>
            <p:nvPr/>
          </p:nvSpPr>
          <p:spPr bwMode="auto">
            <a:xfrm>
              <a:off x="354" y="3456"/>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rPr>
                <a:t>0</a:t>
              </a:r>
            </a:p>
          </p:txBody>
        </p:sp>
        <p:sp>
          <p:nvSpPr>
            <p:cNvPr id="37949" name="Text Box 49">
              <a:extLst>
                <a:ext uri="{FF2B5EF4-FFF2-40B4-BE49-F238E27FC236}">
                  <a16:creationId xmlns:a16="http://schemas.microsoft.com/office/drawing/2014/main" id="{55D00954-99AD-4414-BBB4-4604D47D730C}"/>
                </a:ext>
              </a:extLst>
            </p:cNvPr>
            <p:cNvSpPr txBox="1">
              <a:spLocks noChangeArrowheads="1"/>
            </p:cNvSpPr>
            <p:nvPr/>
          </p:nvSpPr>
          <p:spPr bwMode="auto">
            <a:xfrm>
              <a:off x="738" y="3072"/>
              <a:ext cx="21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rPr>
                <a:t>1</a:t>
              </a:r>
            </a:p>
          </p:txBody>
        </p:sp>
        <p:sp>
          <p:nvSpPr>
            <p:cNvPr id="37950" name="Text Box 50">
              <a:extLst>
                <a:ext uri="{FF2B5EF4-FFF2-40B4-BE49-F238E27FC236}">
                  <a16:creationId xmlns:a16="http://schemas.microsoft.com/office/drawing/2014/main" id="{D554F8E8-BC74-4709-8264-97F6917A93B0}"/>
                </a:ext>
              </a:extLst>
            </p:cNvPr>
            <p:cNvSpPr txBox="1">
              <a:spLocks noChangeArrowheads="1"/>
            </p:cNvSpPr>
            <p:nvPr/>
          </p:nvSpPr>
          <p:spPr bwMode="auto">
            <a:xfrm>
              <a:off x="1228" y="2640"/>
              <a:ext cx="21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rPr>
                <a:t>2</a:t>
              </a:r>
            </a:p>
          </p:txBody>
        </p:sp>
        <p:sp>
          <p:nvSpPr>
            <p:cNvPr id="37951" name="Text Box 80">
              <a:extLst>
                <a:ext uri="{FF2B5EF4-FFF2-40B4-BE49-F238E27FC236}">
                  <a16:creationId xmlns:a16="http://schemas.microsoft.com/office/drawing/2014/main" id="{0451B2AD-7ADC-4001-A643-3661C110E27C}"/>
                </a:ext>
              </a:extLst>
            </p:cNvPr>
            <p:cNvSpPr txBox="1">
              <a:spLocks noChangeArrowheads="1"/>
            </p:cNvSpPr>
            <p:nvPr/>
          </p:nvSpPr>
          <p:spPr bwMode="auto">
            <a:xfrm>
              <a:off x="882" y="2208"/>
              <a:ext cx="27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rPr>
                <a:t>-2</a:t>
              </a:r>
            </a:p>
          </p:txBody>
        </p:sp>
      </p:grpSp>
      <p:grpSp>
        <p:nvGrpSpPr>
          <p:cNvPr id="37903" name="Group 94">
            <a:extLst>
              <a:ext uri="{FF2B5EF4-FFF2-40B4-BE49-F238E27FC236}">
                <a16:creationId xmlns:a16="http://schemas.microsoft.com/office/drawing/2014/main" id="{39EC38D2-6681-42D5-BF3E-C2682DF73562}"/>
              </a:ext>
            </a:extLst>
          </p:cNvPr>
          <p:cNvGrpSpPr>
            <a:grpSpLocks/>
          </p:cNvGrpSpPr>
          <p:nvPr/>
        </p:nvGrpSpPr>
        <p:grpSpPr bwMode="auto">
          <a:xfrm>
            <a:off x="5773738" y="3395663"/>
            <a:ext cx="2835275" cy="2930525"/>
            <a:chOff x="3638" y="2138"/>
            <a:chExt cx="1786" cy="1846"/>
          </a:xfrm>
        </p:grpSpPr>
        <p:sp>
          <p:nvSpPr>
            <p:cNvPr id="37920" name="Line 69">
              <a:extLst>
                <a:ext uri="{FF2B5EF4-FFF2-40B4-BE49-F238E27FC236}">
                  <a16:creationId xmlns:a16="http://schemas.microsoft.com/office/drawing/2014/main" id="{AAC6D756-ABCB-479A-AAC3-B73FA739B57B}"/>
                </a:ext>
              </a:extLst>
            </p:cNvPr>
            <p:cNvSpPr>
              <a:spLocks noChangeShapeType="1"/>
            </p:cNvSpPr>
            <p:nvPr/>
          </p:nvSpPr>
          <p:spPr bwMode="auto">
            <a:xfrm>
              <a:off x="4646" y="3072"/>
              <a:ext cx="240" cy="24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7921" name="Line 70">
              <a:extLst>
                <a:ext uri="{FF2B5EF4-FFF2-40B4-BE49-F238E27FC236}">
                  <a16:creationId xmlns:a16="http://schemas.microsoft.com/office/drawing/2014/main" id="{F09DCCB6-FCE6-4B8E-8460-D98C76C2E92B}"/>
                </a:ext>
              </a:extLst>
            </p:cNvPr>
            <p:cNvSpPr>
              <a:spLocks noChangeShapeType="1"/>
            </p:cNvSpPr>
            <p:nvPr/>
          </p:nvSpPr>
          <p:spPr bwMode="auto">
            <a:xfrm>
              <a:off x="4982" y="3504"/>
              <a:ext cx="288" cy="28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7922" name="Line 72">
              <a:extLst>
                <a:ext uri="{FF2B5EF4-FFF2-40B4-BE49-F238E27FC236}">
                  <a16:creationId xmlns:a16="http://schemas.microsoft.com/office/drawing/2014/main" id="{051A9E69-7B6D-45D8-90B8-E9383D983198}"/>
                </a:ext>
              </a:extLst>
            </p:cNvPr>
            <p:cNvSpPr>
              <a:spLocks noChangeShapeType="1"/>
            </p:cNvSpPr>
            <p:nvPr/>
          </p:nvSpPr>
          <p:spPr bwMode="auto">
            <a:xfrm flipH="1">
              <a:off x="4166" y="3072"/>
              <a:ext cx="288" cy="28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7923" name="Line 64">
              <a:extLst>
                <a:ext uri="{FF2B5EF4-FFF2-40B4-BE49-F238E27FC236}">
                  <a16:creationId xmlns:a16="http://schemas.microsoft.com/office/drawing/2014/main" id="{3F745808-12C6-424D-A308-C6EC4D4301A0}"/>
                </a:ext>
              </a:extLst>
            </p:cNvPr>
            <p:cNvSpPr>
              <a:spLocks noChangeShapeType="1"/>
            </p:cNvSpPr>
            <p:nvPr/>
          </p:nvSpPr>
          <p:spPr bwMode="auto">
            <a:xfrm flipH="1">
              <a:off x="3829" y="2640"/>
              <a:ext cx="240" cy="24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7924" name="Line 67">
              <a:extLst>
                <a:ext uri="{FF2B5EF4-FFF2-40B4-BE49-F238E27FC236}">
                  <a16:creationId xmlns:a16="http://schemas.microsoft.com/office/drawing/2014/main" id="{7909828A-E5E6-4727-BCBF-E63D15312E05}"/>
                </a:ext>
              </a:extLst>
            </p:cNvPr>
            <p:cNvSpPr>
              <a:spLocks noChangeShapeType="1"/>
            </p:cNvSpPr>
            <p:nvPr/>
          </p:nvSpPr>
          <p:spPr bwMode="auto">
            <a:xfrm>
              <a:off x="4261" y="2640"/>
              <a:ext cx="240" cy="24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7925" name="Freeform 83">
              <a:extLst>
                <a:ext uri="{FF2B5EF4-FFF2-40B4-BE49-F238E27FC236}">
                  <a16:creationId xmlns:a16="http://schemas.microsoft.com/office/drawing/2014/main" id="{000D8074-68B3-4188-A2BA-D59E74747556}"/>
                </a:ext>
              </a:extLst>
            </p:cNvPr>
            <p:cNvSpPr>
              <a:spLocks/>
            </p:cNvSpPr>
            <p:nvPr/>
          </p:nvSpPr>
          <p:spPr bwMode="auto">
            <a:xfrm>
              <a:off x="3880" y="2160"/>
              <a:ext cx="1344" cy="1568"/>
            </a:xfrm>
            <a:custGeom>
              <a:avLst/>
              <a:gdLst>
                <a:gd name="T0" fmla="*/ 152 w 1344"/>
                <a:gd name="T1" fmla="*/ 528 h 1568"/>
                <a:gd name="T2" fmla="*/ 968 w 1344"/>
                <a:gd name="T3" fmla="*/ 1440 h 1568"/>
                <a:gd name="T4" fmla="*/ 1304 w 1344"/>
                <a:gd name="T5" fmla="*/ 1296 h 1568"/>
                <a:gd name="T6" fmla="*/ 1208 w 1344"/>
                <a:gd name="T7" fmla="*/ 1008 h 1568"/>
                <a:gd name="T8" fmla="*/ 968 w 1344"/>
                <a:gd name="T9" fmla="*/ 768 h 1568"/>
                <a:gd name="T10" fmla="*/ 392 w 1344"/>
                <a:gd name="T11" fmla="*/ 96 h 1568"/>
                <a:gd name="T12" fmla="*/ 56 w 1344"/>
                <a:gd name="T13" fmla="*/ 192 h 1568"/>
                <a:gd name="T14" fmla="*/ 152 w 1344"/>
                <a:gd name="T15" fmla="*/ 528 h 15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4" h="1568">
                  <a:moveTo>
                    <a:pt x="152" y="528"/>
                  </a:moveTo>
                  <a:cubicBezTo>
                    <a:pt x="304" y="736"/>
                    <a:pt x="776" y="1312"/>
                    <a:pt x="968" y="1440"/>
                  </a:cubicBezTo>
                  <a:cubicBezTo>
                    <a:pt x="1160" y="1568"/>
                    <a:pt x="1264" y="1368"/>
                    <a:pt x="1304" y="1296"/>
                  </a:cubicBezTo>
                  <a:cubicBezTo>
                    <a:pt x="1344" y="1224"/>
                    <a:pt x="1264" y="1096"/>
                    <a:pt x="1208" y="1008"/>
                  </a:cubicBezTo>
                  <a:cubicBezTo>
                    <a:pt x="1152" y="920"/>
                    <a:pt x="1104" y="920"/>
                    <a:pt x="968" y="768"/>
                  </a:cubicBezTo>
                  <a:cubicBezTo>
                    <a:pt x="832" y="616"/>
                    <a:pt x="544" y="192"/>
                    <a:pt x="392" y="96"/>
                  </a:cubicBezTo>
                  <a:cubicBezTo>
                    <a:pt x="240" y="0"/>
                    <a:pt x="96" y="120"/>
                    <a:pt x="56" y="192"/>
                  </a:cubicBezTo>
                  <a:cubicBezTo>
                    <a:pt x="16" y="264"/>
                    <a:pt x="0" y="320"/>
                    <a:pt x="152" y="528"/>
                  </a:cubicBezTo>
                  <a:close/>
                </a:path>
              </a:pathLst>
            </a:custGeom>
            <a:noFill/>
            <a:ln w="19050" cap="flat" cmpd="sng">
              <a:solidFill>
                <a:srgbClr val="000099"/>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7926" name="Line 64">
              <a:extLst>
                <a:ext uri="{FF2B5EF4-FFF2-40B4-BE49-F238E27FC236}">
                  <a16:creationId xmlns:a16="http://schemas.microsoft.com/office/drawing/2014/main" id="{0D1EED0C-DEEA-4A9B-A1E4-2804D73F0E1A}"/>
                </a:ext>
              </a:extLst>
            </p:cNvPr>
            <p:cNvSpPr>
              <a:spLocks noChangeShapeType="1"/>
            </p:cNvSpPr>
            <p:nvPr/>
          </p:nvSpPr>
          <p:spPr bwMode="auto">
            <a:xfrm flipH="1">
              <a:off x="3830" y="2640"/>
              <a:ext cx="240" cy="24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7927" name="Oval 65">
              <a:extLst>
                <a:ext uri="{FF2B5EF4-FFF2-40B4-BE49-F238E27FC236}">
                  <a16:creationId xmlns:a16="http://schemas.microsoft.com/office/drawing/2014/main" id="{272B73A6-D2FF-4057-B64A-DF13F0C0B3DE}"/>
                </a:ext>
              </a:extLst>
            </p:cNvPr>
            <p:cNvSpPr>
              <a:spLocks noChangeArrowheads="1"/>
            </p:cNvSpPr>
            <p:nvPr/>
          </p:nvSpPr>
          <p:spPr bwMode="auto">
            <a:xfrm>
              <a:off x="3638" y="2832"/>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MS Hei"/>
                  <a:cs typeface="MS Hei"/>
                </a:rPr>
                <a:t>3</a:t>
              </a:r>
              <a:endParaRPr lang="en-US" altLang="zh-CN" sz="2400">
                <a:solidFill>
                  <a:srgbClr val="FF0000"/>
                </a:solidFill>
                <a:latin typeface="Times New Roman" panose="02020603050405020304" pitchFamily="18" charset="0"/>
              </a:endParaRPr>
            </a:p>
          </p:txBody>
        </p:sp>
        <p:sp>
          <p:nvSpPr>
            <p:cNvPr id="37928" name="Oval 66">
              <a:extLst>
                <a:ext uri="{FF2B5EF4-FFF2-40B4-BE49-F238E27FC236}">
                  <a16:creationId xmlns:a16="http://schemas.microsoft.com/office/drawing/2014/main" id="{6111B6B9-7906-49BE-8863-F8AC04DEF3E2}"/>
                </a:ext>
              </a:extLst>
            </p:cNvPr>
            <p:cNvSpPr>
              <a:spLocks noChangeArrowheads="1"/>
            </p:cNvSpPr>
            <p:nvPr/>
          </p:nvSpPr>
          <p:spPr bwMode="auto">
            <a:xfrm>
              <a:off x="4022" y="2400"/>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MS Hei"/>
                  <a:cs typeface="MS Hei"/>
                </a:rPr>
                <a:t>7</a:t>
              </a:r>
              <a:endParaRPr lang="en-US" altLang="zh-CN" sz="2400">
                <a:solidFill>
                  <a:srgbClr val="FF0000"/>
                </a:solidFill>
                <a:latin typeface="Times New Roman" panose="02020603050405020304" pitchFamily="18" charset="0"/>
              </a:endParaRPr>
            </a:p>
          </p:txBody>
        </p:sp>
        <p:sp>
          <p:nvSpPr>
            <p:cNvPr id="37929" name="Line 67">
              <a:extLst>
                <a:ext uri="{FF2B5EF4-FFF2-40B4-BE49-F238E27FC236}">
                  <a16:creationId xmlns:a16="http://schemas.microsoft.com/office/drawing/2014/main" id="{BFCC10AB-0299-484C-85AB-B77B82812AFA}"/>
                </a:ext>
              </a:extLst>
            </p:cNvPr>
            <p:cNvSpPr>
              <a:spLocks noChangeShapeType="1"/>
            </p:cNvSpPr>
            <p:nvPr/>
          </p:nvSpPr>
          <p:spPr bwMode="auto">
            <a:xfrm>
              <a:off x="4262" y="2640"/>
              <a:ext cx="240" cy="24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7930" name="Oval 68">
              <a:extLst>
                <a:ext uri="{FF2B5EF4-FFF2-40B4-BE49-F238E27FC236}">
                  <a16:creationId xmlns:a16="http://schemas.microsoft.com/office/drawing/2014/main" id="{A5839DCC-31B8-48B5-8362-AC18DCCF3485}"/>
                </a:ext>
              </a:extLst>
            </p:cNvPr>
            <p:cNvSpPr>
              <a:spLocks noChangeArrowheads="1"/>
            </p:cNvSpPr>
            <p:nvPr/>
          </p:nvSpPr>
          <p:spPr bwMode="auto">
            <a:xfrm>
              <a:off x="4406" y="2832"/>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11</a:t>
              </a:r>
              <a:endParaRPr lang="en-US" altLang="zh-CN" sz="2400">
                <a:solidFill>
                  <a:srgbClr val="FF0000"/>
                </a:solidFill>
                <a:latin typeface="Times New Roman" panose="02020603050405020304" pitchFamily="18" charset="0"/>
              </a:endParaRPr>
            </a:p>
          </p:txBody>
        </p:sp>
        <p:sp>
          <p:nvSpPr>
            <p:cNvPr id="37931" name="Oval 71">
              <a:extLst>
                <a:ext uri="{FF2B5EF4-FFF2-40B4-BE49-F238E27FC236}">
                  <a16:creationId xmlns:a16="http://schemas.microsoft.com/office/drawing/2014/main" id="{595ADE8D-E01C-4C70-A47E-AE3449BB6D70}"/>
                </a:ext>
              </a:extLst>
            </p:cNvPr>
            <p:cNvSpPr>
              <a:spLocks noChangeArrowheads="1"/>
            </p:cNvSpPr>
            <p:nvPr/>
          </p:nvSpPr>
          <p:spPr bwMode="auto">
            <a:xfrm>
              <a:off x="5126" y="3696"/>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26</a:t>
              </a:r>
              <a:endParaRPr lang="en-US" altLang="zh-CN" sz="2400">
                <a:solidFill>
                  <a:srgbClr val="FF0000"/>
                </a:solidFill>
                <a:latin typeface="Times New Roman" panose="02020603050405020304" pitchFamily="18" charset="0"/>
              </a:endParaRPr>
            </a:p>
          </p:txBody>
        </p:sp>
        <p:sp>
          <p:nvSpPr>
            <p:cNvPr id="37932" name="Oval 73">
              <a:extLst>
                <a:ext uri="{FF2B5EF4-FFF2-40B4-BE49-F238E27FC236}">
                  <a16:creationId xmlns:a16="http://schemas.microsoft.com/office/drawing/2014/main" id="{CAFCFD08-2FCF-42F2-A5EA-108FA1EBFE9C}"/>
                </a:ext>
              </a:extLst>
            </p:cNvPr>
            <p:cNvSpPr>
              <a:spLocks noChangeArrowheads="1"/>
            </p:cNvSpPr>
            <p:nvPr/>
          </p:nvSpPr>
          <p:spPr bwMode="auto">
            <a:xfrm>
              <a:off x="4022" y="3264"/>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MS Hei"/>
                  <a:cs typeface="MS Hei"/>
                </a:rPr>
                <a:t>9</a:t>
              </a:r>
              <a:endParaRPr lang="en-US" altLang="zh-CN" sz="2400">
                <a:solidFill>
                  <a:srgbClr val="FF0000"/>
                </a:solidFill>
                <a:latin typeface="Times New Roman" panose="02020603050405020304" pitchFamily="18" charset="0"/>
              </a:endParaRPr>
            </a:p>
          </p:txBody>
        </p:sp>
        <p:sp>
          <p:nvSpPr>
            <p:cNvPr id="37933" name="Oval 74">
              <a:extLst>
                <a:ext uri="{FF2B5EF4-FFF2-40B4-BE49-F238E27FC236}">
                  <a16:creationId xmlns:a16="http://schemas.microsoft.com/office/drawing/2014/main" id="{668179F5-0B7F-4BA1-9EE7-BCA6961AB94F}"/>
                </a:ext>
              </a:extLst>
            </p:cNvPr>
            <p:cNvSpPr>
              <a:spLocks noChangeArrowheads="1"/>
            </p:cNvSpPr>
            <p:nvPr/>
          </p:nvSpPr>
          <p:spPr bwMode="auto">
            <a:xfrm>
              <a:off x="4790" y="3264"/>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16</a:t>
              </a:r>
              <a:endParaRPr lang="en-US" altLang="zh-CN" sz="2400">
                <a:solidFill>
                  <a:srgbClr val="FF0000"/>
                </a:solidFill>
                <a:latin typeface="Times New Roman" panose="02020603050405020304" pitchFamily="18" charset="0"/>
              </a:endParaRPr>
            </a:p>
          </p:txBody>
        </p:sp>
        <p:sp>
          <p:nvSpPr>
            <p:cNvPr id="37934" name="Text Box 76">
              <a:extLst>
                <a:ext uri="{FF2B5EF4-FFF2-40B4-BE49-F238E27FC236}">
                  <a16:creationId xmlns:a16="http://schemas.microsoft.com/office/drawing/2014/main" id="{3EDDDA04-F353-4906-90F5-1FE7977616FE}"/>
                </a:ext>
              </a:extLst>
            </p:cNvPr>
            <p:cNvSpPr txBox="1">
              <a:spLocks noChangeArrowheads="1"/>
            </p:cNvSpPr>
            <p:nvPr/>
          </p:nvSpPr>
          <p:spPr bwMode="auto">
            <a:xfrm>
              <a:off x="5212" y="3434"/>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rPr>
                <a:t>0</a:t>
              </a:r>
            </a:p>
          </p:txBody>
        </p:sp>
        <p:sp>
          <p:nvSpPr>
            <p:cNvPr id="37935" name="Text Box 77">
              <a:extLst>
                <a:ext uri="{FF2B5EF4-FFF2-40B4-BE49-F238E27FC236}">
                  <a16:creationId xmlns:a16="http://schemas.microsoft.com/office/drawing/2014/main" id="{48391C19-9355-4BF5-8F9E-D0F3993433C0}"/>
                </a:ext>
              </a:extLst>
            </p:cNvPr>
            <p:cNvSpPr txBox="1">
              <a:spLocks noChangeArrowheads="1"/>
            </p:cNvSpPr>
            <p:nvPr/>
          </p:nvSpPr>
          <p:spPr bwMode="auto">
            <a:xfrm>
              <a:off x="4876" y="3002"/>
              <a:ext cx="27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rPr>
                <a:t>-1</a:t>
              </a:r>
            </a:p>
          </p:txBody>
        </p:sp>
        <p:sp>
          <p:nvSpPr>
            <p:cNvPr id="37936" name="Text Box 78">
              <a:extLst>
                <a:ext uri="{FF2B5EF4-FFF2-40B4-BE49-F238E27FC236}">
                  <a16:creationId xmlns:a16="http://schemas.microsoft.com/office/drawing/2014/main" id="{0278B081-73CC-499D-91AF-59EF5BA46E85}"/>
                </a:ext>
              </a:extLst>
            </p:cNvPr>
            <p:cNvSpPr txBox="1">
              <a:spLocks noChangeArrowheads="1"/>
            </p:cNvSpPr>
            <p:nvPr/>
          </p:nvSpPr>
          <p:spPr bwMode="auto">
            <a:xfrm>
              <a:off x="4492" y="2570"/>
              <a:ext cx="27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rPr>
                <a:t>-1</a:t>
              </a:r>
            </a:p>
          </p:txBody>
        </p:sp>
        <p:sp>
          <p:nvSpPr>
            <p:cNvPr id="37937" name="Text Box 79">
              <a:extLst>
                <a:ext uri="{FF2B5EF4-FFF2-40B4-BE49-F238E27FC236}">
                  <a16:creationId xmlns:a16="http://schemas.microsoft.com/office/drawing/2014/main" id="{2891CB26-63AB-4A91-9122-CCBB53E6428F}"/>
                </a:ext>
              </a:extLst>
            </p:cNvPr>
            <p:cNvSpPr txBox="1">
              <a:spLocks noChangeArrowheads="1"/>
            </p:cNvSpPr>
            <p:nvPr/>
          </p:nvSpPr>
          <p:spPr bwMode="auto">
            <a:xfrm>
              <a:off x="4108" y="2138"/>
              <a:ext cx="27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rPr>
                <a:t>-2</a:t>
              </a:r>
            </a:p>
          </p:txBody>
        </p:sp>
      </p:grpSp>
      <p:grpSp>
        <p:nvGrpSpPr>
          <p:cNvPr id="37904" name="Group 87">
            <a:extLst>
              <a:ext uri="{FF2B5EF4-FFF2-40B4-BE49-F238E27FC236}">
                <a16:creationId xmlns:a16="http://schemas.microsoft.com/office/drawing/2014/main" id="{EC72A86B-1DEB-4A2C-83DC-1E0781E89B20}"/>
              </a:ext>
            </a:extLst>
          </p:cNvPr>
          <p:cNvGrpSpPr>
            <a:grpSpLocks/>
          </p:cNvGrpSpPr>
          <p:nvPr/>
        </p:nvGrpSpPr>
        <p:grpSpPr bwMode="auto">
          <a:xfrm>
            <a:off x="1125538" y="1655763"/>
            <a:ext cx="1066800" cy="1554162"/>
            <a:chOff x="710" y="845"/>
            <a:chExt cx="672" cy="979"/>
          </a:xfrm>
        </p:grpSpPr>
        <p:sp>
          <p:nvSpPr>
            <p:cNvPr id="37915" name="Oval 3">
              <a:extLst>
                <a:ext uri="{FF2B5EF4-FFF2-40B4-BE49-F238E27FC236}">
                  <a16:creationId xmlns:a16="http://schemas.microsoft.com/office/drawing/2014/main" id="{929C8399-75BB-4297-A937-D23D39B36BFB}"/>
                </a:ext>
              </a:extLst>
            </p:cNvPr>
            <p:cNvSpPr>
              <a:spLocks noChangeArrowheads="1"/>
            </p:cNvSpPr>
            <p:nvPr/>
          </p:nvSpPr>
          <p:spPr bwMode="auto">
            <a:xfrm>
              <a:off x="1094" y="1104"/>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16</a:t>
              </a:r>
              <a:endParaRPr lang="en-US" altLang="zh-CN" sz="2400">
                <a:solidFill>
                  <a:srgbClr val="FF0000"/>
                </a:solidFill>
                <a:latin typeface="Times New Roman" panose="02020603050405020304" pitchFamily="18" charset="0"/>
              </a:endParaRPr>
            </a:p>
          </p:txBody>
        </p:sp>
        <p:sp>
          <p:nvSpPr>
            <p:cNvPr id="37916" name="Line 7">
              <a:extLst>
                <a:ext uri="{FF2B5EF4-FFF2-40B4-BE49-F238E27FC236}">
                  <a16:creationId xmlns:a16="http://schemas.microsoft.com/office/drawing/2014/main" id="{A3D204D2-7F7A-4F85-8C4C-183985228956}"/>
                </a:ext>
              </a:extLst>
            </p:cNvPr>
            <p:cNvSpPr>
              <a:spLocks noChangeShapeType="1"/>
            </p:cNvSpPr>
            <p:nvPr/>
          </p:nvSpPr>
          <p:spPr bwMode="auto">
            <a:xfrm flipH="1">
              <a:off x="902" y="1344"/>
              <a:ext cx="240" cy="24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7917" name="Oval 8">
              <a:extLst>
                <a:ext uri="{FF2B5EF4-FFF2-40B4-BE49-F238E27FC236}">
                  <a16:creationId xmlns:a16="http://schemas.microsoft.com/office/drawing/2014/main" id="{B32CC678-9B2D-42BA-BD6A-BE39A0A4A2B0}"/>
                </a:ext>
              </a:extLst>
            </p:cNvPr>
            <p:cNvSpPr>
              <a:spLocks noChangeArrowheads="1"/>
            </p:cNvSpPr>
            <p:nvPr/>
          </p:nvSpPr>
          <p:spPr bwMode="auto">
            <a:xfrm>
              <a:off x="710" y="1536"/>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MS Hei"/>
                  <a:cs typeface="MS Hei"/>
                </a:rPr>
                <a:t>3</a:t>
              </a:r>
              <a:endParaRPr lang="en-US" altLang="zh-CN" sz="2400">
                <a:solidFill>
                  <a:srgbClr val="FF0000"/>
                </a:solidFill>
                <a:latin typeface="Times New Roman" panose="02020603050405020304" pitchFamily="18" charset="0"/>
              </a:endParaRPr>
            </a:p>
          </p:txBody>
        </p:sp>
        <p:sp>
          <p:nvSpPr>
            <p:cNvPr id="37918" name="Text Box 12">
              <a:extLst>
                <a:ext uri="{FF2B5EF4-FFF2-40B4-BE49-F238E27FC236}">
                  <a16:creationId xmlns:a16="http://schemas.microsoft.com/office/drawing/2014/main" id="{6107B6F8-3DB2-4028-8264-29233F6714B7}"/>
                </a:ext>
              </a:extLst>
            </p:cNvPr>
            <p:cNvSpPr txBox="1">
              <a:spLocks noChangeArrowheads="1"/>
            </p:cNvSpPr>
            <p:nvPr/>
          </p:nvSpPr>
          <p:spPr bwMode="auto">
            <a:xfrm>
              <a:off x="1132" y="845"/>
              <a:ext cx="21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rPr>
                <a:t>1</a:t>
              </a:r>
              <a:endParaRPr lang="en-US" altLang="zh-CN" sz="2400">
                <a:solidFill>
                  <a:srgbClr val="FF0000"/>
                </a:solidFill>
                <a:latin typeface="Times New Roman" panose="02020603050405020304" pitchFamily="18" charset="0"/>
              </a:endParaRPr>
            </a:p>
          </p:txBody>
        </p:sp>
        <p:sp>
          <p:nvSpPr>
            <p:cNvPr id="37919" name="Text Box 13">
              <a:extLst>
                <a:ext uri="{FF2B5EF4-FFF2-40B4-BE49-F238E27FC236}">
                  <a16:creationId xmlns:a16="http://schemas.microsoft.com/office/drawing/2014/main" id="{BB73794F-8F13-467A-BA9D-241436790DF2}"/>
                </a:ext>
              </a:extLst>
            </p:cNvPr>
            <p:cNvSpPr txBox="1">
              <a:spLocks noChangeArrowheads="1"/>
            </p:cNvSpPr>
            <p:nvPr/>
          </p:nvSpPr>
          <p:spPr bwMode="auto">
            <a:xfrm>
              <a:off x="786" y="1275"/>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rPr>
                <a:t>0</a:t>
              </a:r>
            </a:p>
          </p:txBody>
        </p:sp>
      </p:grpSp>
      <p:grpSp>
        <p:nvGrpSpPr>
          <p:cNvPr id="37905" name="Group 86">
            <a:extLst>
              <a:ext uri="{FF2B5EF4-FFF2-40B4-BE49-F238E27FC236}">
                <a16:creationId xmlns:a16="http://schemas.microsoft.com/office/drawing/2014/main" id="{C8414A9A-84EC-4355-BBFD-0ECEF2A2840A}"/>
              </a:ext>
            </a:extLst>
          </p:cNvPr>
          <p:cNvGrpSpPr>
            <a:grpSpLocks/>
          </p:cNvGrpSpPr>
          <p:nvPr/>
        </p:nvGrpSpPr>
        <p:grpSpPr bwMode="auto">
          <a:xfrm>
            <a:off x="2049463" y="1600200"/>
            <a:ext cx="1422400" cy="2509838"/>
            <a:chOff x="1292" y="1033"/>
            <a:chExt cx="896" cy="1581"/>
          </a:xfrm>
        </p:grpSpPr>
        <p:sp>
          <p:nvSpPr>
            <p:cNvPr id="37906" name="Line 10">
              <a:extLst>
                <a:ext uri="{FF2B5EF4-FFF2-40B4-BE49-F238E27FC236}">
                  <a16:creationId xmlns:a16="http://schemas.microsoft.com/office/drawing/2014/main" id="{E885F4A7-17CC-4517-BF16-04F0EF119D76}"/>
                </a:ext>
              </a:extLst>
            </p:cNvPr>
            <p:cNvSpPr>
              <a:spLocks noChangeShapeType="1"/>
            </p:cNvSpPr>
            <p:nvPr/>
          </p:nvSpPr>
          <p:spPr bwMode="auto">
            <a:xfrm flipH="1">
              <a:off x="1602" y="1598"/>
              <a:ext cx="240" cy="24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7907" name="Line 14">
              <a:extLst>
                <a:ext uri="{FF2B5EF4-FFF2-40B4-BE49-F238E27FC236}">
                  <a16:creationId xmlns:a16="http://schemas.microsoft.com/office/drawing/2014/main" id="{8CEC7A36-84CA-4A68-9C1C-C1FA53E789D0}"/>
                </a:ext>
              </a:extLst>
            </p:cNvPr>
            <p:cNvSpPr>
              <a:spLocks noChangeShapeType="1"/>
            </p:cNvSpPr>
            <p:nvPr/>
          </p:nvSpPr>
          <p:spPr bwMode="auto">
            <a:xfrm>
              <a:off x="1650" y="2030"/>
              <a:ext cx="240" cy="24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7908" name="Freeform 81">
              <a:extLst>
                <a:ext uri="{FF2B5EF4-FFF2-40B4-BE49-F238E27FC236}">
                  <a16:creationId xmlns:a16="http://schemas.microsoft.com/office/drawing/2014/main" id="{A7A5B126-B762-4DB5-9E30-47487CFDB16D}"/>
                </a:ext>
              </a:extLst>
            </p:cNvPr>
            <p:cNvSpPr>
              <a:spLocks/>
            </p:cNvSpPr>
            <p:nvPr/>
          </p:nvSpPr>
          <p:spPr bwMode="auto">
            <a:xfrm>
              <a:off x="1292" y="1230"/>
              <a:ext cx="896" cy="1384"/>
            </a:xfrm>
            <a:custGeom>
              <a:avLst/>
              <a:gdLst>
                <a:gd name="T0" fmla="*/ 512 w 896"/>
                <a:gd name="T1" fmla="*/ 80 h 1384"/>
                <a:gd name="T2" fmla="*/ 80 w 896"/>
                <a:gd name="T3" fmla="*/ 512 h 1384"/>
                <a:gd name="T4" fmla="*/ 32 w 896"/>
                <a:gd name="T5" fmla="*/ 608 h 1384"/>
                <a:gd name="T6" fmla="*/ 32 w 896"/>
                <a:gd name="T7" fmla="*/ 656 h 1384"/>
                <a:gd name="T8" fmla="*/ 32 w 896"/>
                <a:gd name="T9" fmla="*/ 752 h 1384"/>
                <a:gd name="T10" fmla="*/ 80 w 896"/>
                <a:gd name="T11" fmla="*/ 848 h 1384"/>
                <a:gd name="T12" fmla="*/ 464 w 896"/>
                <a:gd name="T13" fmla="*/ 1280 h 1384"/>
                <a:gd name="T14" fmla="*/ 656 w 896"/>
                <a:gd name="T15" fmla="*/ 1376 h 1384"/>
                <a:gd name="T16" fmla="*/ 800 w 896"/>
                <a:gd name="T17" fmla="*/ 1328 h 1384"/>
                <a:gd name="T18" fmla="*/ 896 w 896"/>
                <a:gd name="T19" fmla="*/ 1136 h 1384"/>
                <a:gd name="T20" fmla="*/ 800 w 896"/>
                <a:gd name="T21" fmla="*/ 944 h 1384"/>
                <a:gd name="T22" fmla="*/ 608 w 896"/>
                <a:gd name="T23" fmla="*/ 800 h 1384"/>
                <a:gd name="T24" fmla="*/ 560 w 896"/>
                <a:gd name="T25" fmla="*/ 704 h 1384"/>
                <a:gd name="T26" fmla="*/ 704 w 896"/>
                <a:gd name="T27" fmla="*/ 512 h 1384"/>
                <a:gd name="T28" fmla="*/ 848 w 896"/>
                <a:gd name="T29" fmla="*/ 368 h 1384"/>
                <a:gd name="T30" fmla="*/ 896 w 896"/>
                <a:gd name="T31" fmla="*/ 224 h 1384"/>
                <a:gd name="T32" fmla="*/ 848 w 896"/>
                <a:gd name="T33" fmla="*/ 80 h 1384"/>
                <a:gd name="T34" fmla="*/ 752 w 896"/>
                <a:gd name="T35" fmla="*/ 32 h 1384"/>
                <a:gd name="T36" fmla="*/ 608 w 896"/>
                <a:gd name="T37" fmla="*/ 32 h 1384"/>
                <a:gd name="T38" fmla="*/ 512 w 896"/>
                <a:gd name="T39" fmla="*/ 80 h 13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96" h="1384">
                  <a:moveTo>
                    <a:pt x="512" y="80"/>
                  </a:moveTo>
                  <a:cubicBezTo>
                    <a:pt x="424" y="160"/>
                    <a:pt x="160" y="424"/>
                    <a:pt x="80" y="512"/>
                  </a:cubicBezTo>
                  <a:cubicBezTo>
                    <a:pt x="0" y="600"/>
                    <a:pt x="40" y="584"/>
                    <a:pt x="32" y="608"/>
                  </a:cubicBezTo>
                  <a:cubicBezTo>
                    <a:pt x="24" y="632"/>
                    <a:pt x="32" y="632"/>
                    <a:pt x="32" y="656"/>
                  </a:cubicBezTo>
                  <a:cubicBezTo>
                    <a:pt x="32" y="680"/>
                    <a:pt x="24" y="720"/>
                    <a:pt x="32" y="752"/>
                  </a:cubicBezTo>
                  <a:cubicBezTo>
                    <a:pt x="40" y="784"/>
                    <a:pt x="8" y="760"/>
                    <a:pt x="80" y="848"/>
                  </a:cubicBezTo>
                  <a:cubicBezTo>
                    <a:pt x="152" y="936"/>
                    <a:pt x="368" y="1192"/>
                    <a:pt x="464" y="1280"/>
                  </a:cubicBezTo>
                  <a:cubicBezTo>
                    <a:pt x="560" y="1368"/>
                    <a:pt x="600" y="1368"/>
                    <a:pt x="656" y="1376"/>
                  </a:cubicBezTo>
                  <a:cubicBezTo>
                    <a:pt x="712" y="1384"/>
                    <a:pt x="760" y="1368"/>
                    <a:pt x="800" y="1328"/>
                  </a:cubicBezTo>
                  <a:cubicBezTo>
                    <a:pt x="840" y="1288"/>
                    <a:pt x="896" y="1200"/>
                    <a:pt x="896" y="1136"/>
                  </a:cubicBezTo>
                  <a:cubicBezTo>
                    <a:pt x="896" y="1072"/>
                    <a:pt x="848" y="1000"/>
                    <a:pt x="800" y="944"/>
                  </a:cubicBezTo>
                  <a:cubicBezTo>
                    <a:pt x="752" y="888"/>
                    <a:pt x="648" y="840"/>
                    <a:pt x="608" y="800"/>
                  </a:cubicBezTo>
                  <a:cubicBezTo>
                    <a:pt x="568" y="760"/>
                    <a:pt x="544" y="752"/>
                    <a:pt x="560" y="704"/>
                  </a:cubicBezTo>
                  <a:cubicBezTo>
                    <a:pt x="576" y="656"/>
                    <a:pt x="656" y="568"/>
                    <a:pt x="704" y="512"/>
                  </a:cubicBezTo>
                  <a:cubicBezTo>
                    <a:pt x="752" y="456"/>
                    <a:pt x="816" y="416"/>
                    <a:pt x="848" y="368"/>
                  </a:cubicBezTo>
                  <a:cubicBezTo>
                    <a:pt x="880" y="320"/>
                    <a:pt x="896" y="272"/>
                    <a:pt x="896" y="224"/>
                  </a:cubicBezTo>
                  <a:cubicBezTo>
                    <a:pt x="896" y="176"/>
                    <a:pt x="872" y="112"/>
                    <a:pt x="848" y="80"/>
                  </a:cubicBezTo>
                  <a:cubicBezTo>
                    <a:pt x="824" y="48"/>
                    <a:pt x="792" y="40"/>
                    <a:pt x="752" y="32"/>
                  </a:cubicBezTo>
                  <a:cubicBezTo>
                    <a:pt x="712" y="24"/>
                    <a:pt x="648" y="24"/>
                    <a:pt x="608" y="32"/>
                  </a:cubicBezTo>
                  <a:cubicBezTo>
                    <a:pt x="568" y="40"/>
                    <a:pt x="600" y="0"/>
                    <a:pt x="512" y="80"/>
                  </a:cubicBezTo>
                  <a:close/>
                </a:path>
              </a:pathLst>
            </a:custGeom>
            <a:noFill/>
            <a:ln w="19050" cap="flat" cmpd="sng">
              <a:solidFill>
                <a:srgbClr val="000099"/>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7909" name="Oval 9">
              <a:extLst>
                <a:ext uri="{FF2B5EF4-FFF2-40B4-BE49-F238E27FC236}">
                  <a16:creationId xmlns:a16="http://schemas.microsoft.com/office/drawing/2014/main" id="{9F798DED-2DC4-40E3-9215-20F5735E735D}"/>
                </a:ext>
              </a:extLst>
            </p:cNvPr>
            <p:cNvSpPr>
              <a:spLocks noChangeArrowheads="1"/>
            </p:cNvSpPr>
            <p:nvPr/>
          </p:nvSpPr>
          <p:spPr bwMode="auto">
            <a:xfrm>
              <a:off x="1794" y="1358"/>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16</a:t>
              </a:r>
              <a:endParaRPr lang="en-US" altLang="zh-CN" sz="2400">
                <a:solidFill>
                  <a:srgbClr val="FF0000"/>
                </a:solidFill>
                <a:latin typeface="Times New Roman" panose="02020603050405020304" pitchFamily="18" charset="0"/>
              </a:endParaRPr>
            </a:p>
          </p:txBody>
        </p:sp>
        <p:sp>
          <p:nvSpPr>
            <p:cNvPr id="37910" name="Oval 11">
              <a:extLst>
                <a:ext uri="{FF2B5EF4-FFF2-40B4-BE49-F238E27FC236}">
                  <a16:creationId xmlns:a16="http://schemas.microsoft.com/office/drawing/2014/main" id="{772817DD-71A4-47C8-99E5-115B011A106D}"/>
                </a:ext>
              </a:extLst>
            </p:cNvPr>
            <p:cNvSpPr>
              <a:spLocks noChangeArrowheads="1"/>
            </p:cNvSpPr>
            <p:nvPr/>
          </p:nvSpPr>
          <p:spPr bwMode="auto">
            <a:xfrm>
              <a:off x="1410" y="1790"/>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MS Hei"/>
                  <a:cs typeface="MS Hei"/>
                </a:rPr>
                <a:t>3</a:t>
              </a:r>
              <a:endParaRPr lang="en-US" altLang="zh-CN" sz="2400">
                <a:solidFill>
                  <a:srgbClr val="FF0000"/>
                </a:solidFill>
                <a:latin typeface="Times New Roman" panose="02020603050405020304" pitchFamily="18" charset="0"/>
              </a:endParaRPr>
            </a:p>
          </p:txBody>
        </p:sp>
        <p:sp>
          <p:nvSpPr>
            <p:cNvPr id="37911" name="Oval 15">
              <a:extLst>
                <a:ext uri="{FF2B5EF4-FFF2-40B4-BE49-F238E27FC236}">
                  <a16:creationId xmlns:a16="http://schemas.microsoft.com/office/drawing/2014/main" id="{46E418A1-B2AA-4D3D-8678-ABFEEF288EBE}"/>
                </a:ext>
              </a:extLst>
            </p:cNvPr>
            <p:cNvSpPr>
              <a:spLocks noChangeArrowheads="1"/>
            </p:cNvSpPr>
            <p:nvPr/>
          </p:nvSpPr>
          <p:spPr bwMode="auto">
            <a:xfrm>
              <a:off x="1794" y="2222"/>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MS Hei"/>
                  <a:cs typeface="MS Hei"/>
                </a:rPr>
                <a:t>7</a:t>
              </a:r>
              <a:endParaRPr lang="en-US" altLang="zh-CN" sz="2400">
                <a:solidFill>
                  <a:srgbClr val="FF0000"/>
                </a:solidFill>
                <a:latin typeface="Times New Roman" panose="02020603050405020304" pitchFamily="18" charset="0"/>
              </a:endParaRPr>
            </a:p>
          </p:txBody>
        </p:sp>
        <p:sp>
          <p:nvSpPr>
            <p:cNvPr id="37912" name="Text Box 16">
              <a:extLst>
                <a:ext uri="{FF2B5EF4-FFF2-40B4-BE49-F238E27FC236}">
                  <a16:creationId xmlns:a16="http://schemas.microsoft.com/office/drawing/2014/main" id="{ED39B2E1-3DB4-49D8-9F20-F8D6F2DD7BFC}"/>
                </a:ext>
              </a:extLst>
            </p:cNvPr>
            <p:cNvSpPr txBox="1">
              <a:spLocks noChangeArrowheads="1"/>
            </p:cNvSpPr>
            <p:nvPr/>
          </p:nvSpPr>
          <p:spPr bwMode="auto">
            <a:xfrm>
              <a:off x="1938" y="1979"/>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rPr>
                <a:t>0</a:t>
              </a:r>
            </a:p>
          </p:txBody>
        </p:sp>
        <p:sp>
          <p:nvSpPr>
            <p:cNvPr id="37913" name="Text Box 17">
              <a:extLst>
                <a:ext uri="{FF2B5EF4-FFF2-40B4-BE49-F238E27FC236}">
                  <a16:creationId xmlns:a16="http://schemas.microsoft.com/office/drawing/2014/main" id="{D1943891-75DD-4BB0-BFE5-E6281D3D4123}"/>
                </a:ext>
              </a:extLst>
            </p:cNvPr>
            <p:cNvSpPr txBox="1">
              <a:spLocks noChangeArrowheads="1"/>
            </p:cNvSpPr>
            <p:nvPr/>
          </p:nvSpPr>
          <p:spPr bwMode="auto">
            <a:xfrm>
              <a:off x="1468" y="1525"/>
              <a:ext cx="27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rPr>
                <a:t>-1</a:t>
              </a:r>
              <a:endParaRPr lang="en-US" altLang="zh-CN" sz="2400">
                <a:solidFill>
                  <a:srgbClr val="FF0000"/>
                </a:solidFill>
                <a:latin typeface="Times New Roman" panose="02020603050405020304" pitchFamily="18" charset="0"/>
              </a:endParaRPr>
            </a:p>
          </p:txBody>
        </p:sp>
        <p:sp>
          <p:nvSpPr>
            <p:cNvPr id="37914" name="Text Box 18">
              <a:extLst>
                <a:ext uri="{FF2B5EF4-FFF2-40B4-BE49-F238E27FC236}">
                  <a16:creationId xmlns:a16="http://schemas.microsoft.com/office/drawing/2014/main" id="{83274C38-7F1F-4EF5-93CF-27A2E11C10F6}"/>
                </a:ext>
              </a:extLst>
            </p:cNvPr>
            <p:cNvSpPr txBox="1">
              <a:spLocks noChangeArrowheads="1"/>
            </p:cNvSpPr>
            <p:nvPr/>
          </p:nvSpPr>
          <p:spPr bwMode="auto">
            <a:xfrm>
              <a:off x="1948" y="1033"/>
              <a:ext cx="21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rPr>
                <a:t>2</a:t>
              </a:r>
              <a:endParaRPr lang="en-US" altLang="zh-CN" sz="2400">
                <a:solidFill>
                  <a:srgbClr val="FF0000"/>
                </a:solidFill>
                <a:latin typeface="Times New Roman" panose="02020603050405020304" pitchFamily="18" charset="0"/>
              </a:endParaRPr>
            </a:p>
          </p:txBody>
        </p:sp>
      </p:gr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灯片编号占位符 2">
            <a:extLst>
              <a:ext uri="{FF2B5EF4-FFF2-40B4-BE49-F238E27FC236}">
                <a16:creationId xmlns:a16="http://schemas.microsoft.com/office/drawing/2014/main" id="{E3BB35CB-E4A6-420F-9751-8B834F604C2C}"/>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8781550-D3C2-499F-8F34-5B334B97FF01}" type="slidenum">
              <a:rPr lang="en-US" altLang="zh-CN">
                <a:solidFill>
                  <a:srgbClr val="006600"/>
                </a:solidFill>
                <a:latin typeface="Courier New" panose="02070309020205020404" pitchFamily="49" charset="0"/>
                <a:ea typeface="华文新魏" panose="02010800040101010101" pitchFamily="2" charset="-122"/>
              </a:rPr>
              <a:pPr/>
              <a:t>33</a:t>
            </a:fld>
            <a:endParaRPr lang="en-US" altLang="zh-CN">
              <a:solidFill>
                <a:srgbClr val="006600"/>
              </a:solidFill>
              <a:latin typeface="Courier New" panose="02070309020205020404" pitchFamily="49" charset="0"/>
              <a:ea typeface="华文新魏" panose="02010800040101010101" pitchFamily="2" charset="-122"/>
            </a:endParaRPr>
          </a:p>
        </p:txBody>
      </p:sp>
      <p:grpSp>
        <p:nvGrpSpPr>
          <p:cNvPr id="38915" name="Group 78">
            <a:extLst>
              <a:ext uri="{FF2B5EF4-FFF2-40B4-BE49-F238E27FC236}">
                <a16:creationId xmlns:a16="http://schemas.microsoft.com/office/drawing/2014/main" id="{EE6515A8-3850-429B-AEB7-07F5B1CD9AAB}"/>
              </a:ext>
            </a:extLst>
          </p:cNvPr>
          <p:cNvGrpSpPr>
            <a:grpSpLocks/>
          </p:cNvGrpSpPr>
          <p:nvPr/>
        </p:nvGrpSpPr>
        <p:grpSpPr bwMode="auto">
          <a:xfrm>
            <a:off x="400050" y="512763"/>
            <a:ext cx="8401050" cy="5659437"/>
            <a:chOff x="252" y="323"/>
            <a:chExt cx="5292" cy="3565"/>
          </a:xfrm>
        </p:grpSpPr>
        <p:sp>
          <p:nvSpPr>
            <p:cNvPr id="38917" name="AutoShape 28">
              <a:extLst>
                <a:ext uri="{FF2B5EF4-FFF2-40B4-BE49-F238E27FC236}">
                  <a16:creationId xmlns:a16="http://schemas.microsoft.com/office/drawing/2014/main" id="{8592B7E9-4476-4090-B12B-260BB943A0AC}"/>
                </a:ext>
              </a:extLst>
            </p:cNvPr>
            <p:cNvSpPr>
              <a:spLocks noChangeArrowheads="1"/>
            </p:cNvSpPr>
            <p:nvPr/>
          </p:nvSpPr>
          <p:spPr bwMode="auto">
            <a:xfrm>
              <a:off x="4704" y="886"/>
              <a:ext cx="768" cy="144"/>
            </a:xfrm>
            <a:prstGeom prst="rightArrow">
              <a:avLst>
                <a:gd name="adj1" fmla="val 50000"/>
                <a:gd name="adj2" fmla="val 133333"/>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FF0000"/>
                </a:solidFill>
              </a:endParaRPr>
            </a:p>
          </p:txBody>
        </p:sp>
        <p:sp>
          <p:nvSpPr>
            <p:cNvPr id="38918" name="Text Box 29">
              <a:extLst>
                <a:ext uri="{FF2B5EF4-FFF2-40B4-BE49-F238E27FC236}">
                  <a16:creationId xmlns:a16="http://schemas.microsoft.com/office/drawing/2014/main" id="{81B2BDED-B4E0-4730-9205-7243400974E9}"/>
                </a:ext>
              </a:extLst>
            </p:cNvPr>
            <p:cNvSpPr txBox="1">
              <a:spLocks noChangeArrowheads="1"/>
            </p:cNvSpPr>
            <p:nvPr/>
          </p:nvSpPr>
          <p:spPr bwMode="auto">
            <a:xfrm>
              <a:off x="4656" y="550"/>
              <a:ext cx="8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FF0000"/>
                  </a:solidFill>
                  <a:latin typeface="Times New Roman" panose="02020603050405020304" pitchFamily="18" charset="0"/>
                  <a:ea typeface="仿宋_GB2312" pitchFamily="49" charset="-122"/>
                </a:rPr>
                <a:t>右左双旋</a:t>
              </a:r>
              <a:endParaRPr lang="zh-CN" altLang="en-US" sz="2400">
                <a:solidFill>
                  <a:srgbClr val="FF0000"/>
                </a:solidFill>
                <a:latin typeface="Times New Roman" panose="02020603050405020304" pitchFamily="18" charset="0"/>
              </a:endParaRPr>
            </a:p>
          </p:txBody>
        </p:sp>
        <p:sp>
          <p:nvSpPr>
            <p:cNvPr id="38919" name="Text Box 33">
              <a:extLst>
                <a:ext uri="{FF2B5EF4-FFF2-40B4-BE49-F238E27FC236}">
                  <a16:creationId xmlns:a16="http://schemas.microsoft.com/office/drawing/2014/main" id="{35E3E7EE-D7AF-42B2-84DC-4893DD483278}"/>
                </a:ext>
              </a:extLst>
            </p:cNvPr>
            <p:cNvSpPr txBox="1">
              <a:spLocks noChangeArrowheads="1"/>
            </p:cNvSpPr>
            <p:nvPr/>
          </p:nvSpPr>
          <p:spPr bwMode="auto">
            <a:xfrm>
              <a:off x="2284" y="2832"/>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rPr>
                <a:t>0</a:t>
              </a:r>
            </a:p>
          </p:txBody>
        </p:sp>
        <p:sp>
          <p:nvSpPr>
            <p:cNvPr id="38920" name="AutoShape 53">
              <a:extLst>
                <a:ext uri="{FF2B5EF4-FFF2-40B4-BE49-F238E27FC236}">
                  <a16:creationId xmlns:a16="http://schemas.microsoft.com/office/drawing/2014/main" id="{0A18022B-7859-4F08-8D2F-ACABF9BB41D3}"/>
                </a:ext>
              </a:extLst>
            </p:cNvPr>
            <p:cNvSpPr>
              <a:spLocks noChangeArrowheads="1"/>
            </p:cNvSpPr>
            <p:nvPr/>
          </p:nvSpPr>
          <p:spPr bwMode="auto">
            <a:xfrm>
              <a:off x="252" y="931"/>
              <a:ext cx="768" cy="144"/>
            </a:xfrm>
            <a:prstGeom prst="rightArrow">
              <a:avLst>
                <a:gd name="adj1" fmla="val 50000"/>
                <a:gd name="adj2" fmla="val 133333"/>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FF0000"/>
                </a:solidFill>
              </a:endParaRPr>
            </a:p>
          </p:txBody>
        </p:sp>
        <p:sp>
          <p:nvSpPr>
            <p:cNvPr id="38921" name="Text Box 54">
              <a:extLst>
                <a:ext uri="{FF2B5EF4-FFF2-40B4-BE49-F238E27FC236}">
                  <a16:creationId xmlns:a16="http://schemas.microsoft.com/office/drawing/2014/main" id="{338FBB39-143F-4397-934C-7E434FE63290}"/>
                </a:ext>
              </a:extLst>
            </p:cNvPr>
            <p:cNvSpPr txBox="1">
              <a:spLocks noChangeArrowheads="1"/>
            </p:cNvSpPr>
            <p:nvPr/>
          </p:nvSpPr>
          <p:spPr bwMode="auto">
            <a:xfrm>
              <a:off x="252" y="595"/>
              <a:ext cx="69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FF0000"/>
                  </a:solidFill>
                  <a:latin typeface="Times New Roman" panose="02020603050405020304" pitchFamily="18" charset="0"/>
                  <a:ea typeface="仿宋_GB2312" pitchFamily="49" charset="-122"/>
                </a:rPr>
                <a:t>左单旋</a:t>
              </a:r>
              <a:endParaRPr lang="zh-CN" altLang="en-US" sz="2400">
                <a:solidFill>
                  <a:srgbClr val="FF0000"/>
                </a:solidFill>
                <a:latin typeface="Times New Roman" panose="02020603050405020304" pitchFamily="18" charset="0"/>
              </a:endParaRPr>
            </a:p>
          </p:txBody>
        </p:sp>
        <p:grpSp>
          <p:nvGrpSpPr>
            <p:cNvPr id="38922" name="Group 75">
              <a:extLst>
                <a:ext uri="{FF2B5EF4-FFF2-40B4-BE49-F238E27FC236}">
                  <a16:creationId xmlns:a16="http://schemas.microsoft.com/office/drawing/2014/main" id="{DEBC18D8-4B9A-4413-9CF5-E05A847355E1}"/>
                </a:ext>
              </a:extLst>
            </p:cNvPr>
            <p:cNvGrpSpPr>
              <a:grpSpLocks/>
            </p:cNvGrpSpPr>
            <p:nvPr/>
          </p:nvGrpSpPr>
          <p:grpSpPr bwMode="auto">
            <a:xfrm>
              <a:off x="432" y="1933"/>
              <a:ext cx="2016" cy="1440"/>
              <a:chOff x="432" y="1920"/>
              <a:chExt cx="2016" cy="1440"/>
            </a:xfrm>
          </p:grpSpPr>
          <p:sp>
            <p:nvSpPr>
              <p:cNvPr id="38976" name="Line 7">
                <a:extLst>
                  <a:ext uri="{FF2B5EF4-FFF2-40B4-BE49-F238E27FC236}">
                    <a16:creationId xmlns:a16="http://schemas.microsoft.com/office/drawing/2014/main" id="{2FDF838D-ED0E-45D4-BAD5-670ACD88DA05}"/>
                  </a:ext>
                </a:extLst>
              </p:cNvPr>
              <p:cNvSpPr>
                <a:spLocks noChangeShapeType="1"/>
              </p:cNvSpPr>
              <p:nvPr/>
            </p:nvSpPr>
            <p:spPr bwMode="auto">
              <a:xfrm>
                <a:off x="1056" y="2832"/>
                <a:ext cx="96" cy="24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8977" name="Line 8">
                <a:extLst>
                  <a:ext uri="{FF2B5EF4-FFF2-40B4-BE49-F238E27FC236}">
                    <a16:creationId xmlns:a16="http://schemas.microsoft.com/office/drawing/2014/main" id="{7BF002AD-BD98-43D3-BF77-994040504AA3}"/>
                  </a:ext>
                </a:extLst>
              </p:cNvPr>
              <p:cNvSpPr>
                <a:spLocks noChangeShapeType="1"/>
              </p:cNvSpPr>
              <p:nvPr/>
            </p:nvSpPr>
            <p:spPr bwMode="auto">
              <a:xfrm flipH="1">
                <a:off x="1632" y="2832"/>
                <a:ext cx="144" cy="24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8978" name="Line 9">
                <a:extLst>
                  <a:ext uri="{FF2B5EF4-FFF2-40B4-BE49-F238E27FC236}">
                    <a16:creationId xmlns:a16="http://schemas.microsoft.com/office/drawing/2014/main" id="{5D3A641B-EBBB-43BA-809B-67B9A5F216C5}"/>
                  </a:ext>
                </a:extLst>
              </p:cNvPr>
              <p:cNvSpPr>
                <a:spLocks noChangeShapeType="1"/>
              </p:cNvSpPr>
              <p:nvPr/>
            </p:nvSpPr>
            <p:spPr bwMode="auto">
              <a:xfrm>
                <a:off x="1920" y="2832"/>
                <a:ext cx="336" cy="336"/>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8979" name="Line 10">
                <a:extLst>
                  <a:ext uri="{FF2B5EF4-FFF2-40B4-BE49-F238E27FC236}">
                    <a16:creationId xmlns:a16="http://schemas.microsoft.com/office/drawing/2014/main" id="{24472114-1896-4C74-88D4-E30746DDE0AB}"/>
                  </a:ext>
                </a:extLst>
              </p:cNvPr>
              <p:cNvSpPr>
                <a:spLocks noChangeShapeType="1"/>
              </p:cNvSpPr>
              <p:nvPr/>
            </p:nvSpPr>
            <p:spPr bwMode="auto">
              <a:xfrm>
                <a:off x="1488" y="2400"/>
                <a:ext cx="288" cy="28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8980" name="Line 44">
                <a:extLst>
                  <a:ext uri="{FF2B5EF4-FFF2-40B4-BE49-F238E27FC236}">
                    <a16:creationId xmlns:a16="http://schemas.microsoft.com/office/drawing/2014/main" id="{7BD7D2D7-55AB-4801-9DE3-80C157A656DE}"/>
                  </a:ext>
                </a:extLst>
              </p:cNvPr>
              <p:cNvSpPr>
                <a:spLocks noChangeShapeType="1"/>
              </p:cNvSpPr>
              <p:nvPr/>
            </p:nvSpPr>
            <p:spPr bwMode="auto">
              <a:xfrm flipH="1">
                <a:off x="624" y="2832"/>
                <a:ext cx="288" cy="28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8981" name="Line 49">
                <a:extLst>
                  <a:ext uri="{FF2B5EF4-FFF2-40B4-BE49-F238E27FC236}">
                    <a16:creationId xmlns:a16="http://schemas.microsoft.com/office/drawing/2014/main" id="{8B4DA318-D093-4F8B-BB66-897CA10581C6}"/>
                  </a:ext>
                </a:extLst>
              </p:cNvPr>
              <p:cNvSpPr>
                <a:spLocks noChangeShapeType="1"/>
              </p:cNvSpPr>
              <p:nvPr/>
            </p:nvSpPr>
            <p:spPr bwMode="auto">
              <a:xfrm flipH="1">
                <a:off x="1104" y="2400"/>
                <a:ext cx="240" cy="24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8982" name="Oval 15">
                <a:extLst>
                  <a:ext uri="{FF2B5EF4-FFF2-40B4-BE49-F238E27FC236}">
                    <a16:creationId xmlns:a16="http://schemas.microsoft.com/office/drawing/2014/main" id="{85CCA62C-692D-4F5B-BDF1-215A13FF34DB}"/>
                  </a:ext>
                </a:extLst>
              </p:cNvPr>
              <p:cNvSpPr>
                <a:spLocks noChangeArrowheads="1"/>
              </p:cNvSpPr>
              <p:nvPr/>
            </p:nvSpPr>
            <p:spPr bwMode="auto">
              <a:xfrm>
                <a:off x="1680" y="2592"/>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18</a:t>
                </a:r>
                <a:endParaRPr lang="en-US" altLang="zh-CN" sz="2400">
                  <a:solidFill>
                    <a:srgbClr val="FF0000"/>
                  </a:solidFill>
                  <a:latin typeface="Times New Roman" panose="02020603050405020304" pitchFamily="18" charset="0"/>
                </a:endParaRPr>
              </a:p>
            </p:txBody>
          </p:sp>
          <p:sp>
            <p:nvSpPr>
              <p:cNvPr id="38983" name="Oval 25">
                <a:extLst>
                  <a:ext uri="{FF2B5EF4-FFF2-40B4-BE49-F238E27FC236}">
                    <a16:creationId xmlns:a16="http://schemas.microsoft.com/office/drawing/2014/main" id="{FAEB7DD9-B4CB-47A9-A41F-3FDDDC36D002}"/>
                  </a:ext>
                </a:extLst>
              </p:cNvPr>
              <p:cNvSpPr>
                <a:spLocks noChangeArrowheads="1"/>
              </p:cNvSpPr>
              <p:nvPr/>
            </p:nvSpPr>
            <p:spPr bwMode="auto">
              <a:xfrm>
                <a:off x="1440" y="3072"/>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MS Hei"/>
                    <a:cs typeface="MS Hei"/>
                  </a:rPr>
                  <a:t>16</a:t>
                </a:r>
                <a:endParaRPr lang="en-US" altLang="zh-CN" sz="2400">
                  <a:solidFill>
                    <a:srgbClr val="FF0000"/>
                  </a:solidFill>
                  <a:latin typeface="Times New Roman" panose="02020603050405020304" pitchFamily="18" charset="0"/>
                </a:endParaRPr>
              </a:p>
            </p:txBody>
          </p:sp>
          <p:sp>
            <p:nvSpPr>
              <p:cNvPr id="38984" name="Text Box 26">
                <a:extLst>
                  <a:ext uri="{FF2B5EF4-FFF2-40B4-BE49-F238E27FC236}">
                    <a16:creationId xmlns:a16="http://schemas.microsoft.com/office/drawing/2014/main" id="{58D384B2-6784-4E6B-8619-511828B5617A}"/>
                  </a:ext>
                </a:extLst>
              </p:cNvPr>
              <p:cNvSpPr txBox="1">
                <a:spLocks noChangeArrowheads="1"/>
              </p:cNvSpPr>
              <p:nvPr/>
            </p:nvSpPr>
            <p:spPr bwMode="auto">
              <a:xfrm>
                <a:off x="1392" y="2832"/>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rPr>
                  <a:t>0</a:t>
                </a:r>
              </a:p>
            </p:txBody>
          </p:sp>
          <p:sp>
            <p:nvSpPr>
              <p:cNvPr id="38985" name="Text Box 35">
                <a:extLst>
                  <a:ext uri="{FF2B5EF4-FFF2-40B4-BE49-F238E27FC236}">
                    <a16:creationId xmlns:a16="http://schemas.microsoft.com/office/drawing/2014/main" id="{109846E7-A545-4D4F-AE8C-F288743F87A2}"/>
                  </a:ext>
                </a:extLst>
              </p:cNvPr>
              <p:cNvSpPr txBox="1">
                <a:spLocks noChangeArrowheads="1"/>
              </p:cNvSpPr>
              <p:nvPr/>
            </p:nvSpPr>
            <p:spPr bwMode="auto">
              <a:xfrm>
                <a:off x="1872" y="2352"/>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rPr>
                  <a:t>0</a:t>
                </a:r>
              </a:p>
            </p:txBody>
          </p:sp>
          <p:sp>
            <p:nvSpPr>
              <p:cNvPr id="38986" name="Oval 43">
                <a:extLst>
                  <a:ext uri="{FF2B5EF4-FFF2-40B4-BE49-F238E27FC236}">
                    <a16:creationId xmlns:a16="http://schemas.microsoft.com/office/drawing/2014/main" id="{83F3B2BD-6CF0-4676-88E9-714D156020A0}"/>
                  </a:ext>
                </a:extLst>
              </p:cNvPr>
              <p:cNvSpPr>
                <a:spLocks noChangeArrowheads="1"/>
              </p:cNvSpPr>
              <p:nvPr/>
            </p:nvSpPr>
            <p:spPr bwMode="auto">
              <a:xfrm>
                <a:off x="864" y="2592"/>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MS Hei"/>
                    <a:cs typeface="MS Hei"/>
                  </a:rPr>
                  <a:t>7</a:t>
                </a:r>
                <a:endParaRPr lang="en-US" altLang="zh-CN" sz="2400" b="1">
                  <a:solidFill>
                    <a:srgbClr val="FF0000"/>
                  </a:solidFill>
                  <a:latin typeface="Times New Roman" panose="02020603050405020304" pitchFamily="18" charset="0"/>
                </a:endParaRPr>
              </a:p>
            </p:txBody>
          </p:sp>
          <p:sp>
            <p:nvSpPr>
              <p:cNvPr id="38987" name="Oval 45">
                <a:extLst>
                  <a:ext uri="{FF2B5EF4-FFF2-40B4-BE49-F238E27FC236}">
                    <a16:creationId xmlns:a16="http://schemas.microsoft.com/office/drawing/2014/main" id="{896314F5-A364-436C-B33E-3DCFE99913BB}"/>
                  </a:ext>
                </a:extLst>
              </p:cNvPr>
              <p:cNvSpPr>
                <a:spLocks noChangeArrowheads="1"/>
              </p:cNvSpPr>
              <p:nvPr/>
            </p:nvSpPr>
            <p:spPr bwMode="auto">
              <a:xfrm>
                <a:off x="432" y="3072"/>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MS Hei"/>
                    <a:cs typeface="MS Hei"/>
                  </a:rPr>
                  <a:t>3</a:t>
                </a:r>
                <a:endParaRPr lang="en-US" altLang="zh-CN" sz="2400">
                  <a:solidFill>
                    <a:srgbClr val="FF0000"/>
                  </a:solidFill>
                  <a:latin typeface="Times New Roman" panose="02020603050405020304" pitchFamily="18" charset="0"/>
                </a:endParaRPr>
              </a:p>
            </p:txBody>
          </p:sp>
          <p:sp>
            <p:nvSpPr>
              <p:cNvPr id="38988" name="Oval 47">
                <a:extLst>
                  <a:ext uri="{FF2B5EF4-FFF2-40B4-BE49-F238E27FC236}">
                    <a16:creationId xmlns:a16="http://schemas.microsoft.com/office/drawing/2014/main" id="{A5FFA1B1-81D7-4323-A3E9-952FC3AD7EF8}"/>
                  </a:ext>
                </a:extLst>
              </p:cNvPr>
              <p:cNvSpPr>
                <a:spLocks noChangeArrowheads="1"/>
              </p:cNvSpPr>
              <p:nvPr/>
            </p:nvSpPr>
            <p:spPr bwMode="auto">
              <a:xfrm>
                <a:off x="2160" y="3072"/>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26</a:t>
                </a:r>
                <a:endParaRPr lang="en-US" altLang="zh-CN" sz="2400">
                  <a:solidFill>
                    <a:srgbClr val="FF0000"/>
                  </a:solidFill>
                  <a:latin typeface="Times New Roman" panose="02020603050405020304" pitchFamily="18" charset="0"/>
                </a:endParaRPr>
              </a:p>
            </p:txBody>
          </p:sp>
          <p:sp>
            <p:nvSpPr>
              <p:cNvPr id="38989" name="Oval 50">
                <a:extLst>
                  <a:ext uri="{FF2B5EF4-FFF2-40B4-BE49-F238E27FC236}">
                    <a16:creationId xmlns:a16="http://schemas.microsoft.com/office/drawing/2014/main" id="{EB6E052D-C418-40D9-BA8A-3D708A137CA4}"/>
                  </a:ext>
                </a:extLst>
              </p:cNvPr>
              <p:cNvSpPr>
                <a:spLocks noChangeArrowheads="1"/>
              </p:cNvSpPr>
              <p:nvPr/>
            </p:nvSpPr>
            <p:spPr bwMode="auto">
              <a:xfrm>
                <a:off x="1296" y="2160"/>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11</a:t>
                </a:r>
                <a:endParaRPr lang="en-US" altLang="zh-CN" sz="2400">
                  <a:solidFill>
                    <a:srgbClr val="FF0000"/>
                  </a:solidFill>
                  <a:latin typeface="Times New Roman" panose="02020603050405020304" pitchFamily="18" charset="0"/>
                </a:endParaRPr>
              </a:p>
            </p:txBody>
          </p:sp>
          <p:sp>
            <p:nvSpPr>
              <p:cNvPr id="38990" name="Oval 55">
                <a:extLst>
                  <a:ext uri="{FF2B5EF4-FFF2-40B4-BE49-F238E27FC236}">
                    <a16:creationId xmlns:a16="http://schemas.microsoft.com/office/drawing/2014/main" id="{816A713C-3753-4D02-8007-8CE17EF8DBBA}"/>
                  </a:ext>
                </a:extLst>
              </p:cNvPr>
              <p:cNvSpPr>
                <a:spLocks noChangeArrowheads="1"/>
              </p:cNvSpPr>
              <p:nvPr/>
            </p:nvSpPr>
            <p:spPr bwMode="auto">
              <a:xfrm>
                <a:off x="1056" y="3072"/>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MS Hei"/>
                    <a:cs typeface="MS Hei"/>
                  </a:rPr>
                  <a:t>9</a:t>
                </a:r>
                <a:endParaRPr lang="en-US" altLang="zh-CN" sz="2400">
                  <a:solidFill>
                    <a:srgbClr val="FF0000"/>
                  </a:solidFill>
                  <a:latin typeface="Times New Roman" panose="02020603050405020304" pitchFamily="18" charset="0"/>
                </a:endParaRPr>
              </a:p>
            </p:txBody>
          </p:sp>
          <p:sp>
            <p:nvSpPr>
              <p:cNvPr id="38991" name="Text Box 59">
                <a:extLst>
                  <a:ext uri="{FF2B5EF4-FFF2-40B4-BE49-F238E27FC236}">
                    <a16:creationId xmlns:a16="http://schemas.microsoft.com/office/drawing/2014/main" id="{F566F1AC-D70F-4008-8CE0-2693FCD87FFC}"/>
                  </a:ext>
                </a:extLst>
              </p:cNvPr>
              <p:cNvSpPr txBox="1">
                <a:spLocks noChangeArrowheads="1"/>
              </p:cNvSpPr>
              <p:nvPr/>
            </p:nvSpPr>
            <p:spPr bwMode="auto">
              <a:xfrm>
                <a:off x="1440" y="192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rPr>
                  <a:t>0</a:t>
                </a:r>
              </a:p>
            </p:txBody>
          </p:sp>
        </p:grpSp>
        <p:sp>
          <p:nvSpPr>
            <p:cNvPr id="38923" name="Text Box 60">
              <a:extLst>
                <a:ext uri="{FF2B5EF4-FFF2-40B4-BE49-F238E27FC236}">
                  <a16:creationId xmlns:a16="http://schemas.microsoft.com/office/drawing/2014/main" id="{02415270-A8F4-446F-8D64-C97612E6486C}"/>
                </a:ext>
              </a:extLst>
            </p:cNvPr>
            <p:cNvSpPr txBox="1">
              <a:spLocks noChangeArrowheads="1"/>
            </p:cNvSpPr>
            <p:nvPr/>
          </p:nvSpPr>
          <p:spPr bwMode="auto">
            <a:xfrm>
              <a:off x="3371" y="3385"/>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rPr>
                <a:t>0</a:t>
              </a:r>
            </a:p>
          </p:txBody>
        </p:sp>
        <p:grpSp>
          <p:nvGrpSpPr>
            <p:cNvPr id="38924" name="Group 76">
              <a:extLst>
                <a:ext uri="{FF2B5EF4-FFF2-40B4-BE49-F238E27FC236}">
                  <a16:creationId xmlns:a16="http://schemas.microsoft.com/office/drawing/2014/main" id="{827688C2-98F7-4E17-A85C-6B3320E497A7}"/>
                </a:ext>
              </a:extLst>
            </p:cNvPr>
            <p:cNvGrpSpPr>
              <a:grpSpLocks/>
            </p:cNvGrpSpPr>
            <p:nvPr/>
          </p:nvGrpSpPr>
          <p:grpSpPr bwMode="auto">
            <a:xfrm>
              <a:off x="672" y="337"/>
              <a:ext cx="1872" cy="1369"/>
              <a:chOff x="672" y="119"/>
              <a:chExt cx="1872" cy="1369"/>
            </a:xfrm>
          </p:grpSpPr>
          <p:sp>
            <p:nvSpPr>
              <p:cNvPr id="38962" name="Line 13">
                <a:extLst>
                  <a:ext uri="{FF2B5EF4-FFF2-40B4-BE49-F238E27FC236}">
                    <a16:creationId xmlns:a16="http://schemas.microsoft.com/office/drawing/2014/main" id="{55F0261A-FCD7-484C-AE95-9A63946580C8}"/>
                  </a:ext>
                </a:extLst>
              </p:cNvPr>
              <p:cNvSpPr>
                <a:spLocks noChangeShapeType="1"/>
              </p:cNvSpPr>
              <p:nvPr/>
            </p:nvSpPr>
            <p:spPr bwMode="auto">
              <a:xfrm>
                <a:off x="1680" y="528"/>
                <a:ext cx="288" cy="28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8963" name="Line 14">
                <a:extLst>
                  <a:ext uri="{FF2B5EF4-FFF2-40B4-BE49-F238E27FC236}">
                    <a16:creationId xmlns:a16="http://schemas.microsoft.com/office/drawing/2014/main" id="{540A6FBA-5257-4D46-92C9-3A9657E1CCAD}"/>
                  </a:ext>
                </a:extLst>
              </p:cNvPr>
              <p:cNvSpPr>
                <a:spLocks noChangeShapeType="1"/>
              </p:cNvSpPr>
              <p:nvPr/>
            </p:nvSpPr>
            <p:spPr bwMode="auto">
              <a:xfrm>
                <a:off x="2064" y="960"/>
                <a:ext cx="288" cy="28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8964" name="Line 18">
                <a:extLst>
                  <a:ext uri="{FF2B5EF4-FFF2-40B4-BE49-F238E27FC236}">
                    <a16:creationId xmlns:a16="http://schemas.microsoft.com/office/drawing/2014/main" id="{B6C03B07-408B-4D1D-A03C-8E9B5323E9FB}"/>
                  </a:ext>
                </a:extLst>
              </p:cNvPr>
              <p:cNvSpPr>
                <a:spLocks noChangeShapeType="1"/>
              </p:cNvSpPr>
              <p:nvPr/>
            </p:nvSpPr>
            <p:spPr bwMode="auto">
              <a:xfrm flipH="1">
                <a:off x="912" y="1008"/>
                <a:ext cx="240" cy="24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8965" name="Line 46">
                <a:extLst>
                  <a:ext uri="{FF2B5EF4-FFF2-40B4-BE49-F238E27FC236}">
                    <a16:creationId xmlns:a16="http://schemas.microsoft.com/office/drawing/2014/main" id="{7F354A27-B53D-40BC-9BA8-515655D1328C}"/>
                  </a:ext>
                </a:extLst>
              </p:cNvPr>
              <p:cNvSpPr>
                <a:spLocks noChangeShapeType="1"/>
              </p:cNvSpPr>
              <p:nvPr/>
            </p:nvSpPr>
            <p:spPr bwMode="auto">
              <a:xfrm>
                <a:off x="1296" y="1008"/>
                <a:ext cx="288" cy="28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8966" name="Line 62">
                <a:extLst>
                  <a:ext uri="{FF2B5EF4-FFF2-40B4-BE49-F238E27FC236}">
                    <a16:creationId xmlns:a16="http://schemas.microsoft.com/office/drawing/2014/main" id="{8CF92432-9160-4BF1-BBE5-FEB19CBF802F}"/>
                  </a:ext>
                </a:extLst>
              </p:cNvPr>
              <p:cNvSpPr>
                <a:spLocks noChangeShapeType="1"/>
              </p:cNvSpPr>
              <p:nvPr/>
            </p:nvSpPr>
            <p:spPr bwMode="auto">
              <a:xfrm flipH="1">
                <a:off x="1296" y="576"/>
                <a:ext cx="240" cy="24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8967" name="Text Box 17">
                <a:extLst>
                  <a:ext uri="{FF2B5EF4-FFF2-40B4-BE49-F238E27FC236}">
                    <a16:creationId xmlns:a16="http://schemas.microsoft.com/office/drawing/2014/main" id="{4D565FFB-61D4-49C2-A377-91698D4D53FF}"/>
                  </a:ext>
                </a:extLst>
              </p:cNvPr>
              <p:cNvSpPr txBox="1">
                <a:spLocks noChangeArrowheads="1"/>
              </p:cNvSpPr>
              <p:nvPr/>
            </p:nvSpPr>
            <p:spPr bwMode="auto">
              <a:xfrm>
                <a:off x="1008" y="52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rPr>
                  <a:t>0</a:t>
                </a:r>
                <a:endParaRPr lang="en-US" altLang="zh-CN" sz="2400">
                  <a:solidFill>
                    <a:srgbClr val="FF0000"/>
                  </a:solidFill>
                  <a:latin typeface="Times New Roman" panose="02020603050405020304" pitchFamily="18" charset="0"/>
                </a:endParaRPr>
              </a:p>
            </p:txBody>
          </p:sp>
          <p:sp>
            <p:nvSpPr>
              <p:cNvPr id="38968" name="Oval 19">
                <a:extLst>
                  <a:ext uri="{FF2B5EF4-FFF2-40B4-BE49-F238E27FC236}">
                    <a16:creationId xmlns:a16="http://schemas.microsoft.com/office/drawing/2014/main" id="{2C9B976C-93D7-4D0D-9ABC-C141FC822098}"/>
                  </a:ext>
                </a:extLst>
              </p:cNvPr>
              <p:cNvSpPr>
                <a:spLocks noChangeArrowheads="1"/>
              </p:cNvSpPr>
              <p:nvPr/>
            </p:nvSpPr>
            <p:spPr bwMode="auto">
              <a:xfrm>
                <a:off x="672" y="1200"/>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MS Hei"/>
                    <a:cs typeface="MS Hei"/>
                  </a:rPr>
                  <a:t>3</a:t>
                </a:r>
                <a:endParaRPr lang="en-US" altLang="zh-CN" sz="2400">
                  <a:solidFill>
                    <a:srgbClr val="FF0000"/>
                  </a:solidFill>
                  <a:latin typeface="Times New Roman" panose="02020603050405020304" pitchFamily="18" charset="0"/>
                </a:endParaRPr>
              </a:p>
            </p:txBody>
          </p:sp>
          <p:sp>
            <p:nvSpPr>
              <p:cNvPr id="38969" name="Oval 20">
                <a:extLst>
                  <a:ext uri="{FF2B5EF4-FFF2-40B4-BE49-F238E27FC236}">
                    <a16:creationId xmlns:a16="http://schemas.microsoft.com/office/drawing/2014/main" id="{9B7A5EB3-F758-4696-878F-F8B407FDA4A4}"/>
                  </a:ext>
                </a:extLst>
              </p:cNvPr>
              <p:cNvSpPr>
                <a:spLocks noChangeArrowheads="1"/>
              </p:cNvSpPr>
              <p:nvPr/>
            </p:nvSpPr>
            <p:spPr bwMode="auto">
              <a:xfrm>
                <a:off x="1872" y="768"/>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16</a:t>
                </a:r>
                <a:endParaRPr lang="en-US" altLang="zh-CN" sz="2400">
                  <a:solidFill>
                    <a:srgbClr val="FF0000"/>
                  </a:solidFill>
                  <a:latin typeface="Times New Roman" panose="02020603050405020304" pitchFamily="18" charset="0"/>
                </a:endParaRPr>
              </a:p>
            </p:txBody>
          </p:sp>
          <p:sp>
            <p:nvSpPr>
              <p:cNvPr id="38970" name="Text Box 24">
                <a:extLst>
                  <a:ext uri="{FF2B5EF4-FFF2-40B4-BE49-F238E27FC236}">
                    <a16:creationId xmlns:a16="http://schemas.microsoft.com/office/drawing/2014/main" id="{1DF5C949-7D5E-4A09-84E8-A751B77406B1}"/>
                  </a:ext>
                </a:extLst>
              </p:cNvPr>
              <p:cNvSpPr txBox="1">
                <a:spLocks noChangeArrowheads="1"/>
              </p:cNvSpPr>
              <p:nvPr/>
            </p:nvSpPr>
            <p:spPr bwMode="auto">
              <a:xfrm>
                <a:off x="1647" y="119"/>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rPr>
                  <a:t>0</a:t>
                </a:r>
              </a:p>
            </p:txBody>
          </p:sp>
          <p:sp>
            <p:nvSpPr>
              <p:cNvPr id="38971" name="Oval 51">
                <a:extLst>
                  <a:ext uri="{FF2B5EF4-FFF2-40B4-BE49-F238E27FC236}">
                    <a16:creationId xmlns:a16="http://schemas.microsoft.com/office/drawing/2014/main" id="{A1AA72AD-5795-4A4A-930E-85EF376CD41D}"/>
                  </a:ext>
                </a:extLst>
              </p:cNvPr>
              <p:cNvSpPr>
                <a:spLocks noChangeArrowheads="1"/>
              </p:cNvSpPr>
              <p:nvPr/>
            </p:nvSpPr>
            <p:spPr bwMode="auto">
              <a:xfrm>
                <a:off x="1440" y="1200"/>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MS Hei"/>
                    <a:cs typeface="MS Hei"/>
                  </a:rPr>
                  <a:t>9</a:t>
                </a:r>
                <a:endParaRPr lang="en-US" altLang="zh-CN" sz="2400">
                  <a:solidFill>
                    <a:srgbClr val="FF0000"/>
                  </a:solidFill>
                  <a:latin typeface="Times New Roman" panose="02020603050405020304" pitchFamily="18" charset="0"/>
                </a:endParaRPr>
              </a:p>
            </p:txBody>
          </p:sp>
          <p:sp>
            <p:nvSpPr>
              <p:cNvPr id="38972" name="Text Box 61">
                <a:extLst>
                  <a:ext uri="{FF2B5EF4-FFF2-40B4-BE49-F238E27FC236}">
                    <a16:creationId xmlns:a16="http://schemas.microsoft.com/office/drawing/2014/main" id="{BA738296-2CF1-497C-B3A1-CAB3D408AF36}"/>
                  </a:ext>
                </a:extLst>
              </p:cNvPr>
              <p:cNvSpPr txBox="1">
                <a:spLocks noChangeArrowheads="1"/>
              </p:cNvSpPr>
              <p:nvPr/>
            </p:nvSpPr>
            <p:spPr bwMode="auto">
              <a:xfrm>
                <a:off x="2044" y="528"/>
                <a:ext cx="27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rPr>
                  <a:t>-1</a:t>
                </a:r>
              </a:p>
            </p:txBody>
          </p:sp>
          <p:sp>
            <p:nvSpPr>
              <p:cNvPr id="38973" name="Oval 63">
                <a:extLst>
                  <a:ext uri="{FF2B5EF4-FFF2-40B4-BE49-F238E27FC236}">
                    <a16:creationId xmlns:a16="http://schemas.microsoft.com/office/drawing/2014/main" id="{C4CD1D71-938D-4814-99F4-57EB8AC3AF01}"/>
                  </a:ext>
                </a:extLst>
              </p:cNvPr>
              <p:cNvSpPr>
                <a:spLocks noChangeArrowheads="1"/>
              </p:cNvSpPr>
              <p:nvPr/>
            </p:nvSpPr>
            <p:spPr bwMode="auto">
              <a:xfrm>
                <a:off x="1104" y="768"/>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MS Hei"/>
                    <a:cs typeface="MS Hei"/>
                  </a:rPr>
                  <a:t>7</a:t>
                </a:r>
                <a:endParaRPr lang="en-US" altLang="zh-CN" sz="2400" b="1">
                  <a:solidFill>
                    <a:srgbClr val="FF0000"/>
                  </a:solidFill>
                  <a:latin typeface="Times New Roman" panose="02020603050405020304" pitchFamily="18" charset="0"/>
                </a:endParaRPr>
              </a:p>
            </p:txBody>
          </p:sp>
          <p:sp>
            <p:nvSpPr>
              <p:cNvPr id="38974" name="Oval 64">
                <a:extLst>
                  <a:ext uri="{FF2B5EF4-FFF2-40B4-BE49-F238E27FC236}">
                    <a16:creationId xmlns:a16="http://schemas.microsoft.com/office/drawing/2014/main" id="{3F16C0DE-65D0-45A7-8438-9A3354B864A0}"/>
                  </a:ext>
                </a:extLst>
              </p:cNvPr>
              <p:cNvSpPr>
                <a:spLocks noChangeArrowheads="1"/>
              </p:cNvSpPr>
              <p:nvPr/>
            </p:nvSpPr>
            <p:spPr bwMode="auto">
              <a:xfrm>
                <a:off x="1488" y="336"/>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MS Hei"/>
                    <a:cs typeface="MS Hei"/>
                  </a:rPr>
                  <a:t>11</a:t>
                </a:r>
                <a:endParaRPr lang="en-US" altLang="zh-CN" sz="2400">
                  <a:solidFill>
                    <a:srgbClr val="FF0000"/>
                  </a:solidFill>
                  <a:latin typeface="Times New Roman" panose="02020603050405020304" pitchFamily="18" charset="0"/>
                </a:endParaRPr>
              </a:p>
            </p:txBody>
          </p:sp>
          <p:sp>
            <p:nvSpPr>
              <p:cNvPr id="38975" name="Oval 67">
                <a:extLst>
                  <a:ext uri="{FF2B5EF4-FFF2-40B4-BE49-F238E27FC236}">
                    <a16:creationId xmlns:a16="http://schemas.microsoft.com/office/drawing/2014/main" id="{F8E975C4-4B27-47DD-8827-B0317C3EF259}"/>
                  </a:ext>
                </a:extLst>
              </p:cNvPr>
              <p:cNvSpPr>
                <a:spLocks noChangeArrowheads="1"/>
              </p:cNvSpPr>
              <p:nvPr/>
            </p:nvSpPr>
            <p:spPr bwMode="auto">
              <a:xfrm>
                <a:off x="2256" y="1200"/>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26</a:t>
                </a:r>
                <a:endParaRPr lang="en-US" altLang="zh-CN" sz="2400">
                  <a:solidFill>
                    <a:srgbClr val="FF0000"/>
                  </a:solidFill>
                  <a:latin typeface="Times New Roman" panose="02020603050405020304" pitchFamily="18" charset="0"/>
                </a:endParaRPr>
              </a:p>
            </p:txBody>
          </p:sp>
        </p:grpSp>
        <p:grpSp>
          <p:nvGrpSpPr>
            <p:cNvPr id="38925" name="Group 74">
              <a:extLst>
                <a:ext uri="{FF2B5EF4-FFF2-40B4-BE49-F238E27FC236}">
                  <a16:creationId xmlns:a16="http://schemas.microsoft.com/office/drawing/2014/main" id="{D474F3CE-FD05-4093-BBF6-BC14AAB72E0A}"/>
                </a:ext>
              </a:extLst>
            </p:cNvPr>
            <p:cNvGrpSpPr>
              <a:grpSpLocks/>
            </p:cNvGrpSpPr>
            <p:nvPr/>
          </p:nvGrpSpPr>
          <p:grpSpPr bwMode="auto">
            <a:xfrm>
              <a:off x="2688" y="1968"/>
              <a:ext cx="2112" cy="1920"/>
              <a:chOff x="2688" y="1968"/>
              <a:chExt cx="2112" cy="1920"/>
            </a:xfrm>
          </p:grpSpPr>
          <p:sp>
            <p:nvSpPr>
              <p:cNvPr id="38945" name="Line 3">
                <a:extLst>
                  <a:ext uri="{FF2B5EF4-FFF2-40B4-BE49-F238E27FC236}">
                    <a16:creationId xmlns:a16="http://schemas.microsoft.com/office/drawing/2014/main" id="{857ACAF2-6175-445F-928A-F872C15D114C}"/>
                  </a:ext>
                </a:extLst>
              </p:cNvPr>
              <p:cNvSpPr>
                <a:spLocks noChangeShapeType="1"/>
              </p:cNvSpPr>
              <p:nvPr/>
            </p:nvSpPr>
            <p:spPr bwMode="auto">
              <a:xfrm>
                <a:off x="3360" y="2832"/>
                <a:ext cx="96" cy="24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8946" name="Line 4">
                <a:extLst>
                  <a:ext uri="{FF2B5EF4-FFF2-40B4-BE49-F238E27FC236}">
                    <a16:creationId xmlns:a16="http://schemas.microsoft.com/office/drawing/2014/main" id="{5A85DF4F-EC62-4B2D-88D6-133A6BD36DE4}"/>
                  </a:ext>
                </a:extLst>
              </p:cNvPr>
              <p:cNvSpPr>
                <a:spLocks noChangeShapeType="1"/>
              </p:cNvSpPr>
              <p:nvPr/>
            </p:nvSpPr>
            <p:spPr bwMode="auto">
              <a:xfrm flipH="1">
                <a:off x="3648" y="2832"/>
                <a:ext cx="480" cy="768"/>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8947" name="Line 5">
                <a:extLst>
                  <a:ext uri="{FF2B5EF4-FFF2-40B4-BE49-F238E27FC236}">
                    <a16:creationId xmlns:a16="http://schemas.microsoft.com/office/drawing/2014/main" id="{92E720CB-BA76-4B93-96C7-A5098C24741C}"/>
                  </a:ext>
                </a:extLst>
              </p:cNvPr>
              <p:cNvSpPr>
                <a:spLocks noChangeShapeType="1"/>
              </p:cNvSpPr>
              <p:nvPr/>
            </p:nvSpPr>
            <p:spPr bwMode="auto">
              <a:xfrm>
                <a:off x="3840" y="2400"/>
                <a:ext cx="336" cy="336"/>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8948" name="Line 6">
                <a:extLst>
                  <a:ext uri="{FF2B5EF4-FFF2-40B4-BE49-F238E27FC236}">
                    <a16:creationId xmlns:a16="http://schemas.microsoft.com/office/drawing/2014/main" id="{B0A1E8A3-2F76-40A6-B918-DC2867E1A954}"/>
                  </a:ext>
                </a:extLst>
              </p:cNvPr>
              <p:cNvSpPr>
                <a:spLocks noChangeShapeType="1"/>
              </p:cNvSpPr>
              <p:nvPr/>
            </p:nvSpPr>
            <p:spPr bwMode="auto">
              <a:xfrm flipH="1">
                <a:off x="3360" y="2400"/>
                <a:ext cx="288" cy="28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8949" name="Line 21">
                <a:extLst>
                  <a:ext uri="{FF2B5EF4-FFF2-40B4-BE49-F238E27FC236}">
                    <a16:creationId xmlns:a16="http://schemas.microsoft.com/office/drawing/2014/main" id="{B1E44025-41C7-418B-B0CC-BB625BA59553}"/>
                  </a:ext>
                </a:extLst>
              </p:cNvPr>
              <p:cNvSpPr>
                <a:spLocks noChangeShapeType="1"/>
              </p:cNvSpPr>
              <p:nvPr/>
            </p:nvSpPr>
            <p:spPr bwMode="auto">
              <a:xfrm flipH="1">
                <a:off x="2832" y="2784"/>
                <a:ext cx="432" cy="432"/>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8950" name="Line 66">
                <a:extLst>
                  <a:ext uri="{FF2B5EF4-FFF2-40B4-BE49-F238E27FC236}">
                    <a16:creationId xmlns:a16="http://schemas.microsoft.com/office/drawing/2014/main" id="{BC57AB66-75D7-403E-9883-6EA321B27B6C}"/>
                  </a:ext>
                </a:extLst>
              </p:cNvPr>
              <p:cNvSpPr>
                <a:spLocks noChangeShapeType="1"/>
              </p:cNvSpPr>
              <p:nvPr/>
            </p:nvSpPr>
            <p:spPr bwMode="auto">
              <a:xfrm>
                <a:off x="4272" y="2832"/>
                <a:ext cx="336" cy="336"/>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8951" name="Oval 16">
                <a:extLst>
                  <a:ext uri="{FF2B5EF4-FFF2-40B4-BE49-F238E27FC236}">
                    <a16:creationId xmlns:a16="http://schemas.microsoft.com/office/drawing/2014/main" id="{07FF2A96-BD66-405C-8B1D-18A027591196}"/>
                  </a:ext>
                </a:extLst>
              </p:cNvPr>
              <p:cNvSpPr>
                <a:spLocks noChangeArrowheads="1"/>
              </p:cNvSpPr>
              <p:nvPr/>
            </p:nvSpPr>
            <p:spPr bwMode="auto">
              <a:xfrm>
                <a:off x="4032" y="2592"/>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18</a:t>
                </a:r>
                <a:endParaRPr lang="en-US" altLang="zh-CN" sz="2400">
                  <a:solidFill>
                    <a:srgbClr val="FF0000"/>
                  </a:solidFill>
                  <a:latin typeface="Times New Roman" panose="02020603050405020304" pitchFamily="18" charset="0"/>
                </a:endParaRPr>
              </a:p>
            </p:txBody>
          </p:sp>
          <p:sp>
            <p:nvSpPr>
              <p:cNvPr id="38952" name="Oval 22">
                <a:extLst>
                  <a:ext uri="{FF2B5EF4-FFF2-40B4-BE49-F238E27FC236}">
                    <a16:creationId xmlns:a16="http://schemas.microsoft.com/office/drawing/2014/main" id="{57597113-1ABB-4749-AA15-2A18E4F6BB11}"/>
                  </a:ext>
                </a:extLst>
              </p:cNvPr>
              <p:cNvSpPr>
                <a:spLocks noChangeArrowheads="1"/>
              </p:cNvSpPr>
              <p:nvPr/>
            </p:nvSpPr>
            <p:spPr bwMode="auto">
              <a:xfrm>
                <a:off x="2688" y="3072"/>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MS Hei"/>
                    <a:cs typeface="MS Hei"/>
                  </a:rPr>
                  <a:t>3</a:t>
                </a:r>
                <a:endParaRPr lang="en-US" altLang="zh-CN" sz="2400">
                  <a:solidFill>
                    <a:srgbClr val="FF0000"/>
                  </a:solidFill>
                  <a:latin typeface="Times New Roman" panose="02020603050405020304" pitchFamily="18" charset="0"/>
                </a:endParaRPr>
              </a:p>
            </p:txBody>
          </p:sp>
          <p:sp>
            <p:nvSpPr>
              <p:cNvPr id="38953" name="Text Box 23">
                <a:extLst>
                  <a:ext uri="{FF2B5EF4-FFF2-40B4-BE49-F238E27FC236}">
                    <a16:creationId xmlns:a16="http://schemas.microsoft.com/office/drawing/2014/main" id="{712AA2AC-C151-494F-BBDF-EB1C234FF5A6}"/>
                  </a:ext>
                </a:extLst>
              </p:cNvPr>
              <p:cNvSpPr txBox="1">
                <a:spLocks noChangeArrowheads="1"/>
              </p:cNvSpPr>
              <p:nvPr/>
            </p:nvSpPr>
            <p:spPr bwMode="auto">
              <a:xfrm>
                <a:off x="3661" y="2802"/>
                <a:ext cx="21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rPr>
                  <a:t>1</a:t>
                </a:r>
                <a:endParaRPr lang="en-US" altLang="zh-CN" sz="2400">
                  <a:solidFill>
                    <a:srgbClr val="FF0000"/>
                  </a:solidFill>
                  <a:latin typeface="Times New Roman" panose="02020603050405020304" pitchFamily="18" charset="0"/>
                </a:endParaRPr>
              </a:p>
            </p:txBody>
          </p:sp>
          <p:sp>
            <p:nvSpPr>
              <p:cNvPr id="38954" name="Text Box 52">
                <a:extLst>
                  <a:ext uri="{FF2B5EF4-FFF2-40B4-BE49-F238E27FC236}">
                    <a16:creationId xmlns:a16="http://schemas.microsoft.com/office/drawing/2014/main" id="{5E50F5CD-A01D-4B17-B4B1-516EE9A7128E}"/>
                  </a:ext>
                </a:extLst>
              </p:cNvPr>
              <p:cNvSpPr txBox="1">
                <a:spLocks noChangeArrowheads="1"/>
              </p:cNvSpPr>
              <p:nvPr/>
            </p:nvSpPr>
            <p:spPr bwMode="auto">
              <a:xfrm>
                <a:off x="4156" y="2352"/>
                <a:ext cx="21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rPr>
                  <a:t>1</a:t>
                </a:r>
              </a:p>
            </p:txBody>
          </p:sp>
          <p:sp>
            <p:nvSpPr>
              <p:cNvPr id="38955" name="Oval 56">
                <a:extLst>
                  <a:ext uri="{FF2B5EF4-FFF2-40B4-BE49-F238E27FC236}">
                    <a16:creationId xmlns:a16="http://schemas.microsoft.com/office/drawing/2014/main" id="{DFEC910A-F50E-4AA7-AAE0-97DD7F5C3467}"/>
                  </a:ext>
                </a:extLst>
              </p:cNvPr>
              <p:cNvSpPr>
                <a:spLocks noChangeArrowheads="1"/>
              </p:cNvSpPr>
              <p:nvPr/>
            </p:nvSpPr>
            <p:spPr bwMode="auto">
              <a:xfrm>
                <a:off x="3168" y="2592"/>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MS Hei"/>
                    <a:cs typeface="MS Hei"/>
                  </a:rPr>
                  <a:t>7</a:t>
                </a:r>
                <a:endParaRPr lang="en-US" altLang="zh-CN" sz="2400" b="1">
                  <a:solidFill>
                    <a:srgbClr val="FF0000"/>
                  </a:solidFill>
                  <a:latin typeface="Times New Roman" panose="02020603050405020304" pitchFamily="18" charset="0"/>
                </a:endParaRPr>
              </a:p>
            </p:txBody>
          </p:sp>
          <p:sp>
            <p:nvSpPr>
              <p:cNvPr id="38956" name="Oval 57">
                <a:extLst>
                  <a:ext uri="{FF2B5EF4-FFF2-40B4-BE49-F238E27FC236}">
                    <a16:creationId xmlns:a16="http://schemas.microsoft.com/office/drawing/2014/main" id="{1F15A5F1-9F82-4BA6-9EE5-CE7B5DB863CD}"/>
                  </a:ext>
                </a:extLst>
              </p:cNvPr>
              <p:cNvSpPr>
                <a:spLocks noChangeArrowheads="1"/>
              </p:cNvSpPr>
              <p:nvPr/>
            </p:nvSpPr>
            <p:spPr bwMode="auto">
              <a:xfrm>
                <a:off x="3742" y="3072"/>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16</a:t>
                </a:r>
                <a:endParaRPr lang="en-US" altLang="zh-CN" sz="2400">
                  <a:solidFill>
                    <a:srgbClr val="FF0000"/>
                  </a:solidFill>
                  <a:latin typeface="Times New Roman" panose="02020603050405020304" pitchFamily="18" charset="0"/>
                </a:endParaRPr>
              </a:p>
            </p:txBody>
          </p:sp>
          <p:sp>
            <p:nvSpPr>
              <p:cNvPr id="38957" name="Oval 58">
                <a:extLst>
                  <a:ext uri="{FF2B5EF4-FFF2-40B4-BE49-F238E27FC236}">
                    <a16:creationId xmlns:a16="http://schemas.microsoft.com/office/drawing/2014/main" id="{CEAE9973-61D8-4145-91D8-49EAC5033178}"/>
                  </a:ext>
                </a:extLst>
              </p:cNvPr>
              <p:cNvSpPr>
                <a:spLocks noChangeArrowheads="1"/>
              </p:cNvSpPr>
              <p:nvPr/>
            </p:nvSpPr>
            <p:spPr bwMode="auto">
              <a:xfrm>
                <a:off x="3456" y="3600"/>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MS Hei"/>
                    <a:cs typeface="MS Hei"/>
                  </a:rPr>
                  <a:t>14</a:t>
                </a:r>
                <a:endParaRPr lang="en-US" altLang="zh-CN" sz="2400">
                  <a:solidFill>
                    <a:srgbClr val="FF0000"/>
                  </a:solidFill>
                  <a:latin typeface="Times New Roman" panose="02020603050405020304" pitchFamily="18" charset="0"/>
                </a:endParaRPr>
              </a:p>
            </p:txBody>
          </p:sp>
          <p:sp>
            <p:nvSpPr>
              <p:cNvPr id="38958" name="Oval 68">
                <a:extLst>
                  <a:ext uri="{FF2B5EF4-FFF2-40B4-BE49-F238E27FC236}">
                    <a16:creationId xmlns:a16="http://schemas.microsoft.com/office/drawing/2014/main" id="{55720214-6070-41C0-A88D-6C4661F0779D}"/>
                  </a:ext>
                </a:extLst>
              </p:cNvPr>
              <p:cNvSpPr>
                <a:spLocks noChangeArrowheads="1"/>
              </p:cNvSpPr>
              <p:nvPr/>
            </p:nvSpPr>
            <p:spPr bwMode="auto">
              <a:xfrm>
                <a:off x="4512" y="3072"/>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26</a:t>
                </a:r>
                <a:endParaRPr lang="en-US" altLang="zh-CN" sz="2400">
                  <a:solidFill>
                    <a:srgbClr val="FF0000"/>
                  </a:solidFill>
                  <a:latin typeface="Times New Roman" panose="02020603050405020304" pitchFamily="18" charset="0"/>
                </a:endParaRPr>
              </a:p>
            </p:txBody>
          </p:sp>
          <p:sp>
            <p:nvSpPr>
              <p:cNvPr id="38959" name="Oval 69">
                <a:extLst>
                  <a:ext uri="{FF2B5EF4-FFF2-40B4-BE49-F238E27FC236}">
                    <a16:creationId xmlns:a16="http://schemas.microsoft.com/office/drawing/2014/main" id="{E12949DF-0413-456B-B4AA-DE50789A66A1}"/>
                  </a:ext>
                </a:extLst>
              </p:cNvPr>
              <p:cNvSpPr>
                <a:spLocks noChangeArrowheads="1"/>
              </p:cNvSpPr>
              <p:nvPr/>
            </p:nvSpPr>
            <p:spPr bwMode="auto">
              <a:xfrm>
                <a:off x="3360" y="3072"/>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9</a:t>
                </a:r>
                <a:endParaRPr lang="en-US" altLang="zh-CN" sz="2400">
                  <a:solidFill>
                    <a:srgbClr val="FF0000"/>
                  </a:solidFill>
                  <a:latin typeface="Times New Roman" panose="02020603050405020304" pitchFamily="18" charset="0"/>
                </a:endParaRPr>
              </a:p>
            </p:txBody>
          </p:sp>
          <p:sp>
            <p:nvSpPr>
              <p:cNvPr id="38960" name="Text Box 70">
                <a:extLst>
                  <a:ext uri="{FF2B5EF4-FFF2-40B4-BE49-F238E27FC236}">
                    <a16:creationId xmlns:a16="http://schemas.microsoft.com/office/drawing/2014/main" id="{4B87FF45-A41D-4677-99FF-D8A1B210C4C4}"/>
                  </a:ext>
                </a:extLst>
              </p:cNvPr>
              <p:cNvSpPr txBox="1">
                <a:spLocks noChangeArrowheads="1"/>
              </p:cNvSpPr>
              <p:nvPr/>
            </p:nvSpPr>
            <p:spPr bwMode="auto">
              <a:xfrm>
                <a:off x="3840" y="1968"/>
                <a:ext cx="27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rPr>
                  <a:t>-1</a:t>
                </a:r>
              </a:p>
            </p:txBody>
          </p:sp>
          <p:sp>
            <p:nvSpPr>
              <p:cNvPr id="38961" name="Oval 72">
                <a:extLst>
                  <a:ext uri="{FF2B5EF4-FFF2-40B4-BE49-F238E27FC236}">
                    <a16:creationId xmlns:a16="http://schemas.microsoft.com/office/drawing/2014/main" id="{0609E6B2-F6AF-4284-9D6B-436B9B58A8D2}"/>
                  </a:ext>
                </a:extLst>
              </p:cNvPr>
              <p:cNvSpPr>
                <a:spLocks noChangeArrowheads="1"/>
              </p:cNvSpPr>
              <p:nvPr/>
            </p:nvSpPr>
            <p:spPr bwMode="auto">
              <a:xfrm>
                <a:off x="3600" y="2160"/>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11</a:t>
                </a:r>
                <a:endParaRPr lang="en-US" altLang="zh-CN" sz="2400">
                  <a:solidFill>
                    <a:srgbClr val="FF0000"/>
                  </a:solidFill>
                  <a:latin typeface="Times New Roman" panose="02020603050405020304" pitchFamily="18" charset="0"/>
                </a:endParaRPr>
              </a:p>
            </p:txBody>
          </p:sp>
        </p:grpSp>
        <p:grpSp>
          <p:nvGrpSpPr>
            <p:cNvPr id="38926" name="Group 77">
              <a:extLst>
                <a:ext uri="{FF2B5EF4-FFF2-40B4-BE49-F238E27FC236}">
                  <a16:creationId xmlns:a16="http://schemas.microsoft.com/office/drawing/2014/main" id="{2632508B-2849-4A28-8540-CB641774D630}"/>
                </a:ext>
              </a:extLst>
            </p:cNvPr>
            <p:cNvGrpSpPr>
              <a:grpSpLocks/>
            </p:cNvGrpSpPr>
            <p:nvPr/>
          </p:nvGrpSpPr>
          <p:grpSpPr bwMode="auto">
            <a:xfrm>
              <a:off x="2837" y="323"/>
              <a:ext cx="2048" cy="1904"/>
              <a:chOff x="2784" y="144"/>
              <a:chExt cx="2048" cy="1904"/>
            </a:xfrm>
          </p:grpSpPr>
          <p:sp>
            <p:nvSpPr>
              <p:cNvPr id="38927" name="Line 11">
                <a:extLst>
                  <a:ext uri="{FF2B5EF4-FFF2-40B4-BE49-F238E27FC236}">
                    <a16:creationId xmlns:a16="http://schemas.microsoft.com/office/drawing/2014/main" id="{1152D683-D8A2-46F2-AB59-74637EBABF24}"/>
                  </a:ext>
                </a:extLst>
              </p:cNvPr>
              <p:cNvSpPr>
                <a:spLocks noChangeShapeType="1"/>
              </p:cNvSpPr>
              <p:nvPr/>
            </p:nvSpPr>
            <p:spPr bwMode="auto">
              <a:xfrm>
                <a:off x="3360" y="1008"/>
                <a:ext cx="240" cy="24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8928" name="Line 12">
                <a:extLst>
                  <a:ext uri="{FF2B5EF4-FFF2-40B4-BE49-F238E27FC236}">
                    <a16:creationId xmlns:a16="http://schemas.microsoft.com/office/drawing/2014/main" id="{1F1C5DAE-6767-4DDA-914B-362A5299D9C7}"/>
                  </a:ext>
                </a:extLst>
              </p:cNvPr>
              <p:cNvSpPr>
                <a:spLocks noChangeShapeType="1"/>
              </p:cNvSpPr>
              <p:nvPr/>
            </p:nvSpPr>
            <p:spPr bwMode="auto">
              <a:xfrm flipH="1">
                <a:off x="2976" y="960"/>
                <a:ext cx="288" cy="28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8929" name="Line 37">
                <a:extLst>
                  <a:ext uri="{FF2B5EF4-FFF2-40B4-BE49-F238E27FC236}">
                    <a16:creationId xmlns:a16="http://schemas.microsoft.com/office/drawing/2014/main" id="{4EE92D40-4BC5-45F1-825B-B5B99EAD3923}"/>
                  </a:ext>
                </a:extLst>
              </p:cNvPr>
              <p:cNvSpPr>
                <a:spLocks noChangeShapeType="1"/>
              </p:cNvSpPr>
              <p:nvPr/>
            </p:nvSpPr>
            <p:spPr bwMode="auto">
              <a:xfrm flipH="1">
                <a:off x="4272" y="1440"/>
                <a:ext cx="240" cy="24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8930" name="Line 39">
                <a:extLst>
                  <a:ext uri="{FF2B5EF4-FFF2-40B4-BE49-F238E27FC236}">
                    <a16:creationId xmlns:a16="http://schemas.microsoft.com/office/drawing/2014/main" id="{4F7FB87A-0827-463F-B1D0-3E692629E459}"/>
                  </a:ext>
                </a:extLst>
              </p:cNvPr>
              <p:cNvSpPr>
                <a:spLocks noChangeShapeType="1"/>
              </p:cNvSpPr>
              <p:nvPr/>
            </p:nvSpPr>
            <p:spPr bwMode="auto">
              <a:xfrm>
                <a:off x="3840" y="576"/>
                <a:ext cx="240" cy="24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8931" name="Line 40">
                <a:extLst>
                  <a:ext uri="{FF2B5EF4-FFF2-40B4-BE49-F238E27FC236}">
                    <a16:creationId xmlns:a16="http://schemas.microsoft.com/office/drawing/2014/main" id="{032820B4-744C-4011-A4F7-FDE4F7B55200}"/>
                  </a:ext>
                </a:extLst>
              </p:cNvPr>
              <p:cNvSpPr>
                <a:spLocks noChangeShapeType="1"/>
              </p:cNvSpPr>
              <p:nvPr/>
            </p:nvSpPr>
            <p:spPr bwMode="auto">
              <a:xfrm flipH="1">
                <a:off x="3408" y="576"/>
                <a:ext cx="240" cy="24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8932" name="Line 65">
                <a:extLst>
                  <a:ext uri="{FF2B5EF4-FFF2-40B4-BE49-F238E27FC236}">
                    <a16:creationId xmlns:a16="http://schemas.microsoft.com/office/drawing/2014/main" id="{F20DDED3-E5E3-479F-ADE4-208952DE9253}"/>
                  </a:ext>
                </a:extLst>
              </p:cNvPr>
              <p:cNvSpPr>
                <a:spLocks noChangeShapeType="1"/>
              </p:cNvSpPr>
              <p:nvPr/>
            </p:nvSpPr>
            <p:spPr bwMode="auto">
              <a:xfrm>
                <a:off x="4272" y="1008"/>
                <a:ext cx="240" cy="24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8933" name="Freeform 73">
                <a:extLst>
                  <a:ext uri="{FF2B5EF4-FFF2-40B4-BE49-F238E27FC236}">
                    <a16:creationId xmlns:a16="http://schemas.microsoft.com/office/drawing/2014/main" id="{0C723A84-A2D1-4EF5-AFE5-5F6F461125AF}"/>
                  </a:ext>
                </a:extLst>
              </p:cNvPr>
              <p:cNvSpPr>
                <a:spLocks/>
              </p:cNvSpPr>
              <p:nvPr/>
            </p:nvSpPr>
            <p:spPr bwMode="auto">
              <a:xfrm>
                <a:off x="3872" y="600"/>
                <a:ext cx="960" cy="1448"/>
              </a:xfrm>
              <a:custGeom>
                <a:avLst/>
                <a:gdLst>
                  <a:gd name="T0" fmla="*/ 160 w 960"/>
                  <a:gd name="T1" fmla="*/ 72 h 1448"/>
                  <a:gd name="T2" fmla="*/ 64 w 960"/>
                  <a:gd name="T3" fmla="*/ 168 h 1448"/>
                  <a:gd name="T4" fmla="*/ 16 w 960"/>
                  <a:gd name="T5" fmla="*/ 312 h 1448"/>
                  <a:gd name="T6" fmla="*/ 160 w 960"/>
                  <a:gd name="T7" fmla="*/ 504 h 1448"/>
                  <a:gd name="T8" fmla="*/ 304 w 960"/>
                  <a:gd name="T9" fmla="*/ 648 h 1448"/>
                  <a:gd name="T10" fmla="*/ 304 w 960"/>
                  <a:gd name="T11" fmla="*/ 792 h 1448"/>
                  <a:gd name="T12" fmla="*/ 112 w 960"/>
                  <a:gd name="T13" fmla="*/ 984 h 1448"/>
                  <a:gd name="T14" fmla="*/ 64 w 960"/>
                  <a:gd name="T15" fmla="*/ 1128 h 1448"/>
                  <a:gd name="T16" fmla="*/ 64 w 960"/>
                  <a:gd name="T17" fmla="*/ 1224 h 1448"/>
                  <a:gd name="T18" fmla="*/ 112 w 960"/>
                  <a:gd name="T19" fmla="*/ 1320 h 1448"/>
                  <a:gd name="T20" fmla="*/ 256 w 960"/>
                  <a:gd name="T21" fmla="*/ 1416 h 1448"/>
                  <a:gd name="T22" fmla="*/ 448 w 960"/>
                  <a:gd name="T23" fmla="*/ 1368 h 1448"/>
                  <a:gd name="T24" fmla="*/ 880 w 960"/>
                  <a:gd name="T25" fmla="*/ 936 h 1448"/>
                  <a:gd name="T26" fmla="*/ 928 w 960"/>
                  <a:gd name="T27" fmla="*/ 792 h 1448"/>
                  <a:gd name="T28" fmla="*/ 928 w 960"/>
                  <a:gd name="T29" fmla="*/ 648 h 1448"/>
                  <a:gd name="T30" fmla="*/ 832 w 960"/>
                  <a:gd name="T31" fmla="*/ 504 h 1448"/>
                  <a:gd name="T32" fmla="*/ 400 w 960"/>
                  <a:gd name="T33" fmla="*/ 72 h 1448"/>
                  <a:gd name="T34" fmla="*/ 160 w 960"/>
                  <a:gd name="T35" fmla="*/ 72 h 14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0" h="1448">
                    <a:moveTo>
                      <a:pt x="160" y="72"/>
                    </a:moveTo>
                    <a:cubicBezTo>
                      <a:pt x="104" y="88"/>
                      <a:pt x="88" y="128"/>
                      <a:pt x="64" y="168"/>
                    </a:cubicBezTo>
                    <a:cubicBezTo>
                      <a:pt x="40" y="208"/>
                      <a:pt x="0" y="256"/>
                      <a:pt x="16" y="312"/>
                    </a:cubicBezTo>
                    <a:cubicBezTo>
                      <a:pt x="32" y="368"/>
                      <a:pt x="112" y="448"/>
                      <a:pt x="160" y="504"/>
                    </a:cubicBezTo>
                    <a:cubicBezTo>
                      <a:pt x="208" y="560"/>
                      <a:pt x="280" y="600"/>
                      <a:pt x="304" y="648"/>
                    </a:cubicBezTo>
                    <a:cubicBezTo>
                      <a:pt x="328" y="696"/>
                      <a:pt x="336" y="736"/>
                      <a:pt x="304" y="792"/>
                    </a:cubicBezTo>
                    <a:cubicBezTo>
                      <a:pt x="272" y="848"/>
                      <a:pt x="152" y="928"/>
                      <a:pt x="112" y="984"/>
                    </a:cubicBezTo>
                    <a:cubicBezTo>
                      <a:pt x="72" y="1040"/>
                      <a:pt x="72" y="1088"/>
                      <a:pt x="64" y="1128"/>
                    </a:cubicBezTo>
                    <a:cubicBezTo>
                      <a:pt x="56" y="1168"/>
                      <a:pt x="56" y="1192"/>
                      <a:pt x="64" y="1224"/>
                    </a:cubicBezTo>
                    <a:cubicBezTo>
                      <a:pt x="72" y="1256"/>
                      <a:pt x="80" y="1288"/>
                      <a:pt x="112" y="1320"/>
                    </a:cubicBezTo>
                    <a:cubicBezTo>
                      <a:pt x="144" y="1352"/>
                      <a:pt x="200" y="1408"/>
                      <a:pt x="256" y="1416"/>
                    </a:cubicBezTo>
                    <a:cubicBezTo>
                      <a:pt x="312" y="1424"/>
                      <a:pt x="344" y="1448"/>
                      <a:pt x="448" y="1368"/>
                    </a:cubicBezTo>
                    <a:cubicBezTo>
                      <a:pt x="552" y="1288"/>
                      <a:pt x="800" y="1032"/>
                      <a:pt x="880" y="936"/>
                    </a:cubicBezTo>
                    <a:cubicBezTo>
                      <a:pt x="960" y="840"/>
                      <a:pt x="920" y="840"/>
                      <a:pt x="928" y="792"/>
                    </a:cubicBezTo>
                    <a:cubicBezTo>
                      <a:pt x="936" y="744"/>
                      <a:pt x="944" y="696"/>
                      <a:pt x="928" y="648"/>
                    </a:cubicBezTo>
                    <a:cubicBezTo>
                      <a:pt x="912" y="600"/>
                      <a:pt x="920" y="600"/>
                      <a:pt x="832" y="504"/>
                    </a:cubicBezTo>
                    <a:cubicBezTo>
                      <a:pt x="744" y="408"/>
                      <a:pt x="512" y="144"/>
                      <a:pt x="400" y="72"/>
                    </a:cubicBezTo>
                    <a:cubicBezTo>
                      <a:pt x="288" y="0"/>
                      <a:pt x="216" y="56"/>
                      <a:pt x="160" y="72"/>
                    </a:cubicBezTo>
                    <a:close/>
                  </a:path>
                </a:pathLst>
              </a:custGeom>
              <a:noFill/>
              <a:ln w="19050" cap="flat" cmpd="sng">
                <a:solidFill>
                  <a:srgbClr val="000099"/>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88795" name="Text Box 27">
                <a:extLst>
                  <a:ext uri="{FF2B5EF4-FFF2-40B4-BE49-F238E27FC236}">
                    <a16:creationId xmlns:a16="http://schemas.microsoft.com/office/drawing/2014/main" id="{8CD2E608-2C14-4518-A7F2-4EE9FB0BA341}"/>
                  </a:ext>
                </a:extLst>
              </p:cNvPr>
              <p:cNvSpPr txBox="1">
                <a:spLocks noChangeArrowheads="1"/>
              </p:cNvSpPr>
              <p:nvPr/>
            </p:nvSpPr>
            <p:spPr bwMode="auto">
              <a:xfrm>
                <a:off x="4204" y="528"/>
                <a:ext cx="278" cy="291"/>
              </a:xfrm>
              <a:prstGeom prst="rect">
                <a:avLst/>
              </a:prstGeom>
              <a:noFill/>
              <a:ln w="9525">
                <a:noFill/>
                <a:miter lim="800000"/>
                <a:headEnd/>
                <a:tailEnd/>
              </a:ln>
              <a:effectLst/>
            </p:spPr>
            <p:txBody>
              <a:bodyPr wrap="none">
                <a:spAutoFit/>
              </a:bodyPr>
              <a:lstStyle/>
              <a:p>
                <a:pPr eaLnBrk="1" hangingPunct="1">
                  <a:defRPr/>
                </a:pPr>
                <a:r>
                  <a:rPr lang="en-US" altLang="zh-CN" sz="2400" b="1" dirty="0">
                    <a:solidFill>
                      <a:srgbClr val="FF0000"/>
                    </a:solidFill>
                    <a:effectLst>
                      <a:outerShdw blurRad="38100" dist="38100" dir="2700000" algn="tl">
                        <a:srgbClr val="C0C0C0"/>
                      </a:outerShdw>
                    </a:effectLst>
                    <a:latin typeface="Times New Roman" pitchFamily="18" charset="0"/>
                  </a:rPr>
                  <a:t>-2</a:t>
                </a:r>
                <a:endParaRPr lang="en-US" altLang="zh-CN" sz="2400" dirty="0">
                  <a:solidFill>
                    <a:srgbClr val="FF0000"/>
                  </a:solidFill>
                  <a:latin typeface="Times New Roman" pitchFamily="18" charset="0"/>
                </a:endParaRPr>
              </a:p>
            </p:txBody>
          </p:sp>
          <p:sp>
            <p:nvSpPr>
              <p:cNvPr id="38935" name="Oval 30">
                <a:extLst>
                  <a:ext uri="{FF2B5EF4-FFF2-40B4-BE49-F238E27FC236}">
                    <a16:creationId xmlns:a16="http://schemas.microsoft.com/office/drawing/2014/main" id="{BF7DAB5E-AB5E-4475-8988-317FD78B6673}"/>
                  </a:ext>
                </a:extLst>
              </p:cNvPr>
              <p:cNvSpPr>
                <a:spLocks noChangeArrowheads="1"/>
              </p:cNvSpPr>
              <p:nvPr/>
            </p:nvSpPr>
            <p:spPr bwMode="auto">
              <a:xfrm>
                <a:off x="3168" y="768"/>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MS Hei"/>
                    <a:cs typeface="MS Hei"/>
                  </a:rPr>
                  <a:t>7</a:t>
                </a:r>
                <a:endParaRPr lang="en-US" altLang="zh-CN" sz="2400" b="1">
                  <a:solidFill>
                    <a:srgbClr val="FF0000"/>
                  </a:solidFill>
                  <a:latin typeface="Times New Roman" panose="02020603050405020304" pitchFamily="18" charset="0"/>
                </a:endParaRPr>
              </a:p>
            </p:txBody>
          </p:sp>
          <p:sp>
            <p:nvSpPr>
              <p:cNvPr id="38936" name="Oval 31">
                <a:extLst>
                  <a:ext uri="{FF2B5EF4-FFF2-40B4-BE49-F238E27FC236}">
                    <a16:creationId xmlns:a16="http://schemas.microsoft.com/office/drawing/2014/main" id="{F8A24B4F-E8AB-4CCC-987A-A5CABEA3E67C}"/>
                  </a:ext>
                </a:extLst>
              </p:cNvPr>
              <p:cNvSpPr>
                <a:spLocks noChangeArrowheads="1"/>
              </p:cNvSpPr>
              <p:nvPr/>
            </p:nvSpPr>
            <p:spPr bwMode="auto">
              <a:xfrm>
                <a:off x="2784" y="1200"/>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MS Hei"/>
                    <a:cs typeface="MS Hei"/>
                  </a:rPr>
                  <a:t>3</a:t>
                </a:r>
                <a:endParaRPr lang="en-US" altLang="zh-CN" sz="2400">
                  <a:solidFill>
                    <a:srgbClr val="FF0000"/>
                  </a:solidFill>
                  <a:latin typeface="Times New Roman" panose="02020603050405020304" pitchFamily="18" charset="0"/>
                </a:endParaRPr>
              </a:p>
            </p:txBody>
          </p:sp>
          <p:sp>
            <p:nvSpPr>
              <p:cNvPr id="38937" name="Oval 32">
                <a:extLst>
                  <a:ext uri="{FF2B5EF4-FFF2-40B4-BE49-F238E27FC236}">
                    <a16:creationId xmlns:a16="http://schemas.microsoft.com/office/drawing/2014/main" id="{78841999-0667-4950-BB0E-6C1DF1AAFE2C}"/>
                  </a:ext>
                </a:extLst>
              </p:cNvPr>
              <p:cNvSpPr>
                <a:spLocks noChangeArrowheads="1"/>
              </p:cNvSpPr>
              <p:nvPr/>
            </p:nvSpPr>
            <p:spPr bwMode="auto">
              <a:xfrm>
                <a:off x="3504" y="1200"/>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9</a:t>
                </a:r>
                <a:endParaRPr lang="en-US" altLang="zh-CN" sz="2400">
                  <a:solidFill>
                    <a:srgbClr val="FF0000"/>
                  </a:solidFill>
                  <a:latin typeface="Times New Roman" panose="02020603050405020304" pitchFamily="18" charset="0"/>
                </a:endParaRPr>
              </a:p>
            </p:txBody>
          </p:sp>
          <p:sp>
            <p:nvSpPr>
              <p:cNvPr id="288802" name="Text Box 34">
                <a:extLst>
                  <a:ext uri="{FF2B5EF4-FFF2-40B4-BE49-F238E27FC236}">
                    <a16:creationId xmlns:a16="http://schemas.microsoft.com/office/drawing/2014/main" id="{1733F76B-D2CF-467A-828A-EB42D5D2E82A}"/>
                  </a:ext>
                </a:extLst>
              </p:cNvPr>
              <p:cNvSpPr txBox="1">
                <a:spLocks noChangeArrowheads="1"/>
              </p:cNvSpPr>
              <p:nvPr/>
            </p:nvSpPr>
            <p:spPr bwMode="auto">
              <a:xfrm>
                <a:off x="4108" y="1392"/>
                <a:ext cx="212" cy="288"/>
              </a:xfrm>
              <a:prstGeom prst="rect">
                <a:avLst/>
              </a:prstGeom>
              <a:noFill/>
              <a:ln w="9525">
                <a:noFill/>
                <a:miter lim="800000"/>
                <a:headEnd/>
                <a:tailEnd/>
              </a:ln>
              <a:effectLst/>
            </p:spPr>
            <p:txBody>
              <a:bodyPr wrap="none">
                <a:spAutoFit/>
              </a:bodyPr>
              <a:lstStyle/>
              <a:p>
                <a:pPr eaLnBrk="1" hangingPunct="1">
                  <a:defRPr/>
                </a:pPr>
                <a:r>
                  <a:rPr lang="en-US" altLang="zh-CN" sz="2400" b="1">
                    <a:solidFill>
                      <a:srgbClr val="FF0000"/>
                    </a:solidFill>
                    <a:effectLst>
                      <a:outerShdw blurRad="38100" dist="38100" dir="2700000" algn="tl">
                        <a:srgbClr val="C0C0C0"/>
                      </a:outerShdw>
                    </a:effectLst>
                    <a:latin typeface="Times New Roman" pitchFamily="18" charset="0"/>
                  </a:rPr>
                  <a:t>0</a:t>
                </a:r>
              </a:p>
            </p:txBody>
          </p:sp>
          <p:sp>
            <p:nvSpPr>
              <p:cNvPr id="38939" name="Oval 36">
                <a:extLst>
                  <a:ext uri="{FF2B5EF4-FFF2-40B4-BE49-F238E27FC236}">
                    <a16:creationId xmlns:a16="http://schemas.microsoft.com/office/drawing/2014/main" id="{3D9A1AC7-3CA6-44A5-8BF9-3610F97FAC25}"/>
                  </a:ext>
                </a:extLst>
              </p:cNvPr>
              <p:cNvSpPr>
                <a:spLocks noChangeArrowheads="1"/>
              </p:cNvSpPr>
              <p:nvPr/>
            </p:nvSpPr>
            <p:spPr bwMode="auto">
              <a:xfrm>
                <a:off x="4032" y="1632"/>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MS Hei"/>
                    <a:cs typeface="MS Hei"/>
                  </a:rPr>
                  <a:t>18</a:t>
                </a:r>
                <a:endParaRPr lang="en-US" altLang="zh-CN" sz="2400">
                  <a:solidFill>
                    <a:srgbClr val="FF0000"/>
                  </a:solidFill>
                  <a:latin typeface="Times New Roman" panose="02020603050405020304" pitchFamily="18" charset="0"/>
                </a:endParaRPr>
              </a:p>
            </p:txBody>
          </p:sp>
          <p:sp>
            <p:nvSpPr>
              <p:cNvPr id="38940" name="Oval 38">
                <a:extLst>
                  <a:ext uri="{FF2B5EF4-FFF2-40B4-BE49-F238E27FC236}">
                    <a16:creationId xmlns:a16="http://schemas.microsoft.com/office/drawing/2014/main" id="{45007177-AF9D-4509-B566-D1E097FF3798}"/>
                  </a:ext>
                </a:extLst>
              </p:cNvPr>
              <p:cNvSpPr>
                <a:spLocks noChangeArrowheads="1"/>
              </p:cNvSpPr>
              <p:nvPr/>
            </p:nvSpPr>
            <p:spPr bwMode="auto">
              <a:xfrm>
                <a:off x="4464" y="1200"/>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MS Hei"/>
                    <a:cs typeface="MS Hei"/>
                  </a:rPr>
                  <a:t>26</a:t>
                </a:r>
                <a:endParaRPr lang="en-US" altLang="zh-CN" sz="2400">
                  <a:solidFill>
                    <a:srgbClr val="FF0000"/>
                  </a:solidFill>
                  <a:latin typeface="Times New Roman" panose="02020603050405020304" pitchFamily="18" charset="0"/>
                </a:endParaRPr>
              </a:p>
            </p:txBody>
          </p:sp>
          <p:sp>
            <p:nvSpPr>
              <p:cNvPr id="38941" name="Oval 41">
                <a:extLst>
                  <a:ext uri="{FF2B5EF4-FFF2-40B4-BE49-F238E27FC236}">
                    <a16:creationId xmlns:a16="http://schemas.microsoft.com/office/drawing/2014/main" id="{AE6A810E-14E0-4681-BEE2-8A3AB7959CE4}"/>
                  </a:ext>
                </a:extLst>
              </p:cNvPr>
              <p:cNvSpPr>
                <a:spLocks noChangeArrowheads="1"/>
              </p:cNvSpPr>
              <p:nvPr/>
            </p:nvSpPr>
            <p:spPr bwMode="auto">
              <a:xfrm>
                <a:off x="3600" y="336"/>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11</a:t>
                </a:r>
                <a:endParaRPr lang="en-US" altLang="zh-CN" sz="2400">
                  <a:solidFill>
                    <a:srgbClr val="FF0000"/>
                  </a:solidFill>
                  <a:latin typeface="Times New Roman" panose="02020603050405020304" pitchFamily="18" charset="0"/>
                </a:endParaRPr>
              </a:p>
            </p:txBody>
          </p:sp>
          <p:sp>
            <p:nvSpPr>
              <p:cNvPr id="288810" name="Text Box 42">
                <a:extLst>
                  <a:ext uri="{FF2B5EF4-FFF2-40B4-BE49-F238E27FC236}">
                    <a16:creationId xmlns:a16="http://schemas.microsoft.com/office/drawing/2014/main" id="{294BEC15-43E8-40B3-BDCB-3E48FBFEE64F}"/>
                  </a:ext>
                </a:extLst>
              </p:cNvPr>
              <p:cNvSpPr txBox="1">
                <a:spLocks noChangeArrowheads="1"/>
              </p:cNvSpPr>
              <p:nvPr/>
            </p:nvSpPr>
            <p:spPr bwMode="auto">
              <a:xfrm>
                <a:off x="4560" y="960"/>
                <a:ext cx="213" cy="291"/>
              </a:xfrm>
              <a:prstGeom prst="rect">
                <a:avLst/>
              </a:prstGeom>
              <a:noFill/>
              <a:ln w="9525">
                <a:noFill/>
                <a:miter lim="800000"/>
                <a:headEnd/>
                <a:tailEnd/>
              </a:ln>
              <a:effectLst/>
            </p:spPr>
            <p:txBody>
              <a:bodyPr wrap="none">
                <a:spAutoFit/>
              </a:bodyPr>
              <a:lstStyle/>
              <a:p>
                <a:pPr eaLnBrk="1" hangingPunct="1">
                  <a:defRPr/>
                </a:pPr>
                <a:r>
                  <a:rPr lang="en-US" altLang="zh-CN" sz="2400" b="1" dirty="0">
                    <a:solidFill>
                      <a:srgbClr val="FF0000"/>
                    </a:solidFill>
                    <a:effectLst>
                      <a:outerShdw blurRad="38100" dist="38100" dir="2700000" algn="tl">
                        <a:srgbClr val="C0C0C0"/>
                      </a:outerShdw>
                    </a:effectLst>
                    <a:latin typeface="Times New Roman" pitchFamily="18" charset="0"/>
                  </a:rPr>
                  <a:t>1</a:t>
                </a:r>
              </a:p>
            </p:txBody>
          </p:sp>
          <p:sp>
            <p:nvSpPr>
              <p:cNvPr id="38943" name="Oval 48">
                <a:extLst>
                  <a:ext uri="{FF2B5EF4-FFF2-40B4-BE49-F238E27FC236}">
                    <a16:creationId xmlns:a16="http://schemas.microsoft.com/office/drawing/2014/main" id="{2000EB8F-7B6F-49D6-9603-97E95C211CA0}"/>
                  </a:ext>
                </a:extLst>
              </p:cNvPr>
              <p:cNvSpPr>
                <a:spLocks noChangeArrowheads="1"/>
              </p:cNvSpPr>
              <p:nvPr/>
            </p:nvSpPr>
            <p:spPr bwMode="auto">
              <a:xfrm>
                <a:off x="4032" y="768"/>
                <a:ext cx="288" cy="288"/>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16</a:t>
                </a:r>
                <a:endParaRPr lang="en-US" altLang="zh-CN" sz="2400">
                  <a:solidFill>
                    <a:srgbClr val="FF0000"/>
                  </a:solidFill>
                  <a:latin typeface="Times New Roman" panose="02020603050405020304" pitchFamily="18" charset="0"/>
                </a:endParaRPr>
              </a:p>
            </p:txBody>
          </p:sp>
          <p:sp>
            <p:nvSpPr>
              <p:cNvPr id="288839" name="Text Box 71">
                <a:extLst>
                  <a:ext uri="{FF2B5EF4-FFF2-40B4-BE49-F238E27FC236}">
                    <a16:creationId xmlns:a16="http://schemas.microsoft.com/office/drawing/2014/main" id="{E82C56F9-D329-488B-8730-A1C421745A55}"/>
                  </a:ext>
                </a:extLst>
              </p:cNvPr>
              <p:cNvSpPr txBox="1">
                <a:spLocks noChangeArrowheads="1"/>
              </p:cNvSpPr>
              <p:nvPr/>
            </p:nvSpPr>
            <p:spPr bwMode="auto">
              <a:xfrm>
                <a:off x="3868" y="144"/>
                <a:ext cx="278" cy="291"/>
              </a:xfrm>
              <a:prstGeom prst="rect">
                <a:avLst/>
              </a:prstGeom>
              <a:noFill/>
              <a:ln w="9525">
                <a:noFill/>
                <a:miter lim="800000"/>
                <a:headEnd/>
                <a:tailEnd/>
              </a:ln>
              <a:effectLst/>
            </p:spPr>
            <p:txBody>
              <a:bodyPr wrap="none">
                <a:spAutoFit/>
              </a:bodyPr>
              <a:lstStyle/>
              <a:p>
                <a:pPr eaLnBrk="1" hangingPunct="1">
                  <a:defRPr/>
                </a:pPr>
                <a:r>
                  <a:rPr lang="en-US" altLang="zh-CN" sz="2400" b="1" dirty="0">
                    <a:solidFill>
                      <a:srgbClr val="FF0000"/>
                    </a:solidFill>
                    <a:effectLst>
                      <a:outerShdw blurRad="38100" dist="38100" dir="2700000" algn="tl">
                        <a:srgbClr val="C0C0C0"/>
                      </a:outerShdw>
                    </a:effectLst>
                    <a:latin typeface="Times New Roman" pitchFamily="18" charset="0"/>
                  </a:rPr>
                  <a:t>-1</a:t>
                </a:r>
              </a:p>
            </p:txBody>
          </p:sp>
        </p:grpSp>
      </p:grpSp>
      <p:sp>
        <p:nvSpPr>
          <p:cNvPr id="38916" name="文本框 79">
            <a:extLst>
              <a:ext uri="{FF2B5EF4-FFF2-40B4-BE49-F238E27FC236}">
                <a16:creationId xmlns:a16="http://schemas.microsoft.com/office/drawing/2014/main" id="{D7D8078E-6EDA-4A0A-AEAA-62049809E037}"/>
              </a:ext>
            </a:extLst>
          </p:cNvPr>
          <p:cNvSpPr txBox="1">
            <a:spLocks noChangeArrowheads="1"/>
          </p:cNvSpPr>
          <p:nvPr/>
        </p:nvSpPr>
        <p:spPr bwMode="auto">
          <a:xfrm>
            <a:off x="3686175" y="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400" b="1">
                <a:solidFill>
                  <a:srgbClr val="FF3300"/>
                </a:solidFill>
                <a:latin typeface="Times New Roman" panose="02020603050405020304" pitchFamily="18" charset="0"/>
                <a:ea typeface="仿宋_GB2312" pitchFamily="49" charset="-122"/>
              </a:rPr>
              <a:t>{ 16, 3, 7, 11, 9, 26, 18, 14, 15 }</a:t>
            </a:r>
            <a:endParaRPr lang="zh-CN" altLang="en-US" sz="2400"/>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Line 2">
            <a:extLst>
              <a:ext uri="{FF2B5EF4-FFF2-40B4-BE49-F238E27FC236}">
                <a16:creationId xmlns:a16="http://schemas.microsoft.com/office/drawing/2014/main" id="{7F7742E7-328B-4E77-8E71-6CEF94096311}"/>
              </a:ext>
            </a:extLst>
          </p:cNvPr>
          <p:cNvSpPr>
            <a:spLocks noChangeShapeType="1"/>
          </p:cNvSpPr>
          <p:nvPr/>
        </p:nvSpPr>
        <p:spPr bwMode="auto">
          <a:xfrm flipH="1">
            <a:off x="6781800" y="2057400"/>
            <a:ext cx="304800" cy="38100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39" name="Line 3">
            <a:extLst>
              <a:ext uri="{FF2B5EF4-FFF2-40B4-BE49-F238E27FC236}">
                <a16:creationId xmlns:a16="http://schemas.microsoft.com/office/drawing/2014/main" id="{4BE624DA-D51E-48BB-856E-FCCD1C1FAE1A}"/>
              </a:ext>
            </a:extLst>
          </p:cNvPr>
          <p:cNvSpPr>
            <a:spLocks noChangeShapeType="1"/>
          </p:cNvSpPr>
          <p:nvPr/>
        </p:nvSpPr>
        <p:spPr bwMode="auto">
          <a:xfrm>
            <a:off x="6629400" y="1371600"/>
            <a:ext cx="457200" cy="45720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40" name="Line 4">
            <a:extLst>
              <a:ext uri="{FF2B5EF4-FFF2-40B4-BE49-F238E27FC236}">
                <a16:creationId xmlns:a16="http://schemas.microsoft.com/office/drawing/2014/main" id="{D65D44DA-3ACC-4EB0-B5F1-F2ABA3E7AC9B}"/>
              </a:ext>
            </a:extLst>
          </p:cNvPr>
          <p:cNvSpPr>
            <a:spLocks noChangeShapeType="1"/>
          </p:cNvSpPr>
          <p:nvPr/>
        </p:nvSpPr>
        <p:spPr bwMode="auto">
          <a:xfrm flipH="1">
            <a:off x="5791200" y="1295400"/>
            <a:ext cx="533400" cy="53340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41" name="Line 5">
            <a:extLst>
              <a:ext uri="{FF2B5EF4-FFF2-40B4-BE49-F238E27FC236}">
                <a16:creationId xmlns:a16="http://schemas.microsoft.com/office/drawing/2014/main" id="{B78ECA18-A5CD-45A2-BE70-2BDED24948F1}"/>
              </a:ext>
            </a:extLst>
          </p:cNvPr>
          <p:cNvSpPr>
            <a:spLocks noChangeShapeType="1"/>
          </p:cNvSpPr>
          <p:nvPr/>
        </p:nvSpPr>
        <p:spPr bwMode="auto">
          <a:xfrm>
            <a:off x="2438400" y="1371600"/>
            <a:ext cx="457200" cy="45720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42" name="Line 6">
            <a:extLst>
              <a:ext uri="{FF2B5EF4-FFF2-40B4-BE49-F238E27FC236}">
                <a16:creationId xmlns:a16="http://schemas.microsoft.com/office/drawing/2014/main" id="{81AE9198-3A05-4BB1-BAF6-826AB1DF5FCC}"/>
              </a:ext>
            </a:extLst>
          </p:cNvPr>
          <p:cNvSpPr>
            <a:spLocks noChangeShapeType="1"/>
          </p:cNvSpPr>
          <p:nvPr/>
        </p:nvSpPr>
        <p:spPr bwMode="auto">
          <a:xfrm flipH="1">
            <a:off x="2057400" y="2819400"/>
            <a:ext cx="304800" cy="53340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43" name="Line 7">
            <a:extLst>
              <a:ext uri="{FF2B5EF4-FFF2-40B4-BE49-F238E27FC236}">
                <a16:creationId xmlns:a16="http://schemas.microsoft.com/office/drawing/2014/main" id="{1B631B0B-A710-4908-960C-F2161D7CDB91}"/>
              </a:ext>
            </a:extLst>
          </p:cNvPr>
          <p:cNvSpPr>
            <a:spLocks noChangeShapeType="1"/>
          </p:cNvSpPr>
          <p:nvPr/>
        </p:nvSpPr>
        <p:spPr bwMode="auto">
          <a:xfrm>
            <a:off x="6858000" y="2819400"/>
            <a:ext cx="381000" cy="68580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44" name="Line 8">
            <a:extLst>
              <a:ext uri="{FF2B5EF4-FFF2-40B4-BE49-F238E27FC236}">
                <a16:creationId xmlns:a16="http://schemas.microsoft.com/office/drawing/2014/main" id="{DDF03204-A85B-4B46-83EC-44AB517D9DF3}"/>
              </a:ext>
            </a:extLst>
          </p:cNvPr>
          <p:cNvSpPr>
            <a:spLocks noChangeShapeType="1"/>
          </p:cNvSpPr>
          <p:nvPr/>
        </p:nvSpPr>
        <p:spPr bwMode="auto">
          <a:xfrm>
            <a:off x="5791200" y="2057400"/>
            <a:ext cx="228600" cy="38100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45" name="Line 9">
            <a:extLst>
              <a:ext uri="{FF2B5EF4-FFF2-40B4-BE49-F238E27FC236}">
                <a16:creationId xmlns:a16="http://schemas.microsoft.com/office/drawing/2014/main" id="{54A452F6-3CA0-471C-8103-46C8B12AD510}"/>
              </a:ext>
            </a:extLst>
          </p:cNvPr>
          <p:cNvSpPr>
            <a:spLocks noChangeShapeType="1"/>
          </p:cNvSpPr>
          <p:nvPr/>
        </p:nvSpPr>
        <p:spPr bwMode="auto">
          <a:xfrm flipH="1">
            <a:off x="6248400" y="2819400"/>
            <a:ext cx="304800" cy="60960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46" name="Line 10">
            <a:extLst>
              <a:ext uri="{FF2B5EF4-FFF2-40B4-BE49-F238E27FC236}">
                <a16:creationId xmlns:a16="http://schemas.microsoft.com/office/drawing/2014/main" id="{C10148AC-0490-4E1E-B829-AE049A5B3A86}"/>
              </a:ext>
            </a:extLst>
          </p:cNvPr>
          <p:cNvSpPr>
            <a:spLocks noChangeShapeType="1"/>
          </p:cNvSpPr>
          <p:nvPr/>
        </p:nvSpPr>
        <p:spPr bwMode="auto">
          <a:xfrm>
            <a:off x="1600200" y="2133600"/>
            <a:ext cx="228600" cy="38100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47" name="Line 12">
            <a:extLst>
              <a:ext uri="{FF2B5EF4-FFF2-40B4-BE49-F238E27FC236}">
                <a16:creationId xmlns:a16="http://schemas.microsoft.com/office/drawing/2014/main" id="{E6FE4325-5D16-474E-8F87-4440F0E6E779}"/>
              </a:ext>
            </a:extLst>
          </p:cNvPr>
          <p:cNvSpPr>
            <a:spLocks noChangeShapeType="1"/>
          </p:cNvSpPr>
          <p:nvPr/>
        </p:nvSpPr>
        <p:spPr bwMode="auto">
          <a:xfrm>
            <a:off x="2133600" y="3657600"/>
            <a:ext cx="457200" cy="60960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48" name="Line 13">
            <a:extLst>
              <a:ext uri="{FF2B5EF4-FFF2-40B4-BE49-F238E27FC236}">
                <a16:creationId xmlns:a16="http://schemas.microsoft.com/office/drawing/2014/main" id="{A853CE0E-361E-41C2-A6CD-91A1C52D385D}"/>
              </a:ext>
            </a:extLst>
          </p:cNvPr>
          <p:cNvSpPr>
            <a:spLocks noChangeShapeType="1"/>
          </p:cNvSpPr>
          <p:nvPr/>
        </p:nvSpPr>
        <p:spPr bwMode="auto">
          <a:xfrm flipH="1">
            <a:off x="5105400" y="2057400"/>
            <a:ext cx="457200" cy="45720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49" name="Line 14">
            <a:extLst>
              <a:ext uri="{FF2B5EF4-FFF2-40B4-BE49-F238E27FC236}">
                <a16:creationId xmlns:a16="http://schemas.microsoft.com/office/drawing/2014/main" id="{5440A707-530A-47F4-BCF3-5D25F63A762D}"/>
              </a:ext>
            </a:extLst>
          </p:cNvPr>
          <p:cNvSpPr>
            <a:spLocks noChangeShapeType="1"/>
          </p:cNvSpPr>
          <p:nvPr/>
        </p:nvSpPr>
        <p:spPr bwMode="auto">
          <a:xfrm>
            <a:off x="3124200" y="2133600"/>
            <a:ext cx="457200" cy="45720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50" name="Line 18">
            <a:extLst>
              <a:ext uri="{FF2B5EF4-FFF2-40B4-BE49-F238E27FC236}">
                <a16:creationId xmlns:a16="http://schemas.microsoft.com/office/drawing/2014/main" id="{3F440B28-84EF-4E26-8B48-5CB6F39B4959}"/>
              </a:ext>
            </a:extLst>
          </p:cNvPr>
          <p:cNvSpPr>
            <a:spLocks noChangeShapeType="1"/>
          </p:cNvSpPr>
          <p:nvPr/>
        </p:nvSpPr>
        <p:spPr bwMode="auto">
          <a:xfrm flipH="1">
            <a:off x="838200" y="2057400"/>
            <a:ext cx="609600" cy="60960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51" name="Line 39">
            <a:extLst>
              <a:ext uri="{FF2B5EF4-FFF2-40B4-BE49-F238E27FC236}">
                <a16:creationId xmlns:a16="http://schemas.microsoft.com/office/drawing/2014/main" id="{0CDCD623-FF7C-4B7E-A979-484E9489A55D}"/>
              </a:ext>
            </a:extLst>
          </p:cNvPr>
          <p:cNvSpPr>
            <a:spLocks noChangeShapeType="1"/>
          </p:cNvSpPr>
          <p:nvPr/>
        </p:nvSpPr>
        <p:spPr bwMode="auto">
          <a:xfrm flipH="1">
            <a:off x="1676400" y="1295400"/>
            <a:ext cx="533400" cy="53340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52" name="Line 41">
            <a:extLst>
              <a:ext uri="{FF2B5EF4-FFF2-40B4-BE49-F238E27FC236}">
                <a16:creationId xmlns:a16="http://schemas.microsoft.com/office/drawing/2014/main" id="{16318C3C-5BC3-4FB2-8D6F-0018CEF9D71F}"/>
              </a:ext>
            </a:extLst>
          </p:cNvPr>
          <p:cNvSpPr>
            <a:spLocks noChangeShapeType="1"/>
          </p:cNvSpPr>
          <p:nvPr/>
        </p:nvSpPr>
        <p:spPr bwMode="auto">
          <a:xfrm>
            <a:off x="7315200" y="2057400"/>
            <a:ext cx="685800" cy="68580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53" name="Freeform 49">
            <a:extLst>
              <a:ext uri="{FF2B5EF4-FFF2-40B4-BE49-F238E27FC236}">
                <a16:creationId xmlns:a16="http://schemas.microsoft.com/office/drawing/2014/main" id="{257D77E6-3014-423D-AEB6-96BCCD085C4F}"/>
              </a:ext>
            </a:extLst>
          </p:cNvPr>
          <p:cNvSpPr>
            <a:spLocks/>
          </p:cNvSpPr>
          <p:nvPr/>
        </p:nvSpPr>
        <p:spPr bwMode="auto">
          <a:xfrm>
            <a:off x="1663700" y="2247900"/>
            <a:ext cx="1320800" cy="2501900"/>
          </a:xfrm>
          <a:custGeom>
            <a:avLst/>
            <a:gdLst>
              <a:gd name="T0" fmla="*/ 440 w 832"/>
              <a:gd name="T1" fmla="*/ 72 h 1576"/>
              <a:gd name="T2" fmla="*/ 344 w 832"/>
              <a:gd name="T3" fmla="*/ 216 h 1576"/>
              <a:gd name="T4" fmla="*/ 296 w 832"/>
              <a:gd name="T5" fmla="*/ 408 h 1576"/>
              <a:gd name="T6" fmla="*/ 104 w 832"/>
              <a:gd name="T7" fmla="*/ 600 h 1576"/>
              <a:gd name="T8" fmla="*/ 8 w 832"/>
              <a:gd name="T9" fmla="*/ 744 h 1576"/>
              <a:gd name="T10" fmla="*/ 56 w 832"/>
              <a:gd name="T11" fmla="*/ 984 h 1576"/>
              <a:gd name="T12" fmla="*/ 344 w 832"/>
              <a:gd name="T13" fmla="*/ 1416 h 1576"/>
              <a:gd name="T14" fmla="*/ 536 w 832"/>
              <a:gd name="T15" fmla="*/ 1560 h 1576"/>
              <a:gd name="T16" fmla="*/ 728 w 832"/>
              <a:gd name="T17" fmla="*/ 1512 h 1576"/>
              <a:gd name="T18" fmla="*/ 824 w 832"/>
              <a:gd name="T19" fmla="*/ 1368 h 1576"/>
              <a:gd name="T20" fmla="*/ 776 w 832"/>
              <a:gd name="T21" fmla="*/ 1176 h 1576"/>
              <a:gd name="T22" fmla="*/ 536 w 832"/>
              <a:gd name="T23" fmla="*/ 888 h 1576"/>
              <a:gd name="T24" fmla="*/ 584 w 832"/>
              <a:gd name="T25" fmla="*/ 600 h 1576"/>
              <a:gd name="T26" fmla="*/ 728 w 832"/>
              <a:gd name="T27" fmla="*/ 456 h 1576"/>
              <a:gd name="T28" fmla="*/ 776 w 832"/>
              <a:gd name="T29" fmla="*/ 312 h 1576"/>
              <a:gd name="T30" fmla="*/ 776 w 832"/>
              <a:gd name="T31" fmla="*/ 168 h 1576"/>
              <a:gd name="T32" fmla="*/ 632 w 832"/>
              <a:gd name="T33" fmla="*/ 24 h 1576"/>
              <a:gd name="T34" fmla="*/ 488 w 832"/>
              <a:gd name="T35" fmla="*/ 24 h 1576"/>
              <a:gd name="T36" fmla="*/ 440 w 832"/>
              <a:gd name="T37" fmla="*/ 72 h 15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32" h="1576">
                <a:moveTo>
                  <a:pt x="440" y="72"/>
                </a:moveTo>
                <a:cubicBezTo>
                  <a:pt x="416" y="104"/>
                  <a:pt x="368" y="160"/>
                  <a:pt x="344" y="216"/>
                </a:cubicBezTo>
                <a:cubicBezTo>
                  <a:pt x="320" y="272"/>
                  <a:pt x="336" y="344"/>
                  <a:pt x="296" y="408"/>
                </a:cubicBezTo>
                <a:cubicBezTo>
                  <a:pt x="256" y="472"/>
                  <a:pt x="152" y="544"/>
                  <a:pt x="104" y="600"/>
                </a:cubicBezTo>
                <a:cubicBezTo>
                  <a:pt x="56" y="656"/>
                  <a:pt x="16" y="680"/>
                  <a:pt x="8" y="744"/>
                </a:cubicBezTo>
                <a:cubicBezTo>
                  <a:pt x="0" y="808"/>
                  <a:pt x="0" y="872"/>
                  <a:pt x="56" y="984"/>
                </a:cubicBezTo>
                <a:cubicBezTo>
                  <a:pt x="112" y="1096"/>
                  <a:pt x="264" y="1320"/>
                  <a:pt x="344" y="1416"/>
                </a:cubicBezTo>
                <a:cubicBezTo>
                  <a:pt x="424" y="1512"/>
                  <a:pt x="472" y="1544"/>
                  <a:pt x="536" y="1560"/>
                </a:cubicBezTo>
                <a:cubicBezTo>
                  <a:pt x="600" y="1576"/>
                  <a:pt x="680" y="1544"/>
                  <a:pt x="728" y="1512"/>
                </a:cubicBezTo>
                <a:cubicBezTo>
                  <a:pt x="776" y="1480"/>
                  <a:pt x="816" y="1424"/>
                  <a:pt x="824" y="1368"/>
                </a:cubicBezTo>
                <a:cubicBezTo>
                  <a:pt x="832" y="1312"/>
                  <a:pt x="824" y="1256"/>
                  <a:pt x="776" y="1176"/>
                </a:cubicBezTo>
                <a:cubicBezTo>
                  <a:pt x="728" y="1096"/>
                  <a:pt x="568" y="984"/>
                  <a:pt x="536" y="888"/>
                </a:cubicBezTo>
                <a:cubicBezTo>
                  <a:pt x="504" y="792"/>
                  <a:pt x="552" y="672"/>
                  <a:pt x="584" y="600"/>
                </a:cubicBezTo>
                <a:cubicBezTo>
                  <a:pt x="616" y="528"/>
                  <a:pt x="696" y="504"/>
                  <a:pt x="728" y="456"/>
                </a:cubicBezTo>
                <a:cubicBezTo>
                  <a:pt x="760" y="408"/>
                  <a:pt x="768" y="360"/>
                  <a:pt x="776" y="312"/>
                </a:cubicBezTo>
                <a:cubicBezTo>
                  <a:pt x="784" y="264"/>
                  <a:pt x="800" y="216"/>
                  <a:pt x="776" y="168"/>
                </a:cubicBezTo>
                <a:cubicBezTo>
                  <a:pt x="752" y="120"/>
                  <a:pt x="680" y="48"/>
                  <a:pt x="632" y="24"/>
                </a:cubicBezTo>
                <a:cubicBezTo>
                  <a:pt x="584" y="0"/>
                  <a:pt x="520" y="16"/>
                  <a:pt x="488" y="24"/>
                </a:cubicBezTo>
                <a:cubicBezTo>
                  <a:pt x="456" y="32"/>
                  <a:pt x="464" y="40"/>
                  <a:pt x="440" y="72"/>
                </a:cubicBezTo>
                <a:close/>
              </a:path>
            </a:pathLst>
          </a:custGeom>
          <a:noFill/>
          <a:ln w="19050" cap="rnd" cmpd="sng">
            <a:solidFill>
              <a:srgbClr val="000099"/>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9954" name="灯片编号占位符 2">
            <a:extLst>
              <a:ext uri="{FF2B5EF4-FFF2-40B4-BE49-F238E27FC236}">
                <a16:creationId xmlns:a16="http://schemas.microsoft.com/office/drawing/2014/main" id="{817A3894-57FB-405F-9B7F-46D41ADF19AB}"/>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32A48A8-CF30-4296-AEDD-E0D91E7A7171}" type="slidenum">
              <a:rPr lang="en-US" altLang="zh-CN">
                <a:solidFill>
                  <a:srgbClr val="006600"/>
                </a:solidFill>
                <a:latin typeface="Courier New" panose="02070309020205020404" pitchFamily="49" charset="0"/>
                <a:ea typeface="华文新魏" panose="02010800040101010101" pitchFamily="2" charset="-122"/>
              </a:rPr>
              <a:pPr/>
              <a:t>34</a:t>
            </a:fld>
            <a:endParaRPr lang="en-US" altLang="zh-CN">
              <a:solidFill>
                <a:srgbClr val="006600"/>
              </a:solidFill>
              <a:latin typeface="Courier New" panose="02070309020205020404" pitchFamily="49" charset="0"/>
              <a:ea typeface="华文新魏" panose="02010800040101010101" pitchFamily="2" charset="-122"/>
            </a:endParaRPr>
          </a:p>
        </p:txBody>
      </p:sp>
      <p:sp>
        <p:nvSpPr>
          <p:cNvPr id="39955" name="Line 11">
            <a:extLst>
              <a:ext uri="{FF2B5EF4-FFF2-40B4-BE49-F238E27FC236}">
                <a16:creationId xmlns:a16="http://schemas.microsoft.com/office/drawing/2014/main" id="{D5C99571-3CD3-48E5-995D-4AA147CAA0F1}"/>
              </a:ext>
            </a:extLst>
          </p:cNvPr>
          <p:cNvSpPr>
            <a:spLocks noChangeShapeType="1"/>
          </p:cNvSpPr>
          <p:nvPr/>
        </p:nvSpPr>
        <p:spPr bwMode="auto">
          <a:xfrm flipH="1">
            <a:off x="2590800" y="2133600"/>
            <a:ext cx="228600" cy="38100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56" name="Oval 15">
            <a:extLst>
              <a:ext uri="{FF2B5EF4-FFF2-40B4-BE49-F238E27FC236}">
                <a16:creationId xmlns:a16="http://schemas.microsoft.com/office/drawing/2014/main" id="{1971699E-9BA3-4162-95B3-105194059DE1}"/>
              </a:ext>
            </a:extLst>
          </p:cNvPr>
          <p:cNvSpPr>
            <a:spLocks noChangeArrowheads="1"/>
          </p:cNvSpPr>
          <p:nvPr/>
        </p:nvSpPr>
        <p:spPr bwMode="auto">
          <a:xfrm>
            <a:off x="2362200" y="4114800"/>
            <a:ext cx="457200" cy="457200"/>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15</a:t>
            </a:r>
            <a:endParaRPr lang="en-US" altLang="zh-CN" sz="2400">
              <a:solidFill>
                <a:srgbClr val="FF0000"/>
              </a:solidFill>
              <a:latin typeface="Times New Roman" panose="02020603050405020304" pitchFamily="18" charset="0"/>
            </a:endParaRPr>
          </a:p>
        </p:txBody>
      </p:sp>
      <p:sp>
        <p:nvSpPr>
          <p:cNvPr id="39957" name="Oval 16">
            <a:extLst>
              <a:ext uri="{FF2B5EF4-FFF2-40B4-BE49-F238E27FC236}">
                <a16:creationId xmlns:a16="http://schemas.microsoft.com/office/drawing/2014/main" id="{2C4FB864-3EDD-4D38-B93C-5F2FEA59C112}"/>
              </a:ext>
            </a:extLst>
          </p:cNvPr>
          <p:cNvSpPr>
            <a:spLocks noChangeArrowheads="1"/>
          </p:cNvSpPr>
          <p:nvPr/>
        </p:nvSpPr>
        <p:spPr bwMode="auto">
          <a:xfrm>
            <a:off x="6934200" y="1676400"/>
            <a:ext cx="457200" cy="457200"/>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18</a:t>
            </a:r>
            <a:endParaRPr lang="en-US" altLang="zh-CN" sz="2400">
              <a:solidFill>
                <a:srgbClr val="FF0000"/>
              </a:solidFill>
              <a:latin typeface="Times New Roman" panose="02020603050405020304" pitchFamily="18" charset="0"/>
            </a:endParaRPr>
          </a:p>
        </p:txBody>
      </p:sp>
      <p:sp>
        <p:nvSpPr>
          <p:cNvPr id="289809" name="Text Box 17">
            <a:extLst>
              <a:ext uri="{FF2B5EF4-FFF2-40B4-BE49-F238E27FC236}">
                <a16:creationId xmlns:a16="http://schemas.microsoft.com/office/drawing/2014/main" id="{527558A2-A992-44C7-A309-52C8744C1C51}"/>
              </a:ext>
            </a:extLst>
          </p:cNvPr>
          <p:cNvSpPr txBox="1">
            <a:spLocks noChangeArrowheads="1"/>
          </p:cNvSpPr>
          <p:nvPr/>
        </p:nvSpPr>
        <p:spPr bwMode="auto">
          <a:xfrm>
            <a:off x="2406650" y="685800"/>
            <a:ext cx="441325" cy="461963"/>
          </a:xfrm>
          <a:prstGeom prst="rect">
            <a:avLst/>
          </a:prstGeom>
          <a:noFill/>
          <a:ln w="9525">
            <a:noFill/>
            <a:miter lim="800000"/>
            <a:headEnd/>
            <a:tailEnd/>
          </a:ln>
          <a:effectLst/>
        </p:spPr>
        <p:txBody>
          <a:bodyPr wrap="none">
            <a:spAutoFit/>
          </a:bodyPr>
          <a:lstStyle/>
          <a:p>
            <a:pPr eaLnBrk="1" hangingPunct="1">
              <a:defRPr/>
            </a:pPr>
            <a:r>
              <a:rPr lang="en-US" altLang="zh-CN" sz="2400" b="1" dirty="0">
                <a:solidFill>
                  <a:srgbClr val="FF0000"/>
                </a:solidFill>
                <a:effectLst>
                  <a:outerShdw blurRad="38100" dist="38100" dir="2700000" algn="tl">
                    <a:srgbClr val="C0C0C0"/>
                  </a:outerShdw>
                </a:effectLst>
                <a:latin typeface="Times New Roman" pitchFamily="18" charset="0"/>
              </a:rPr>
              <a:t>-2</a:t>
            </a:r>
            <a:endParaRPr lang="en-US" altLang="zh-CN" sz="2400" dirty="0">
              <a:solidFill>
                <a:srgbClr val="FF0000"/>
              </a:solidFill>
              <a:latin typeface="Times New Roman" pitchFamily="18" charset="0"/>
            </a:endParaRPr>
          </a:p>
        </p:txBody>
      </p:sp>
      <p:sp>
        <p:nvSpPr>
          <p:cNvPr id="39959" name="Oval 19">
            <a:extLst>
              <a:ext uri="{FF2B5EF4-FFF2-40B4-BE49-F238E27FC236}">
                <a16:creationId xmlns:a16="http://schemas.microsoft.com/office/drawing/2014/main" id="{76942A59-B920-473D-B0DD-36B4CC94B7A1}"/>
              </a:ext>
            </a:extLst>
          </p:cNvPr>
          <p:cNvSpPr>
            <a:spLocks noChangeArrowheads="1"/>
          </p:cNvSpPr>
          <p:nvPr/>
        </p:nvSpPr>
        <p:spPr bwMode="auto">
          <a:xfrm>
            <a:off x="609600" y="2438400"/>
            <a:ext cx="457200" cy="457200"/>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MS Hei"/>
                <a:cs typeface="MS Hei"/>
              </a:rPr>
              <a:t>3</a:t>
            </a:r>
            <a:endParaRPr lang="en-US" altLang="zh-CN" sz="2400">
              <a:solidFill>
                <a:srgbClr val="FF0000"/>
              </a:solidFill>
              <a:latin typeface="Times New Roman" panose="02020603050405020304" pitchFamily="18" charset="0"/>
            </a:endParaRPr>
          </a:p>
        </p:txBody>
      </p:sp>
      <p:sp>
        <p:nvSpPr>
          <p:cNvPr id="39960" name="Oval 20">
            <a:extLst>
              <a:ext uri="{FF2B5EF4-FFF2-40B4-BE49-F238E27FC236}">
                <a16:creationId xmlns:a16="http://schemas.microsoft.com/office/drawing/2014/main" id="{FF71B01D-7B3D-4547-8579-1712872B025B}"/>
              </a:ext>
            </a:extLst>
          </p:cNvPr>
          <p:cNvSpPr>
            <a:spLocks noChangeArrowheads="1"/>
          </p:cNvSpPr>
          <p:nvPr/>
        </p:nvSpPr>
        <p:spPr bwMode="auto">
          <a:xfrm>
            <a:off x="2743200" y="1752600"/>
            <a:ext cx="457200" cy="457200"/>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18</a:t>
            </a:r>
            <a:endParaRPr lang="en-US" altLang="zh-CN" sz="2400">
              <a:solidFill>
                <a:srgbClr val="FF0000"/>
              </a:solidFill>
              <a:latin typeface="Times New Roman" panose="02020603050405020304" pitchFamily="18" charset="0"/>
            </a:endParaRPr>
          </a:p>
        </p:txBody>
      </p:sp>
      <p:sp>
        <p:nvSpPr>
          <p:cNvPr id="39961" name="Oval 21">
            <a:extLst>
              <a:ext uri="{FF2B5EF4-FFF2-40B4-BE49-F238E27FC236}">
                <a16:creationId xmlns:a16="http://schemas.microsoft.com/office/drawing/2014/main" id="{FE8E4C35-FD7C-4767-95DA-4CA633B65721}"/>
              </a:ext>
            </a:extLst>
          </p:cNvPr>
          <p:cNvSpPr>
            <a:spLocks noChangeArrowheads="1"/>
          </p:cNvSpPr>
          <p:nvPr/>
        </p:nvSpPr>
        <p:spPr bwMode="auto">
          <a:xfrm>
            <a:off x="2286000" y="2438400"/>
            <a:ext cx="457200" cy="457200"/>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MS Hei"/>
                <a:cs typeface="MS Hei"/>
              </a:rPr>
              <a:t>16</a:t>
            </a:r>
            <a:endParaRPr lang="en-US" altLang="zh-CN" sz="2400">
              <a:solidFill>
                <a:srgbClr val="FF0000"/>
              </a:solidFill>
              <a:latin typeface="Times New Roman" panose="02020603050405020304" pitchFamily="18" charset="0"/>
            </a:endParaRPr>
          </a:p>
        </p:txBody>
      </p:sp>
      <p:sp>
        <p:nvSpPr>
          <p:cNvPr id="289814" name="Text Box 22">
            <a:extLst>
              <a:ext uri="{FF2B5EF4-FFF2-40B4-BE49-F238E27FC236}">
                <a16:creationId xmlns:a16="http://schemas.microsoft.com/office/drawing/2014/main" id="{1F27BEDA-B698-449C-B41F-A5E40127C399}"/>
              </a:ext>
            </a:extLst>
          </p:cNvPr>
          <p:cNvSpPr txBox="1">
            <a:spLocks noChangeArrowheads="1"/>
          </p:cNvSpPr>
          <p:nvPr/>
        </p:nvSpPr>
        <p:spPr bwMode="auto">
          <a:xfrm>
            <a:off x="2209800" y="1981200"/>
            <a:ext cx="338138" cy="461963"/>
          </a:xfrm>
          <a:prstGeom prst="rect">
            <a:avLst/>
          </a:prstGeom>
          <a:noFill/>
          <a:ln w="9525">
            <a:noFill/>
            <a:miter lim="800000"/>
            <a:headEnd/>
            <a:tailEnd/>
          </a:ln>
          <a:effectLst/>
        </p:spPr>
        <p:txBody>
          <a:bodyPr wrap="none">
            <a:spAutoFit/>
          </a:bodyPr>
          <a:lstStyle/>
          <a:p>
            <a:pPr eaLnBrk="1" hangingPunct="1">
              <a:defRPr/>
            </a:pPr>
            <a:r>
              <a:rPr lang="en-US" altLang="zh-CN" sz="2400" b="1" dirty="0">
                <a:solidFill>
                  <a:srgbClr val="FF0000"/>
                </a:solidFill>
                <a:effectLst>
                  <a:outerShdw blurRad="38100" dist="38100" dir="2700000" algn="tl">
                    <a:srgbClr val="C0C0C0"/>
                  </a:outerShdw>
                </a:effectLst>
                <a:latin typeface="Times New Roman" pitchFamily="18" charset="0"/>
              </a:rPr>
              <a:t>2</a:t>
            </a:r>
            <a:endParaRPr lang="en-US" altLang="zh-CN" sz="2400" dirty="0">
              <a:solidFill>
                <a:srgbClr val="FF0000"/>
              </a:solidFill>
              <a:latin typeface="Times New Roman" pitchFamily="18" charset="0"/>
            </a:endParaRPr>
          </a:p>
        </p:txBody>
      </p:sp>
      <p:sp>
        <p:nvSpPr>
          <p:cNvPr id="39963" name="AutoShape 23">
            <a:extLst>
              <a:ext uri="{FF2B5EF4-FFF2-40B4-BE49-F238E27FC236}">
                <a16:creationId xmlns:a16="http://schemas.microsoft.com/office/drawing/2014/main" id="{A448DB6F-6781-48DA-8D01-3A6B08D2190A}"/>
              </a:ext>
            </a:extLst>
          </p:cNvPr>
          <p:cNvSpPr>
            <a:spLocks noChangeArrowheads="1"/>
          </p:cNvSpPr>
          <p:nvPr/>
        </p:nvSpPr>
        <p:spPr bwMode="auto">
          <a:xfrm>
            <a:off x="3810000" y="1600200"/>
            <a:ext cx="1219200" cy="228600"/>
          </a:xfrm>
          <a:prstGeom prst="rightArrow">
            <a:avLst>
              <a:gd name="adj1" fmla="val 50000"/>
              <a:gd name="adj2" fmla="val 133333"/>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FF0000"/>
              </a:solidFill>
            </a:endParaRPr>
          </a:p>
        </p:txBody>
      </p:sp>
      <p:sp>
        <p:nvSpPr>
          <p:cNvPr id="289816" name="Text Box 24">
            <a:extLst>
              <a:ext uri="{FF2B5EF4-FFF2-40B4-BE49-F238E27FC236}">
                <a16:creationId xmlns:a16="http://schemas.microsoft.com/office/drawing/2014/main" id="{B3FA0AB6-AF24-47A5-8B32-8511AD8CD3FE}"/>
              </a:ext>
            </a:extLst>
          </p:cNvPr>
          <p:cNvSpPr txBox="1">
            <a:spLocks noChangeArrowheads="1"/>
          </p:cNvSpPr>
          <p:nvPr/>
        </p:nvSpPr>
        <p:spPr bwMode="auto">
          <a:xfrm>
            <a:off x="3733800" y="990600"/>
            <a:ext cx="1416050" cy="457200"/>
          </a:xfrm>
          <a:prstGeom prst="rect">
            <a:avLst/>
          </a:prstGeom>
          <a:noFill/>
          <a:ln w="9525">
            <a:noFill/>
            <a:miter lim="800000"/>
            <a:headEnd/>
            <a:tailEnd/>
          </a:ln>
          <a:effectLst/>
        </p:spPr>
        <p:txBody>
          <a:bodyPr wrap="none">
            <a:spAutoFit/>
          </a:bodyPr>
          <a:lstStyle/>
          <a:p>
            <a:pPr eaLnBrk="1" hangingPunct="1">
              <a:defRPr/>
            </a:pPr>
            <a:r>
              <a:rPr lang="zh-CN" altLang="en-US" sz="2400" b="1">
                <a:solidFill>
                  <a:srgbClr val="FF0000"/>
                </a:solidFill>
                <a:effectLst>
                  <a:outerShdw blurRad="38100" dist="38100" dir="2700000" algn="tl">
                    <a:srgbClr val="C0C0C0"/>
                  </a:outerShdw>
                </a:effectLst>
                <a:latin typeface="Times New Roman" pitchFamily="18" charset="0"/>
                <a:ea typeface="仿宋_GB2312" pitchFamily="49" charset="-122"/>
              </a:rPr>
              <a:t>左右双旋</a:t>
            </a:r>
            <a:endParaRPr lang="zh-CN" altLang="en-US" sz="2400">
              <a:solidFill>
                <a:srgbClr val="FF0000"/>
              </a:solidFill>
              <a:latin typeface="Times New Roman" pitchFamily="18" charset="0"/>
            </a:endParaRPr>
          </a:p>
        </p:txBody>
      </p:sp>
      <p:sp>
        <p:nvSpPr>
          <p:cNvPr id="39965" name="Oval 25">
            <a:extLst>
              <a:ext uri="{FF2B5EF4-FFF2-40B4-BE49-F238E27FC236}">
                <a16:creationId xmlns:a16="http://schemas.microsoft.com/office/drawing/2014/main" id="{E194966A-EBD2-4A99-A77B-C8E5A749D910}"/>
              </a:ext>
            </a:extLst>
          </p:cNvPr>
          <p:cNvSpPr>
            <a:spLocks noChangeArrowheads="1"/>
          </p:cNvSpPr>
          <p:nvPr/>
        </p:nvSpPr>
        <p:spPr bwMode="auto">
          <a:xfrm>
            <a:off x="5486400" y="1676400"/>
            <a:ext cx="457200" cy="457200"/>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MS Hei"/>
                <a:cs typeface="MS Hei"/>
              </a:rPr>
              <a:t>7</a:t>
            </a:r>
            <a:endParaRPr lang="en-US" altLang="zh-CN" sz="2400" b="1">
              <a:solidFill>
                <a:srgbClr val="FF0000"/>
              </a:solidFill>
              <a:latin typeface="Times New Roman" panose="02020603050405020304" pitchFamily="18" charset="0"/>
            </a:endParaRPr>
          </a:p>
        </p:txBody>
      </p:sp>
      <p:sp>
        <p:nvSpPr>
          <p:cNvPr id="39966" name="Oval 26">
            <a:extLst>
              <a:ext uri="{FF2B5EF4-FFF2-40B4-BE49-F238E27FC236}">
                <a16:creationId xmlns:a16="http://schemas.microsoft.com/office/drawing/2014/main" id="{B2435D61-0324-4453-A60A-E4F958858E06}"/>
              </a:ext>
            </a:extLst>
          </p:cNvPr>
          <p:cNvSpPr>
            <a:spLocks noChangeArrowheads="1"/>
          </p:cNvSpPr>
          <p:nvPr/>
        </p:nvSpPr>
        <p:spPr bwMode="auto">
          <a:xfrm>
            <a:off x="4724400" y="2438400"/>
            <a:ext cx="457200" cy="457200"/>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MS Hei"/>
                <a:cs typeface="MS Hei"/>
              </a:rPr>
              <a:t>3</a:t>
            </a:r>
            <a:endParaRPr lang="en-US" altLang="zh-CN" sz="2400">
              <a:solidFill>
                <a:srgbClr val="FF0000"/>
              </a:solidFill>
              <a:latin typeface="Times New Roman" panose="02020603050405020304" pitchFamily="18" charset="0"/>
            </a:endParaRPr>
          </a:p>
        </p:txBody>
      </p:sp>
      <p:sp>
        <p:nvSpPr>
          <p:cNvPr id="289819" name="Text Box 27">
            <a:extLst>
              <a:ext uri="{FF2B5EF4-FFF2-40B4-BE49-F238E27FC236}">
                <a16:creationId xmlns:a16="http://schemas.microsoft.com/office/drawing/2014/main" id="{C45420E4-3529-49AE-874D-A573FA7FE748}"/>
              </a:ext>
            </a:extLst>
          </p:cNvPr>
          <p:cNvSpPr txBox="1">
            <a:spLocks noChangeArrowheads="1"/>
          </p:cNvSpPr>
          <p:nvPr/>
        </p:nvSpPr>
        <p:spPr bwMode="auto">
          <a:xfrm>
            <a:off x="5791200" y="2895600"/>
            <a:ext cx="336550" cy="457200"/>
          </a:xfrm>
          <a:prstGeom prst="rect">
            <a:avLst/>
          </a:prstGeom>
          <a:noFill/>
          <a:ln w="9525">
            <a:noFill/>
            <a:miter lim="800000"/>
            <a:headEnd/>
            <a:tailEnd/>
          </a:ln>
          <a:effectLst/>
        </p:spPr>
        <p:txBody>
          <a:bodyPr wrap="none">
            <a:spAutoFit/>
          </a:bodyPr>
          <a:lstStyle/>
          <a:p>
            <a:pPr eaLnBrk="1" hangingPunct="1">
              <a:defRPr/>
            </a:pPr>
            <a:r>
              <a:rPr lang="en-US" altLang="zh-CN" sz="2400" b="1">
                <a:solidFill>
                  <a:srgbClr val="FF0000"/>
                </a:solidFill>
                <a:effectLst>
                  <a:outerShdw blurRad="38100" dist="38100" dir="2700000" algn="tl">
                    <a:srgbClr val="C0C0C0"/>
                  </a:outerShdw>
                </a:effectLst>
                <a:latin typeface="Times New Roman" pitchFamily="18" charset="0"/>
              </a:rPr>
              <a:t>0</a:t>
            </a:r>
          </a:p>
        </p:txBody>
      </p:sp>
      <p:sp>
        <p:nvSpPr>
          <p:cNvPr id="289820" name="Text Box 28">
            <a:extLst>
              <a:ext uri="{FF2B5EF4-FFF2-40B4-BE49-F238E27FC236}">
                <a16:creationId xmlns:a16="http://schemas.microsoft.com/office/drawing/2014/main" id="{8F33C5EB-9B39-4C91-A0FA-9F34E975388F}"/>
              </a:ext>
            </a:extLst>
          </p:cNvPr>
          <p:cNvSpPr txBox="1">
            <a:spLocks noChangeArrowheads="1"/>
          </p:cNvSpPr>
          <p:nvPr/>
        </p:nvSpPr>
        <p:spPr bwMode="auto">
          <a:xfrm>
            <a:off x="6324600" y="2057400"/>
            <a:ext cx="336550" cy="457200"/>
          </a:xfrm>
          <a:prstGeom prst="rect">
            <a:avLst/>
          </a:prstGeom>
          <a:noFill/>
          <a:ln w="9525">
            <a:noFill/>
            <a:miter lim="800000"/>
            <a:headEnd/>
            <a:tailEnd/>
          </a:ln>
          <a:effectLst/>
        </p:spPr>
        <p:txBody>
          <a:bodyPr wrap="none">
            <a:spAutoFit/>
          </a:bodyPr>
          <a:lstStyle/>
          <a:p>
            <a:pPr eaLnBrk="1" hangingPunct="1">
              <a:defRPr/>
            </a:pPr>
            <a:r>
              <a:rPr lang="en-US" altLang="zh-CN" sz="2400" b="1">
                <a:solidFill>
                  <a:srgbClr val="FF0000"/>
                </a:solidFill>
                <a:effectLst>
                  <a:outerShdw blurRad="38100" dist="38100" dir="2700000" algn="tl">
                    <a:srgbClr val="C0C0C0"/>
                  </a:outerShdw>
                </a:effectLst>
                <a:latin typeface="Times New Roman" pitchFamily="18" charset="0"/>
              </a:rPr>
              <a:t>0</a:t>
            </a:r>
          </a:p>
        </p:txBody>
      </p:sp>
      <p:sp>
        <p:nvSpPr>
          <p:cNvPr id="289821" name="Text Box 29">
            <a:extLst>
              <a:ext uri="{FF2B5EF4-FFF2-40B4-BE49-F238E27FC236}">
                <a16:creationId xmlns:a16="http://schemas.microsoft.com/office/drawing/2014/main" id="{BB18429B-2D91-4437-A9C1-AD927BA55110}"/>
              </a:ext>
            </a:extLst>
          </p:cNvPr>
          <p:cNvSpPr txBox="1">
            <a:spLocks noChangeArrowheads="1"/>
          </p:cNvSpPr>
          <p:nvPr/>
        </p:nvSpPr>
        <p:spPr bwMode="auto">
          <a:xfrm>
            <a:off x="2590800" y="3733800"/>
            <a:ext cx="336550" cy="457200"/>
          </a:xfrm>
          <a:prstGeom prst="rect">
            <a:avLst/>
          </a:prstGeom>
          <a:noFill/>
          <a:ln w="9525">
            <a:noFill/>
            <a:miter lim="800000"/>
            <a:headEnd/>
            <a:tailEnd/>
          </a:ln>
          <a:effectLst/>
        </p:spPr>
        <p:txBody>
          <a:bodyPr wrap="none">
            <a:spAutoFit/>
          </a:bodyPr>
          <a:lstStyle/>
          <a:p>
            <a:pPr eaLnBrk="1" hangingPunct="1">
              <a:defRPr/>
            </a:pPr>
            <a:r>
              <a:rPr lang="en-US" altLang="zh-CN" sz="2400" b="1">
                <a:solidFill>
                  <a:srgbClr val="FF0000"/>
                </a:solidFill>
                <a:effectLst>
                  <a:outerShdw blurRad="38100" dist="38100" dir="2700000" algn="tl">
                    <a:srgbClr val="C0C0C0"/>
                  </a:outerShdw>
                </a:effectLst>
                <a:latin typeface="Times New Roman" pitchFamily="18" charset="0"/>
              </a:rPr>
              <a:t>0</a:t>
            </a:r>
          </a:p>
        </p:txBody>
      </p:sp>
      <p:sp>
        <p:nvSpPr>
          <p:cNvPr id="39970" name="Oval 30">
            <a:extLst>
              <a:ext uri="{FF2B5EF4-FFF2-40B4-BE49-F238E27FC236}">
                <a16:creationId xmlns:a16="http://schemas.microsoft.com/office/drawing/2014/main" id="{E9F62A3C-5554-4F87-95DC-7E5EAC12A7C7}"/>
              </a:ext>
            </a:extLst>
          </p:cNvPr>
          <p:cNvSpPr>
            <a:spLocks noChangeArrowheads="1"/>
          </p:cNvSpPr>
          <p:nvPr/>
        </p:nvSpPr>
        <p:spPr bwMode="auto">
          <a:xfrm>
            <a:off x="6248400" y="990600"/>
            <a:ext cx="457200" cy="457200"/>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11</a:t>
            </a:r>
            <a:endParaRPr lang="en-US" altLang="zh-CN" sz="2400">
              <a:solidFill>
                <a:srgbClr val="FF0000"/>
              </a:solidFill>
              <a:latin typeface="Times New Roman" panose="02020603050405020304" pitchFamily="18" charset="0"/>
            </a:endParaRPr>
          </a:p>
        </p:txBody>
      </p:sp>
      <p:sp>
        <p:nvSpPr>
          <p:cNvPr id="39971" name="Oval 31">
            <a:extLst>
              <a:ext uri="{FF2B5EF4-FFF2-40B4-BE49-F238E27FC236}">
                <a16:creationId xmlns:a16="http://schemas.microsoft.com/office/drawing/2014/main" id="{5A9CCF87-765F-4DE7-95F2-E592835400C7}"/>
              </a:ext>
            </a:extLst>
          </p:cNvPr>
          <p:cNvSpPr>
            <a:spLocks noChangeArrowheads="1"/>
          </p:cNvSpPr>
          <p:nvPr/>
        </p:nvSpPr>
        <p:spPr bwMode="auto">
          <a:xfrm>
            <a:off x="1295400" y="1752600"/>
            <a:ext cx="457200" cy="457200"/>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MS Hei"/>
                <a:cs typeface="MS Hei"/>
              </a:rPr>
              <a:t>7</a:t>
            </a:r>
            <a:endParaRPr lang="en-US" altLang="zh-CN" sz="2400" b="1">
              <a:solidFill>
                <a:srgbClr val="FF0000"/>
              </a:solidFill>
              <a:latin typeface="Times New Roman" panose="02020603050405020304" pitchFamily="18" charset="0"/>
            </a:endParaRPr>
          </a:p>
        </p:txBody>
      </p:sp>
      <p:sp>
        <p:nvSpPr>
          <p:cNvPr id="39972" name="Oval 32">
            <a:extLst>
              <a:ext uri="{FF2B5EF4-FFF2-40B4-BE49-F238E27FC236}">
                <a16:creationId xmlns:a16="http://schemas.microsoft.com/office/drawing/2014/main" id="{961A4597-3EDA-42F9-981A-DB35CE84B5FB}"/>
              </a:ext>
            </a:extLst>
          </p:cNvPr>
          <p:cNvSpPr>
            <a:spLocks noChangeArrowheads="1"/>
          </p:cNvSpPr>
          <p:nvPr/>
        </p:nvSpPr>
        <p:spPr bwMode="auto">
          <a:xfrm>
            <a:off x="1828800" y="3276600"/>
            <a:ext cx="457200" cy="457200"/>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14</a:t>
            </a:r>
            <a:endParaRPr lang="en-US" altLang="zh-CN" sz="2400">
              <a:solidFill>
                <a:srgbClr val="FF0000"/>
              </a:solidFill>
              <a:latin typeface="Times New Roman" panose="02020603050405020304" pitchFamily="18" charset="0"/>
            </a:endParaRPr>
          </a:p>
        </p:txBody>
      </p:sp>
      <p:sp>
        <p:nvSpPr>
          <p:cNvPr id="39973" name="Oval 33">
            <a:extLst>
              <a:ext uri="{FF2B5EF4-FFF2-40B4-BE49-F238E27FC236}">
                <a16:creationId xmlns:a16="http://schemas.microsoft.com/office/drawing/2014/main" id="{0F1F23E6-6B71-439F-8FBC-5C3DEE137BDA}"/>
              </a:ext>
            </a:extLst>
          </p:cNvPr>
          <p:cNvSpPr>
            <a:spLocks noChangeArrowheads="1"/>
          </p:cNvSpPr>
          <p:nvPr/>
        </p:nvSpPr>
        <p:spPr bwMode="auto">
          <a:xfrm>
            <a:off x="1676400" y="2438400"/>
            <a:ext cx="457200" cy="457200"/>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MS Hei"/>
                <a:cs typeface="MS Hei"/>
              </a:rPr>
              <a:t>9</a:t>
            </a:r>
            <a:endParaRPr lang="en-US" altLang="zh-CN" sz="2400">
              <a:solidFill>
                <a:srgbClr val="FF0000"/>
              </a:solidFill>
              <a:latin typeface="Times New Roman" panose="02020603050405020304" pitchFamily="18" charset="0"/>
            </a:endParaRPr>
          </a:p>
        </p:txBody>
      </p:sp>
      <p:sp>
        <p:nvSpPr>
          <p:cNvPr id="289826" name="Text Box 34">
            <a:extLst>
              <a:ext uri="{FF2B5EF4-FFF2-40B4-BE49-F238E27FC236}">
                <a16:creationId xmlns:a16="http://schemas.microsoft.com/office/drawing/2014/main" id="{BF44888B-2F11-43D4-B7C7-6E2A343A9522}"/>
              </a:ext>
            </a:extLst>
          </p:cNvPr>
          <p:cNvSpPr txBox="1">
            <a:spLocks noChangeArrowheads="1"/>
          </p:cNvSpPr>
          <p:nvPr/>
        </p:nvSpPr>
        <p:spPr bwMode="auto">
          <a:xfrm>
            <a:off x="6934200" y="1295400"/>
            <a:ext cx="338138" cy="461963"/>
          </a:xfrm>
          <a:prstGeom prst="rect">
            <a:avLst/>
          </a:prstGeom>
          <a:noFill/>
          <a:ln w="9525">
            <a:noFill/>
            <a:miter lim="800000"/>
            <a:headEnd/>
            <a:tailEnd/>
          </a:ln>
          <a:effectLst/>
        </p:spPr>
        <p:txBody>
          <a:bodyPr wrap="none">
            <a:spAutoFit/>
          </a:bodyPr>
          <a:lstStyle/>
          <a:p>
            <a:pPr eaLnBrk="1" hangingPunct="1">
              <a:defRPr/>
            </a:pPr>
            <a:r>
              <a:rPr lang="en-US" altLang="zh-CN" sz="2400" b="1" dirty="0">
                <a:solidFill>
                  <a:srgbClr val="FF0000"/>
                </a:solidFill>
                <a:effectLst>
                  <a:outerShdw blurRad="38100" dist="38100" dir="2700000" algn="tl">
                    <a:srgbClr val="C0C0C0"/>
                  </a:outerShdw>
                </a:effectLst>
                <a:latin typeface="Times New Roman" pitchFamily="18" charset="0"/>
              </a:rPr>
              <a:t>1</a:t>
            </a:r>
          </a:p>
        </p:txBody>
      </p:sp>
      <p:sp>
        <p:nvSpPr>
          <p:cNvPr id="39975" name="Oval 35">
            <a:extLst>
              <a:ext uri="{FF2B5EF4-FFF2-40B4-BE49-F238E27FC236}">
                <a16:creationId xmlns:a16="http://schemas.microsoft.com/office/drawing/2014/main" id="{ABF45712-A44E-4728-957D-3A501062B9E7}"/>
              </a:ext>
            </a:extLst>
          </p:cNvPr>
          <p:cNvSpPr>
            <a:spLocks noChangeArrowheads="1"/>
          </p:cNvSpPr>
          <p:nvPr/>
        </p:nvSpPr>
        <p:spPr bwMode="auto">
          <a:xfrm>
            <a:off x="6934200" y="3276600"/>
            <a:ext cx="457200" cy="457200"/>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MS Hei"/>
                <a:cs typeface="MS Hei"/>
              </a:rPr>
              <a:t>16</a:t>
            </a:r>
            <a:endParaRPr lang="en-US" altLang="zh-CN" sz="2400">
              <a:solidFill>
                <a:srgbClr val="FF0000"/>
              </a:solidFill>
              <a:latin typeface="Times New Roman" panose="02020603050405020304" pitchFamily="18" charset="0"/>
            </a:endParaRPr>
          </a:p>
        </p:txBody>
      </p:sp>
      <p:sp>
        <p:nvSpPr>
          <p:cNvPr id="39976" name="Oval 36">
            <a:extLst>
              <a:ext uri="{FF2B5EF4-FFF2-40B4-BE49-F238E27FC236}">
                <a16:creationId xmlns:a16="http://schemas.microsoft.com/office/drawing/2014/main" id="{C78D8B1A-D8D5-4D34-A1B9-1CC27699C99E}"/>
              </a:ext>
            </a:extLst>
          </p:cNvPr>
          <p:cNvSpPr>
            <a:spLocks noChangeArrowheads="1"/>
          </p:cNvSpPr>
          <p:nvPr/>
        </p:nvSpPr>
        <p:spPr bwMode="auto">
          <a:xfrm>
            <a:off x="6477000" y="2438400"/>
            <a:ext cx="457200" cy="457200"/>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15</a:t>
            </a:r>
            <a:endParaRPr lang="en-US" altLang="zh-CN" sz="2400">
              <a:solidFill>
                <a:srgbClr val="FF0000"/>
              </a:solidFill>
              <a:latin typeface="Times New Roman" panose="02020603050405020304" pitchFamily="18" charset="0"/>
            </a:endParaRPr>
          </a:p>
        </p:txBody>
      </p:sp>
      <p:sp>
        <p:nvSpPr>
          <p:cNvPr id="289829" name="Text Box 37">
            <a:extLst>
              <a:ext uri="{FF2B5EF4-FFF2-40B4-BE49-F238E27FC236}">
                <a16:creationId xmlns:a16="http://schemas.microsoft.com/office/drawing/2014/main" id="{14715170-EFD2-4F90-97BE-D66906198A1C}"/>
              </a:ext>
            </a:extLst>
          </p:cNvPr>
          <p:cNvSpPr txBox="1">
            <a:spLocks noChangeArrowheads="1"/>
          </p:cNvSpPr>
          <p:nvPr/>
        </p:nvSpPr>
        <p:spPr bwMode="auto">
          <a:xfrm>
            <a:off x="7054850" y="2895600"/>
            <a:ext cx="336550" cy="457200"/>
          </a:xfrm>
          <a:prstGeom prst="rect">
            <a:avLst/>
          </a:prstGeom>
          <a:noFill/>
          <a:ln w="9525">
            <a:noFill/>
            <a:miter lim="800000"/>
            <a:headEnd/>
            <a:tailEnd/>
          </a:ln>
          <a:effectLst/>
        </p:spPr>
        <p:txBody>
          <a:bodyPr wrap="none">
            <a:spAutoFit/>
          </a:bodyPr>
          <a:lstStyle/>
          <a:p>
            <a:pPr eaLnBrk="1" hangingPunct="1">
              <a:defRPr/>
            </a:pPr>
            <a:r>
              <a:rPr lang="en-US" altLang="zh-CN" sz="2400" b="1">
                <a:solidFill>
                  <a:srgbClr val="FF0000"/>
                </a:solidFill>
                <a:effectLst>
                  <a:outerShdw blurRad="38100" dist="38100" dir="2700000" algn="tl">
                    <a:srgbClr val="C0C0C0"/>
                  </a:outerShdw>
                </a:effectLst>
                <a:latin typeface="Times New Roman" pitchFamily="18" charset="0"/>
              </a:rPr>
              <a:t>0</a:t>
            </a:r>
          </a:p>
        </p:txBody>
      </p:sp>
      <p:sp>
        <p:nvSpPr>
          <p:cNvPr id="289830" name="Text Box 38">
            <a:extLst>
              <a:ext uri="{FF2B5EF4-FFF2-40B4-BE49-F238E27FC236}">
                <a16:creationId xmlns:a16="http://schemas.microsoft.com/office/drawing/2014/main" id="{B55F9939-F7E6-4DA0-B9B8-CC4408144082}"/>
              </a:ext>
            </a:extLst>
          </p:cNvPr>
          <p:cNvSpPr txBox="1">
            <a:spLocks noChangeArrowheads="1"/>
          </p:cNvSpPr>
          <p:nvPr/>
        </p:nvSpPr>
        <p:spPr bwMode="auto">
          <a:xfrm>
            <a:off x="6445250" y="609600"/>
            <a:ext cx="441325" cy="461963"/>
          </a:xfrm>
          <a:prstGeom prst="rect">
            <a:avLst/>
          </a:prstGeom>
          <a:noFill/>
          <a:ln w="9525">
            <a:noFill/>
            <a:miter lim="800000"/>
            <a:headEnd/>
            <a:tailEnd/>
          </a:ln>
          <a:effectLst/>
        </p:spPr>
        <p:txBody>
          <a:bodyPr wrap="none">
            <a:spAutoFit/>
          </a:bodyPr>
          <a:lstStyle/>
          <a:p>
            <a:pPr eaLnBrk="1" hangingPunct="1">
              <a:defRPr/>
            </a:pPr>
            <a:r>
              <a:rPr lang="en-US" altLang="zh-CN" sz="2400" b="1" dirty="0">
                <a:solidFill>
                  <a:srgbClr val="FF0000"/>
                </a:solidFill>
                <a:effectLst>
                  <a:outerShdw blurRad="38100" dist="38100" dir="2700000" algn="tl">
                    <a:srgbClr val="C0C0C0"/>
                  </a:outerShdw>
                </a:effectLst>
                <a:latin typeface="Times New Roman" pitchFamily="18" charset="0"/>
              </a:rPr>
              <a:t>-1</a:t>
            </a:r>
          </a:p>
        </p:txBody>
      </p:sp>
      <p:sp>
        <p:nvSpPr>
          <p:cNvPr id="39979" name="Oval 40">
            <a:extLst>
              <a:ext uri="{FF2B5EF4-FFF2-40B4-BE49-F238E27FC236}">
                <a16:creationId xmlns:a16="http://schemas.microsoft.com/office/drawing/2014/main" id="{45F57148-732F-4F07-9DAE-AB10CAEDC33B}"/>
              </a:ext>
            </a:extLst>
          </p:cNvPr>
          <p:cNvSpPr>
            <a:spLocks noChangeArrowheads="1"/>
          </p:cNvSpPr>
          <p:nvPr/>
        </p:nvSpPr>
        <p:spPr bwMode="auto">
          <a:xfrm>
            <a:off x="2057400" y="1066800"/>
            <a:ext cx="457200" cy="457200"/>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ea typeface="MS Hei"/>
                <a:cs typeface="MS Hei"/>
              </a:rPr>
              <a:t>11</a:t>
            </a:r>
            <a:endParaRPr lang="en-US" altLang="zh-CN" sz="2400">
              <a:solidFill>
                <a:srgbClr val="FF0000"/>
              </a:solidFill>
              <a:latin typeface="Times New Roman" panose="02020603050405020304" pitchFamily="18" charset="0"/>
            </a:endParaRPr>
          </a:p>
        </p:txBody>
      </p:sp>
      <p:sp>
        <p:nvSpPr>
          <p:cNvPr id="39980" name="Oval 42">
            <a:extLst>
              <a:ext uri="{FF2B5EF4-FFF2-40B4-BE49-F238E27FC236}">
                <a16:creationId xmlns:a16="http://schemas.microsoft.com/office/drawing/2014/main" id="{D4E8CBAB-00FB-424F-A133-C371BB28EA0C}"/>
              </a:ext>
            </a:extLst>
          </p:cNvPr>
          <p:cNvSpPr>
            <a:spLocks noChangeArrowheads="1"/>
          </p:cNvSpPr>
          <p:nvPr/>
        </p:nvSpPr>
        <p:spPr bwMode="auto">
          <a:xfrm>
            <a:off x="3429000" y="2438400"/>
            <a:ext cx="457200" cy="457200"/>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26</a:t>
            </a:r>
            <a:endParaRPr lang="en-US" altLang="zh-CN" sz="2400">
              <a:solidFill>
                <a:srgbClr val="FF0000"/>
              </a:solidFill>
              <a:latin typeface="Times New Roman" panose="02020603050405020304" pitchFamily="18" charset="0"/>
            </a:endParaRPr>
          </a:p>
        </p:txBody>
      </p:sp>
      <p:sp>
        <p:nvSpPr>
          <p:cNvPr id="39981" name="Oval 43">
            <a:extLst>
              <a:ext uri="{FF2B5EF4-FFF2-40B4-BE49-F238E27FC236}">
                <a16:creationId xmlns:a16="http://schemas.microsoft.com/office/drawing/2014/main" id="{B47BF785-6E7D-4308-8477-47A94CF0D9CC}"/>
              </a:ext>
            </a:extLst>
          </p:cNvPr>
          <p:cNvSpPr>
            <a:spLocks noChangeArrowheads="1"/>
          </p:cNvSpPr>
          <p:nvPr/>
        </p:nvSpPr>
        <p:spPr bwMode="auto">
          <a:xfrm>
            <a:off x="7696200" y="2438400"/>
            <a:ext cx="457200" cy="457200"/>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26</a:t>
            </a:r>
            <a:endParaRPr lang="en-US" altLang="zh-CN" sz="2400">
              <a:solidFill>
                <a:srgbClr val="FF0000"/>
              </a:solidFill>
              <a:latin typeface="Times New Roman" panose="02020603050405020304" pitchFamily="18" charset="0"/>
            </a:endParaRPr>
          </a:p>
        </p:txBody>
      </p:sp>
      <p:sp>
        <p:nvSpPr>
          <p:cNvPr id="39982" name="Oval 44">
            <a:extLst>
              <a:ext uri="{FF2B5EF4-FFF2-40B4-BE49-F238E27FC236}">
                <a16:creationId xmlns:a16="http://schemas.microsoft.com/office/drawing/2014/main" id="{A2BF3923-817A-4FF6-8D5F-F5F2B469E82E}"/>
              </a:ext>
            </a:extLst>
          </p:cNvPr>
          <p:cNvSpPr>
            <a:spLocks noChangeArrowheads="1"/>
          </p:cNvSpPr>
          <p:nvPr/>
        </p:nvSpPr>
        <p:spPr bwMode="auto">
          <a:xfrm>
            <a:off x="6019800" y="3276600"/>
            <a:ext cx="457200" cy="457200"/>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14</a:t>
            </a:r>
            <a:endParaRPr lang="en-US" altLang="zh-CN" sz="2400">
              <a:solidFill>
                <a:srgbClr val="FF0000"/>
              </a:solidFill>
              <a:latin typeface="Times New Roman" panose="02020603050405020304" pitchFamily="18" charset="0"/>
            </a:endParaRPr>
          </a:p>
        </p:txBody>
      </p:sp>
      <p:sp>
        <p:nvSpPr>
          <p:cNvPr id="289837" name="Text Box 45">
            <a:extLst>
              <a:ext uri="{FF2B5EF4-FFF2-40B4-BE49-F238E27FC236}">
                <a16:creationId xmlns:a16="http://schemas.microsoft.com/office/drawing/2014/main" id="{3A942534-1BCF-4F20-AE5E-FBAE1A696357}"/>
              </a:ext>
            </a:extLst>
          </p:cNvPr>
          <p:cNvSpPr txBox="1">
            <a:spLocks noChangeArrowheads="1"/>
          </p:cNvSpPr>
          <p:nvPr/>
        </p:nvSpPr>
        <p:spPr bwMode="auto">
          <a:xfrm>
            <a:off x="1447800" y="3200400"/>
            <a:ext cx="441325" cy="461963"/>
          </a:xfrm>
          <a:prstGeom prst="rect">
            <a:avLst/>
          </a:prstGeom>
          <a:noFill/>
          <a:ln w="9525">
            <a:noFill/>
            <a:miter lim="800000"/>
            <a:headEnd/>
            <a:tailEnd/>
          </a:ln>
          <a:effectLst/>
        </p:spPr>
        <p:txBody>
          <a:bodyPr wrap="none">
            <a:spAutoFit/>
          </a:bodyPr>
          <a:lstStyle/>
          <a:p>
            <a:pPr eaLnBrk="1" hangingPunct="1">
              <a:defRPr/>
            </a:pPr>
            <a:r>
              <a:rPr lang="en-US" altLang="zh-CN" sz="2400" b="1" dirty="0">
                <a:solidFill>
                  <a:srgbClr val="FF0000"/>
                </a:solidFill>
                <a:effectLst>
                  <a:outerShdw blurRad="38100" dist="38100" dir="2700000" algn="tl">
                    <a:srgbClr val="000000"/>
                  </a:outerShdw>
                </a:effectLst>
                <a:latin typeface="Times New Roman" pitchFamily="18" charset="0"/>
              </a:rPr>
              <a:t>-1</a:t>
            </a:r>
          </a:p>
        </p:txBody>
      </p:sp>
      <p:sp>
        <p:nvSpPr>
          <p:cNvPr id="289838" name="Text Box 46">
            <a:extLst>
              <a:ext uri="{FF2B5EF4-FFF2-40B4-BE49-F238E27FC236}">
                <a16:creationId xmlns:a16="http://schemas.microsoft.com/office/drawing/2014/main" id="{A963C0F8-3DDC-4987-9489-E0F7DFE9E8AA}"/>
              </a:ext>
            </a:extLst>
          </p:cNvPr>
          <p:cNvSpPr txBox="1">
            <a:spLocks noChangeArrowheads="1"/>
          </p:cNvSpPr>
          <p:nvPr/>
        </p:nvSpPr>
        <p:spPr bwMode="auto">
          <a:xfrm>
            <a:off x="2895600" y="1371600"/>
            <a:ext cx="338138" cy="461963"/>
          </a:xfrm>
          <a:prstGeom prst="rect">
            <a:avLst/>
          </a:prstGeom>
          <a:noFill/>
          <a:ln w="9525">
            <a:noFill/>
            <a:miter lim="800000"/>
            <a:headEnd/>
            <a:tailEnd/>
          </a:ln>
          <a:effectLst/>
        </p:spPr>
        <p:txBody>
          <a:bodyPr wrap="none">
            <a:spAutoFit/>
          </a:bodyPr>
          <a:lstStyle/>
          <a:p>
            <a:pPr eaLnBrk="1" hangingPunct="1">
              <a:defRPr/>
            </a:pPr>
            <a:r>
              <a:rPr lang="en-US" altLang="zh-CN" sz="2400" b="1" dirty="0">
                <a:solidFill>
                  <a:srgbClr val="FF0000"/>
                </a:solidFill>
                <a:effectLst>
                  <a:outerShdw blurRad="38100" dist="38100" dir="2700000" algn="tl">
                    <a:srgbClr val="C0C0C0"/>
                  </a:outerShdw>
                </a:effectLst>
                <a:latin typeface="Times New Roman" pitchFamily="18" charset="0"/>
              </a:rPr>
              <a:t>2</a:t>
            </a:r>
          </a:p>
        </p:txBody>
      </p:sp>
      <p:sp>
        <p:nvSpPr>
          <p:cNvPr id="39985" name="Oval 47">
            <a:extLst>
              <a:ext uri="{FF2B5EF4-FFF2-40B4-BE49-F238E27FC236}">
                <a16:creationId xmlns:a16="http://schemas.microsoft.com/office/drawing/2014/main" id="{FDEE54C9-171E-48B8-8A68-14345C4180D8}"/>
              </a:ext>
            </a:extLst>
          </p:cNvPr>
          <p:cNvSpPr>
            <a:spLocks noChangeArrowheads="1"/>
          </p:cNvSpPr>
          <p:nvPr/>
        </p:nvSpPr>
        <p:spPr bwMode="auto">
          <a:xfrm>
            <a:off x="5867400" y="2438400"/>
            <a:ext cx="457200" cy="457200"/>
          </a:xfrm>
          <a:prstGeom prst="ellipse">
            <a:avLst/>
          </a:prstGeom>
          <a:solidFill>
            <a:srgbClr val="FFFFCC"/>
          </a:solidFill>
          <a:ln w="28575">
            <a:solidFill>
              <a:srgbClr val="009900"/>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9</a:t>
            </a:r>
            <a:endParaRPr lang="en-US" altLang="zh-CN" sz="2400">
              <a:solidFill>
                <a:srgbClr val="FF0000"/>
              </a:solidFill>
              <a:latin typeface="Times New Roman" panose="02020603050405020304" pitchFamily="18" charset="0"/>
            </a:endParaRPr>
          </a:p>
        </p:txBody>
      </p:sp>
      <p:sp>
        <p:nvSpPr>
          <p:cNvPr id="39986" name="文本框 52">
            <a:extLst>
              <a:ext uri="{FF2B5EF4-FFF2-40B4-BE49-F238E27FC236}">
                <a16:creationId xmlns:a16="http://schemas.microsoft.com/office/drawing/2014/main" id="{1E58B064-3EC8-40F6-B922-363773A95EEC}"/>
              </a:ext>
            </a:extLst>
          </p:cNvPr>
          <p:cNvSpPr txBox="1">
            <a:spLocks noChangeArrowheads="1"/>
          </p:cNvSpPr>
          <p:nvPr/>
        </p:nvSpPr>
        <p:spPr bwMode="auto">
          <a:xfrm>
            <a:off x="3686175" y="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400" b="1">
                <a:solidFill>
                  <a:srgbClr val="FF3300"/>
                </a:solidFill>
                <a:latin typeface="Times New Roman" panose="02020603050405020304" pitchFamily="18" charset="0"/>
                <a:ea typeface="仿宋_GB2312" pitchFamily="49" charset="-122"/>
              </a:rPr>
              <a:t>{ 16, 3, 7, 11, 9, 26, 18, 14, 15 }</a:t>
            </a:r>
            <a:endParaRPr lang="zh-CN" altLang="en-US" sz="2400"/>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灯片编号占位符 4">
            <a:extLst>
              <a:ext uri="{FF2B5EF4-FFF2-40B4-BE49-F238E27FC236}">
                <a16:creationId xmlns:a16="http://schemas.microsoft.com/office/drawing/2014/main" id="{EEE8F32A-4778-4FC5-8EBD-F32957C5F7DA}"/>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CC8861C-CD9D-465A-9AB8-3D7883AAA747}" type="slidenum">
              <a:rPr lang="en-US" altLang="zh-CN">
                <a:solidFill>
                  <a:srgbClr val="006600"/>
                </a:solidFill>
                <a:latin typeface="Courier New" panose="02070309020205020404" pitchFamily="49" charset="0"/>
                <a:ea typeface="华文新魏" panose="02010800040101010101" pitchFamily="2" charset="-122"/>
              </a:rPr>
              <a:pPr/>
              <a:t>35</a:t>
            </a:fld>
            <a:endParaRPr lang="en-US" altLang="zh-CN">
              <a:solidFill>
                <a:srgbClr val="006600"/>
              </a:solidFill>
              <a:latin typeface="Courier New" panose="02070309020205020404" pitchFamily="49" charset="0"/>
              <a:ea typeface="华文新魏" panose="02010800040101010101" pitchFamily="2" charset="-122"/>
            </a:endParaRPr>
          </a:p>
        </p:txBody>
      </p:sp>
      <p:sp>
        <p:nvSpPr>
          <p:cNvPr id="40963" name="Rectangle 2">
            <a:extLst>
              <a:ext uri="{FF2B5EF4-FFF2-40B4-BE49-F238E27FC236}">
                <a16:creationId xmlns:a16="http://schemas.microsoft.com/office/drawing/2014/main" id="{763058E2-FA9E-4A6E-9EA3-707DD7241134}"/>
              </a:ext>
            </a:extLst>
          </p:cNvPr>
          <p:cNvSpPr>
            <a:spLocks noGrp="1" noChangeArrowheads="1"/>
          </p:cNvSpPr>
          <p:nvPr>
            <p:ph type="title"/>
          </p:nvPr>
        </p:nvSpPr>
        <p:spPr>
          <a:xfrm>
            <a:off x="2700338" y="7938"/>
            <a:ext cx="3708400" cy="828675"/>
          </a:xfrm>
        </p:spPr>
        <p:txBody>
          <a:bodyPr/>
          <a:lstStyle/>
          <a:p>
            <a:r>
              <a:rPr lang="en-US" altLang="zh-CN">
                <a:latin typeface="华文新魏" panose="02010800040101010101" pitchFamily="2" charset="-122"/>
                <a:ea typeface="华文新魏" panose="02010800040101010101" pitchFamily="2" charset="-122"/>
              </a:rPr>
              <a:t>B </a:t>
            </a:r>
            <a:r>
              <a:rPr lang="zh-CN" altLang="en-US">
                <a:latin typeface="华文新魏" panose="02010800040101010101" pitchFamily="2" charset="-122"/>
                <a:ea typeface="华文新魏" panose="02010800040101010101" pitchFamily="2" charset="-122"/>
              </a:rPr>
              <a:t>树</a:t>
            </a:r>
          </a:p>
        </p:txBody>
      </p:sp>
      <p:sp>
        <p:nvSpPr>
          <p:cNvPr id="546819" name="Rectangle 3">
            <a:extLst>
              <a:ext uri="{FF2B5EF4-FFF2-40B4-BE49-F238E27FC236}">
                <a16:creationId xmlns:a16="http://schemas.microsoft.com/office/drawing/2014/main" id="{A91FCD8A-0435-4846-816B-AB8CDB78E134}"/>
              </a:ext>
            </a:extLst>
          </p:cNvPr>
          <p:cNvSpPr>
            <a:spLocks noGrp="1" noChangeArrowheads="1"/>
          </p:cNvSpPr>
          <p:nvPr>
            <p:ph type="body" idx="1"/>
          </p:nvPr>
        </p:nvSpPr>
        <p:spPr>
          <a:xfrm>
            <a:off x="179388" y="800100"/>
            <a:ext cx="8856662" cy="5905500"/>
          </a:xfrm>
        </p:spPr>
        <p:txBody>
          <a:bodyPr>
            <a:normAutofit fontScale="92500"/>
          </a:bodyPr>
          <a:lstStyle/>
          <a:p>
            <a:pPr>
              <a:buClr>
                <a:schemeClr val="tx1"/>
              </a:buClr>
              <a:buSzPct val="50000"/>
              <a:defRPr/>
            </a:pPr>
            <a:r>
              <a:rPr lang="en-US" altLang="zh-CN" dirty="0">
                <a:latin typeface="Times New Roman" pitchFamily="18" charset="0"/>
                <a:ea typeface="仿宋_GB2312" pitchFamily="49" charset="-122"/>
              </a:rPr>
              <a:t>B </a:t>
            </a:r>
            <a:r>
              <a:rPr lang="zh-CN" altLang="en-US" dirty="0">
                <a:latin typeface="Times New Roman" pitchFamily="18" charset="0"/>
                <a:ea typeface="仿宋_GB2312" pitchFamily="49" charset="-122"/>
              </a:rPr>
              <a:t>树是平衡的 多路查找树，在文件系统中很有用。</a:t>
            </a:r>
            <a:endParaRPr lang="en-US" altLang="zh-CN" dirty="0">
              <a:latin typeface="Times New Roman" pitchFamily="18" charset="0"/>
              <a:ea typeface="仿宋_GB2312" pitchFamily="49" charset="-122"/>
            </a:endParaRPr>
          </a:p>
          <a:p>
            <a:pPr>
              <a:buClr>
                <a:schemeClr val="tx1"/>
              </a:buClr>
              <a:buSzPct val="50000"/>
              <a:defRPr/>
            </a:pPr>
            <a:r>
              <a:rPr lang="zh-CN" altLang="en-US" dirty="0">
                <a:latin typeface="Times New Roman" pitchFamily="18" charset="0"/>
                <a:ea typeface="仿宋_GB2312" pitchFamily="49" charset="-122"/>
              </a:rPr>
              <a:t>一棵</a:t>
            </a:r>
            <a:r>
              <a:rPr lang="en-US" altLang="zh-CN" i="1" dirty="0">
                <a:latin typeface="Times New Roman" pitchFamily="18" charset="0"/>
                <a:ea typeface="仿宋_GB2312" pitchFamily="49" charset="-122"/>
              </a:rPr>
              <a:t>m</a:t>
            </a:r>
            <a:r>
              <a:rPr lang="zh-CN" altLang="en-US" dirty="0">
                <a:latin typeface="Times New Roman" pitchFamily="18" charset="0"/>
                <a:ea typeface="仿宋_GB2312" pitchFamily="49" charset="-122"/>
              </a:rPr>
              <a:t>阶</a:t>
            </a:r>
            <a:r>
              <a:rPr lang="en-US" altLang="zh-CN" dirty="0">
                <a:latin typeface="Times New Roman" pitchFamily="18" charset="0"/>
                <a:ea typeface="仿宋_GB2312" pitchFamily="49" charset="-122"/>
              </a:rPr>
              <a:t>B</a:t>
            </a:r>
            <a:r>
              <a:rPr lang="zh-CN" altLang="en-US" dirty="0">
                <a:latin typeface="Times New Roman" pitchFamily="18" charset="0"/>
                <a:ea typeface="仿宋_GB2312" pitchFamily="49" charset="-122"/>
              </a:rPr>
              <a:t>树</a:t>
            </a:r>
            <a:r>
              <a:rPr lang="en-US" altLang="zh-CN" dirty="0">
                <a:latin typeface="Times New Roman" pitchFamily="18" charset="0"/>
                <a:ea typeface="仿宋_GB2312" pitchFamily="49" charset="-122"/>
              </a:rPr>
              <a:t>, </a:t>
            </a:r>
            <a:r>
              <a:rPr lang="zh-CN" altLang="en-US" dirty="0">
                <a:latin typeface="Times New Roman" pitchFamily="18" charset="0"/>
                <a:ea typeface="仿宋_GB2312" pitchFamily="49" charset="-122"/>
              </a:rPr>
              <a:t>或者是空树</a:t>
            </a:r>
            <a:r>
              <a:rPr lang="en-US" altLang="zh-CN" dirty="0">
                <a:latin typeface="Times New Roman" pitchFamily="18" charset="0"/>
                <a:ea typeface="仿宋_GB2312" pitchFamily="49" charset="-122"/>
              </a:rPr>
              <a:t>, </a:t>
            </a:r>
            <a:r>
              <a:rPr lang="zh-CN" altLang="en-US" dirty="0">
                <a:latin typeface="Times New Roman" pitchFamily="18" charset="0"/>
                <a:ea typeface="仿宋_GB2312" pitchFamily="49" charset="-122"/>
              </a:rPr>
              <a:t>或是满足下列性质的树：</a:t>
            </a:r>
          </a:p>
          <a:p>
            <a:pPr lvl="1">
              <a:buClr>
                <a:schemeClr val="tx1"/>
              </a:buClr>
              <a:buSzTx/>
              <a:buFont typeface="Wingdings" panose="05000000000000000000" pitchFamily="2" charset="2"/>
              <a:buChar char="ü"/>
              <a:defRPr/>
            </a:pPr>
            <a:r>
              <a:rPr lang="zh-CN" altLang="en-US" sz="2800" dirty="0">
                <a:latin typeface="Times New Roman" pitchFamily="18" charset="0"/>
                <a:ea typeface="仿宋_GB2312" pitchFamily="49" charset="-122"/>
              </a:rPr>
              <a:t>树中每个结点至多有</a:t>
            </a:r>
            <a:r>
              <a:rPr lang="en-US" altLang="zh-CN" sz="2800" i="1" dirty="0">
                <a:latin typeface="Times New Roman" pitchFamily="18" charset="0"/>
                <a:ea typeface="仿宋_GB2312" pitchFamily="49" charset="-122"/>
              </a:rPr>
              <a:t>m</a:t>
            </a:r>
            <a:r>
              <a:rPr lang="zh-CN" altLang="en-US" sz="2800" dirty="0">
                <a:latin typeface="Times New Roman" pitchFamily="18" charset="0"/>
                <a:ea typeface="仿宋_GB2312" pitchFamily="49" charset="-122"/>
              </a:rPr>
              <a:t>棵子树；</a:t>
            </a:r>
            <a:endParaRPr lang="en-US" altLang="zh-CN" sz="2800" dirty="0">
              <a:latin typeface="Times New Roman" pitchFamily="18" charset="0"/>
              <a:ea typeface="仿宋_GB2312" pitchFamily="49" charset="-122"/>
            </a:endParaRPr>
          </a:p>
          <a:p>
            <a:pPr lvl="1">
              <a:buClr>
                <a:schemeClr val="tx1"/>
              </a:buClr>
              <a:buSzTx/>
              <a:buFont typeface="Wingdings" panose="05000000000000000000" pitchFamily="2" charset="2"/>
              <a:buChar char="ü"/>
              <a:defRPr/>
            </a:pPr>
            <a:r>
              <a:rPr lang="zh-CN" altLang="en-US" sz="2800" dirty="0">
                <a:latin typeface="Times New Roman" pitchFamily="18" charset="0"/>
                <a:ea typeface="仿宋_GB2312" pitchFamily="49" charset="-122"/>
              </a:rPr>
              <a:t>若根结点不是叶子结点，则至少有 </a:t>
            </a:r>
            <a:r>
              <a:rPr lang="en-US" altLang="zh-CN" sz="2800" dirty="0">
                <a:latin typeface="Times New Roman" pitchFamily="18" charset="0"/>
                <a:ea typeface="仿宋_GB2312" pitchFamily="49" charset="-122"/>
              </a:rPr>
              <a:t>2 </a:t>
            </a:r>
            <a:r>
              <a:rPr lang="zh-CN" altLang="en-US" sz="2800" dirty="0">
                <a:latin typeface="Times New Roman" pitchFamily="18" charset="0"/>
                <a:ea typeface="仿宋_GB2312" pitchFamily="49" charset="-122"/>
              </a:rPr>
              <a:t>个子树；</a:t>
            </a:r>
          </a:p>
          <a:p>
            <a:pPr lvl="1">
              <a:buClr>
                <a:schemeClr val="tx1"/>
              </a:buClr>
              <a:buSzTx/>
              <a:buFont typeface="Wingdings" panose="05000000000000000000" pitchFamily="2" charset="2"/>
              <a:buChar char="ü"/>
              <a:defRPr/>
            </a:pPr>
            <a:r>
              <a:rPr lang="zh-CN" altLang="en-US" sz="2800" dirty="0">
                <a:latin typeface="Times New Roman" pitchFamily="18" charset="0"/>
                <a:ea typeface="仿宋_GB2312" pitchFamily="49" charset="-122"/>
              </a:rPr>
              <a:t>除根结点以外的所有非终端结点至少有 </a:t>
            </a:r>
            <a:r>
              <a:rPr lang="zh-CN" altLang="en-US" sz="2800" dirty="0">
                <a:latin typeface="Times New Roman" pitchFamily="18" charset="0"/>
                <a:ea typeface="仿宋_GB2312" pitchFamily="49" charset="-122"/>
                <a:sym typeface="Symbol" pitchFamily="18" charset="2"/>
              </a:rPr>
              <a:t></a:t>
            </a:r>
            <a:r>
              <a:rPr lang="en-US" altLang="zh-CN" sz="2800" i="1" dirty="0">
                <a:latin typeface="Times New Roman" pitchFamily="18" charset="0"/>
                <a:ea typeface="仿宋_GB2312" pitchFamily="49" charset="-122"/>
              </a:rPr>
              <a:t>m</a:t>
            </a:r>
            <a:r>
              <a:rPr lang="en-US" altLang="zh-CN" sz="2800" dirty="0">
                <a:latin typeface="Times New Roman" pitchFamily="18" charset="0"/>
                <a:ea typeface="仿宋_GB2312" pitchFamily="49" charset="-122"/>
              </a:rPr>
              <a:t>/2</a:t>
            </a:r>
            <a:r>
              <a:rPr lang="en-US" altLang="zh-CN" sz="2800" dirty="0">
                <a:latin typeface="Times New Roman" pitchFamily="18" charset="0"/>
                <a:ea typeface="仿宋_GB2312" pitchFamily="49" charset="-122"/>
                <a:sym typeface="Symbol" pitchFamily="18" charset="2"/>
              </a:rPr>
              <a:t></a:t>
            </a:r>
            <a:r>
              <a:rPr lang="en-US" altLang="zh-CN" sz="2800" dirty="0">
                <a:latin typeface="Times New Roman" pitchFamily="18" charset="0"/>
                <a:ea typeface="仿宋_GB2312" pitchFamily="49" charset="-122"/>
              </a:rPr>
              <a:t> </a:t>
            </a:r>
            <a:r>
              <a:rPr lang="zh-CN" altLang="en-US" sz="2800" dirty="0">
                <a:latin typeface="Times New Roman" pitchFamily="18" charset="0"/>
                <a:ea typeface="仿宋_GB2312" pitchFamily="49" charset="-122"/>
              </a:rPr>
              <a:t>个子女；</a:t>
            </a:r>
            <a:endParaRPr lang="en-US" altLang="zh-CN" sz="2800" dirty="0">
              <a:latin typeface="Times New Roman" pitchFamily="18" charset="0"/>
              <a:ea typeface="仿宋_GB2312" pitchFamily="49" charset="-122"/>
            </a:endParaRPr>
          </a:p>
          <a:p>
            <a:pPr lvl="1">
              <a:buClr>
                <a:schemeClr val="tx1"/>
              </a:buClr>
              <a:buSzTx/>
              <a:buFont typeface="Wingdings" panose="05000000000000000000" pitchFamily="2" charset="2"/>
              <a:buChar char="ü"/>
              <a:defRPr/>
            </a:pPr>
            <a:r>
              <a:rPr lang="zh-CN" altLang="en-US" sz="2800" dirty="0">
                <a:latin typeface="Times New Roman" pitchFamily="18" charset="0"/>
                <a:ea typeface="仿宋_GB2312" pitchFamily="49" charset="-122"/>
              </a:rPr>
              <a:t>所有的非终端结点包含下列信息数据：</a:t>
            </a:r>
            <a:br>
              <a:rPr lang="en-US" altLang="zh-CN" sz="2800" dirty="0">
                <a:latin typeface="Times New Roman" pitchFamily="18" charset="0"/>
                <a:ea typeface="仿宋_GB2312" pitchFamily="49" charset="-122"/>
              </a:rPr>
            </a:br>
            <a:r>
              <a:rPr lang="en-US" altLang="zh-CN" sz="2800" dirty="0">
                <a:latin typeface="Times New Roman" pitchFamily="18" charset="0"/>
                <a:ea typeface="仿宋_GB2312" pitchFamily="49" charset="-122"/>
              </a:rPr>
              <a:t>( </a:t>
            </a:r>
            <a:r>
              <a:rPr lang="en-US" altLang="zh-CN" sz="2800" i="1" dirty="0">
                <a:latin typeface="Times New Roman" pitchFamily="18" charset="0"/>
                <a:ea typeface="仿宋_GB2312" pitchFamily="49" charset="-122"/>
              </a:rPr>
              <a:t>n</a:t>
            </a:r>
            <a:r>
              <a:rPr lang="en-US" altLang="zh-CN" sz="2800" dirty="0">
                <a:latin typeface="Times New Roman" pitchFamily="18" charset="0"/>
                <a:ea typeface="仿宋_GB2312" pitchFamily="49" charset="-122"/>
              </a:rPr>
              <a:t>, </a:t>
            </a:r>
            <a:r>
              <a:rPr lang="en-US" altLang="zh-CN" sz="2800" i="1" dirty="0">
                <a:solidFill>
                  <a:srgbClr val="000099"/>
                </a:solidFill>
                <a:latin typeface="Times New Roman" pitchFamily="18" charset="0"/>
                <a:ea typeface="仿宋_GB2312" pitchFamily="49" charset="-122"/>
              </a:rPr>
              <a:t>P</a:t>
            </a:r>
            <a:r>
              <a:rPr lang="en-US" altLang="zh-CN" sz="2800" baseline="-25000" dirty="0">
                <a:solidFill>
                  <a:srgbClr val="000099"/>
                </a:solidFill>
                <a:latin typeface="Times New Roman" pitchFamily="18" charset="0"/>
                <a:ea typeface="仿宋_GB2312" pitchFamily="49" charset="-122"/>
              </a:rPr>
              <a:t>0</a:t>
            </a:r>
            <a:r>
              <a:rPr lang="en-US" altLang="zh-CN" sz="2800" dirty="0">
                <a:solidFill>
                  <a:srgbClr val="000099"/>
                </a:solidFill>
                <a:latin typeface="Times New Roman" pitchFamily="18" charset="0"/>
                <a:ea typeface="仿宋_GB2312" pitchFamily="49" charset="-122"/>
              </a:rPr>
              <a:t>, </a:t>
            </a:r>
            <a:r>
              <a:rPr lang="en-US" altLang="zh-CN" sz="2800" i="1" dirty="0">
                <a:solidFill>
                  <a:srgbClr val="000099"/>
                </a:solidFill>
                <a:latin typeface="Times New Roman" pitchFamily="18" charset="0"/>
                <a:ea typeface="仿宋_GB2312" pitchFamily="49" charset="-122"/>
              </a:rPr>
              <a:t>K</a:t>
            </a:r>
            <a:r>
              <a:rPr lang="en-US" altLang="zh-CN" sz="2800" baseline="-25000" dirty="0">
                <a:solidFill>
                  <a:srgbClr val="000099"/>
                </a:solidFill>
                <a:latin typeface="Times New Roman" pitchFamily="18" charset="0"/>
                <a:ea typeface="仿宋_GB2312" pitchFamily="49" charset="-122"/>
              </a:rPr>
              <a:t>1</a:t>
            </a:r>
            <a:r>
              <a:rPr lang="en-US" altLang="zh-CN" sz="2800" dirty="0">
                <a:solidFill>
                  <a:srgbClr val="000099"/>
                </a:solidFill>
                <a:latin typeface="Times New Roman" pitchFamily="18" charset="0"/>
                <a:ea typeface="仿宋_GB2312" pitchFamily="49" charset="-122"/>
              </a:rPr>
              <a:t>, </a:t>
            </a:r>
            <a:r>
              <a:rPr lang="en-US" altLang="zh-CN" sz="2800" i="1" dirty="0">
                <a:solidFill>
                  <a:srgbClr val="000099"/>
                </a:solidFill>
                <a:latin typeface="Times New Roman" pitchFamily="18" charset="0"/>
                <a:ea typeface="仿宋_GB2312" pitchFamily="49" charset="-122"/>
              </a:rPr>
              <a:t>P</a:t>
            </a:r>
            <a:r>
              <a:rPr lang="en-US" altLang="zh-CN" sz="2800" baseline="-25000" dirty="0">
                <a:solidFill>
                  <a:srgbClr val="000099"/>
                </a:solidFill>
                <a:latin typeface="Times New Roman" pitchFamily="18" charset="0"/>
                <a:ea typeface="仿宋_GB2312" pitchFamily="49" charset="-122"/>
              </a:rPr>
              <a:t>1</a:t>
            </a:r>
            <a:r>
              <a:rPr lang="en-US" altLang="zh-CN" sz="2800" dirty="0">
                <a:solidFill>
                  <a:srgbClr val="000099"/>
                </a:solidFill>
                <a:latin typeface="Times New Roman" pitchFamily="18" charset="0"/>
                <a:ea typeface="仿宋_GB2312" pitchFamily="49" charset="-122"/>
              </a:rPr>
              <a:t>, </a:t>
            </a:r>
            <a:r>
              <a:rPr lang="en-US" altLang="zh-CN" sz="2800" i="1" dirty="0">
                <a:solidFill>
                  <a:srgbClr val="000099"/>
                </a:solidFill>
                <a:latin typeface="Times New Roman" pitchFamily="18" charset="0"/>
                <a:ea typeface="仿宋_GB2312" pitchFamily="49" charset="-122"/>
              </a:rPr>
              <a:t>K</a:t>
            </a:r>
            <a:r>
              <a:rPr lang="en-US" altLang="zh-CN" sz="2800" baseline="-25000" dirty="0">
                <a:solidFill>
                  <a:srgbClr val="000099"/>
                </a:solidFill>
                <a:latin typeface="Times New Roman" pitchFamily="18" charset="0"/>
                <a:ea typeface="仿宋_GB2312" pitchFamily="49" charset="-122"/>
              </a:rPr>
              <a:t>2</a:t>
            </a:r>
            <a:r>
              <a:rPr lang="en-US" altLang="zh-CN" sz="2800" dirty="0">
                <a:solidFill>
                  <a:srgbClr val="000099"/>
                </a:solidFill>
                <a:latin typeface="Times New Roman" pitchFamily="18" charset="0"/>
                <a:ea typeface="仿宋_GB2312" pitchFamily="49" charset="-122"/>
              </a:rPr>
              <a:t>, </a:t>
            </a:r>
            <a:r>
              <a:rPr lang="en-US" altLang="zh-CN" sz="2800" i="1" dirty="0">
                <a:solidFill>
                  <a:srgbClr val="000099"/>
                </a:solidFill>
                <a:latin typeface="Times New Roman" pitchFamily="18" charset="0"/>
                <a:ea typeface="仿宋_GB2312" pitchFamily="49" charset="-122"/>
              </a:rPr>
              <a:t>P</a:t>
            </a:r>
            <a:r>
              <a:rPr lang="en-US" altLang="zh-CN" sz="2800" baseline="-25000" dirty="0">
                <a:solidFill>
                  <a:srgbClr val="000099"/>
                </a:solidFill>
                <a:latin typeface="Times New Roman" pitchFamily="18" charset="0"/>
                <a:ea typeface="仿宋_GB2312" pitchFamily="49" charset="-122"/>
              </a:rPr>
              <a:t>2</a:t>
            </a:r>
            <a:r>
              <a:rPr lang="en-US" altLang="zh-CN" sz="2800" dirty="0">
                <a:solidFill>
                  <a:srgbClr val="000099"/>
                </a:solidFill>
                <a:latin typeface="Times New Roman" pitchFamily="18" charset="0"/>
                <a:ea typeface="仿宋_GB2312" pitchFamily="49" charset="-122"/>
              </a:rPr>
              <a:t>, ……, </a:t>
            </a:r>
            <a:r>
              <a:rPr lang="en-US" altLang="zh-CN" sz="2800" i="1" dirty="0" err="1">
                <a:solidFill>
                  <a:srgbClr val="000099"/>
                </a:solidFill>
                <a:latin typeface="Times New Roman" pitchFamily="18" charset="0"/>
                <a:ea typeface="仿宋_GB2312" pitchFamily="49" charset="-122"/>
              </a:rPr>
              <a:t>K</a:t>
            </a:r>
            <a:r>
              <a:rPr lang="en-US" altLang="zh-CN" sz="2800" i="1" baseline="-25000" dirty="0" err="1">
                <a:solidFill>
                  <a:srgbClr val="000099"/>
                </a:solidFill>
                <a:latin typeface="Times New Roman" pitchFamily="18" charset="0"/>
                <a:ea typeface="仿宋_GB2312" pitchFamily="49" charset="-122"/>
              </a:rPr>
              <a:t>n</a:t>
            </a:r>
            <a:r>
              <a:rPr lang="en-US" altLang="zh-CN" sz="2800" dirty="0">
                <a:solidFill>
                  <a:srgbClr val="000099"/>
                </a:solidFill>
                <a:latin typeface="Times New Roman" pitchFamily="18" charset="0"/>
                <a:ea typeface="仿宋_GB2312" pitchFamily="49" charset="-122"/>
              </a:rPr>
              <a:t>, </a:t>
            </a:r>
            <a:r>
              <a:rPr lang="en-US" altLang="zh-CN" sz="2800" i="1" dirty="0" err="1">
                <a:solidFill>
                  <a:srgbClr val="000099"/>
                </a:solidFill>
                <a:latin typeface="Times New Roman" pitchFamily="18" charset="0"/>
                <a:ea typeface="仿宋_GB2312" pitchFamily="49" charset="-122"/>
              </a:rPr>
              <a:t>P</a:t>
            </a:r>
            <a:r>
              <a:rPr lang="en-US" altLang="zh-CN" sz="2800" i="1" baseline="-25000" dirty="0" err="1">
                <a:solidFill>
                  <a:srgbClr val="000099"/>
                </a:solidFill>
                <a:latin typeface="Times New Roman" pitchFamily="18" charset="0"/>
                <a:ea typeface="仿宋_GB2312" pitchFamily="49" charset="-122"/>
              </a:rPr>
              <a:t>n</a:t>
            </a:r>
            <a:r>
              <a:rPr lang="en-US" altLang="zh-CN" sz="2800" baseline="-25000" dirty="0">
                <a:solidFill>
                  <a:srgbClr val="000099"/>
                </a:solidFill>
                <a:latin typeface="Times New Roman" pitchFamily="18" charset="0"/>
                <a:ea typeface="仿宋_GB2312" pitchFamily="49" charset="-122"/>
              </a:rPr>
              <a:t> </a:t>
            </a:r>
            <a:r>
              <a:rPr lang="en-US" altLang="zh-CN" sz="2800" dirty="0">
                <a:latin typeface="Times New Roman" pitchFamily="18" charset="0"/>
                <a:ea typeface="仿宋_GB2312" pitchFamily="49" charset="-122"/>
              </a:rPr>
              <a:t>)</a:t>
            </a:r>
            <a:r>
              <a:rPr lang="zh-CN" altLang="en-US" sz="2800" dirty="0">
                <a:latin typeface="Times New Roman" pitchFamily="18" charset="0"/>
                <a:ea typeface="仿宋_GB2312" pitchFamily="49" charset="-122"/>
              </a:rPr>
              <a:t>，</a:t>
            </a:r>
            <a:br>
              <a:rPr lang="en-US" altLang="zh-CN" sz="2800" dirty="0">
                <a:latin typeface="Times New Roman" pitchFamily="18" charset="0"/>
                <a:ea typeface="仿宋_GB2312" pitchFamily="49" charset="-122"/>
              </a:rPr>
            </a:br>
            <a:r>
              <a:rPr lang="zh-CN" altLang="en-US" sz="2800" dirty="0">
                <a:latin typeface="Times New Roman" pitchFamily="18" charset="0"/>
                <a:ea typeface="仿宋_GB2312" pitchFamily="49" charset="-122"/>
              </a:rPr>
              <a:t>其中</a:t>
            </a:r>
            <a:r>
              <a:rPr lang="en-US" altLang="zh-CN" sz="2800" dirty="0">
                <a:latin typeface="Times New Roman" pitchFamily="18" charset="0"/>
                <a:ea typeface="仿宋_GB2312" pitchFamily="49" charset="-122"/>
              </a:rPr>
              <a:t>, </a:t>
            </a:r>
            <a:r>
              <a:rPr lang="en-US" altLang="zh-CN" sz="2800" i="1" dirty="0">
                <a:latin typeface="Times New Roman" pitchFamily="18" charset="0"/>
                <a:ea typeface="仿宋_GB2312" pitchFamily="49" charset="-122"/>
              </a:rPr>
              <a:t>P</a:t>
            </a:r>
            <a:r>
              <a:rPr lang="en-US" altLang="zh-CN" sz="2800" i="1" baseline="-25000" dirty="0">
                <a:latin typeface="Times New Roman" pitchFamily="18" charset="0"/>
                <a:ea typeface="仿宋_GB2312" pitchFamily="49" charset="-122"/>
              </a:rPr>
              <a:t>i </a:t>
            </a:r>
            <a:r>
              <a:rPr lang="zh-CN" altLang="en-US" sz="2800" dirty="0">
                <a:latin typeface="Times New Roman" pitchFamily="18" charset="0"/>
                <a:ea typeface="仿宋_GB2312" pitchFamily="49" charset="-122"/>
              </a:rPr>
              <a:t>是指向子树的指针，</a:t>
            </a:r>
            <a:r>
              <a:rPr lang="en-US" altLang="zh-CN" sz="2800" dirty="0">
                <a:latin typeface="Times New Roman" pitchFamily="18" charset="0"/>
                <a:ea typeface="仿宋_GB2312" pitchFamily="49" charset="-122"/>
              </a:rPr>
              <a:t>0</a:t>
            </a:r>
            <a:r>
              <a:rPr lang="en-US" altLang="zh-CN" sz="2800" dirty="0">
                <a:latin typeface="Times New Roman" pitchFamily="18" charset="0"/>
                <a:ea typeface="仿宋_GB2312" pitchFamily="49" charset="-122"/>
                <a:cs typeface="Times New Roman" pitchFamily="18" charset="0"/>
              </a:rPr>
              <a:t>≤</a:t>
            </a:r>
            <a:r>
              <a:rPr lang="en-US" altLang="zh-CN" sz="2800" i="1" dirty="0">
                <a:latin typeface="Times New Roman" pitchFamily="18" charset="0"/>
                <a:ea typeface="仿宋_GB2312" pitchFamily="49" charset="-122"/>
              </a:rPr>
              <a:t>i</a:t>
            </a:r>
            <a:r>
              <a:rPr lang="en-US" altLang="zh-CN" sz="2800" dirty="0">
                <a:latin typeface="Times New Roman" pitchFamily="18" charset="0"/>
                <a:ea typeface="仿宋_GB2312" pitchFamily="49" charset="-122"/>
              </a:rPr>
              <a:t>≤</a:t>
            </a:r>
            <a:r>
              <a:rPr lang="en-US" altLang="zh-CN" sz="2800" i="1" dirty="0">
                <a:solidFill>
                  <a:srgbClr val="000099"/>
                </a:solidFill>
                <a:latin typeface="Times New Roman" pitchFamily="18" charset="0"/>
                <a:ea typeface="仿宋_GB2312" pitchFamily="49" charset="-122"/>
              </a:rPr>
              <a:t>n</a:t>
            </a:r>
            <a:r>
              <a:rPr lang="en-US" altLang="zh-CN" sz="2800" dirty="0">
                <a:solidFill>
                  <a:srgbClr val="000099"/>
                </a:solidFill>
                <a:latin typeface="Times New Roman" pitchFamily="18" charset="0"/>
                <a:ea typeface="仿宋_GB2312" pitchFamily="49" charset="-122"/>
              </a:rPr>
              <a:t>&lt;</a:t>
            </a:r>
            <a:r>
              <a:rPr lang="en-US" altLang="zh-CN" sz="2800" i="1" dirty="0">
                <a:solidFill>
                  <a:srgbClr val="000099"/>
                </a:solidFill>
                <a:latin typeface="Times New Roman" pitchFamily="18" charset="0"/>
                <a:ea typeface="仿宋_GB2312" pitchFamily="49" charset="-122"/>
              </a:rPr>
              <a:t>m</a:t>
            </a:r>
            <a:r>
              <a:rPr lang="zh-CN" altLang="en-US" sz="2800" dirty="0">
                <a:latin typeface="Times New Roman" pitchFamily="18" charset="0"/>
                <a:ea typeface="仿宋_GB2312" pitchFamily="49" charset="-122"/>
              </a:rPr>
              <a:t>。</a:t>
            </a:r>
            <a:r>
              <a:rPr lang="en-US" altLang="zh-CN" sz="2800" dirty="0">
                <a:latin typeface="Times New Roman" pitchFamily="18" charset="0"/>
                <a:ea typeface="仿宋_GB2312" pitchFamily="49" charset="-122"/>
              </a:rPr>
              <a:t> </a:t>
            </a:r>
            <a:r>
              <a:rPr lang="en-US" altLang="zh-CN" sz="2800" i="1" dirty="0">
                <a:latin typeface="Times New Roman" pitchFamily="18" charset="0"/>
                <a:ea typeface="仿宋_GB2312" pitchFamily="49" charset="-122"/>
              </a:rPr>
              <a:t>K</a:t>
            </a:r>
            <a:r>
              <a:rPr lang="en-US" altLang="zh-CN" sz="2800" i="1" baseline="-25000" dirty="0">
                <a:latin typeface="Times New Roman" pitchFamily="18" charset="0"/>
                <a:ea typeface="仿宋_GB2312" pitchFamily="49" charset="-122"/>
              </a:rPr>
              <a:t>i </a:t>
            </a:r>
            <a:r>
              <a:rPr lang="zh-CN" altLang="en-US" sz="2800" dirty="0">
                <a:latin typeface="Times New Roman" pitchFamily="18" charset="0"/>
                <a:ea typeface="仿宋_GB2312" pitchFamily="49" charset="-122"/>
              </a:rPr>
              <a:t>是关键字，</a:t>
            </a:r>
            <a:r>
              <a:rPr lang="en-US" altLang="zh-CN" sz="2800" dirty="0">
                <a:latin typeface="Times New Roman" pitchFamily="18" charset="0"/>
                <a:ea typeface="仿宋_GB2312" pitchFamily="49" charset="-122"/>
              </a:rPr>
              <a:t>1≤</a:t>
            </a:r>
            <a:r>
              <a:rPr lang="en-US" altLang="zh-CN" sz="2800" i="1" dirty="0">
                <a:latin typeface="Times New Roman" pitchFamily="18" charset="0"/>
                <a:ea typeface="仿宋_GB2312" pitchFamily="49" charset="-122"/>
              </a:rPr>
              <a:t>i</a:t>
            </a:r>
            <a:r>
              <a:rPr lang="en-US" altLang="zh-CN" sz="2800" dirty="0">
                <a:latin typeface="Times New Roman" pitchFamily="18" charset="0"/>
                <a:ea typeface="仿宋_GB2312" pitchFamily="49" charset="-122"/>
              </a:rPr>
              <a:t>≤</a:t>
            </a:r>
            <a:r>
              <a:rPr lang="en-US" altLang="zh-CN" sz="2800" i="1" dirty="0">
                <a:latin typeface="Times New Roman" pitchFamily="18" charset="0"/>
                <a:ea typeface="仿宋_GB2312" pitchFamily="49" charset="-122"/>
              </a:rPr>
              <a:t>n</a:t>
            </a:r>
            <a:r>
              <a:rPr lang="en-US" altLang="zh-CN" sz="2800" dirty="0">
                <a:latin typeface="Times New Roman" pitchFamily="18" charset="0"/>
                <a:ea typeface="仿宋_GB2312" pitchFamily="49" charset="-122"/>
              </a:rPr>
              <a:t>&lt;</a:t>
            </a:r>
            <a:r>
              <a:rPr lang="en-US" altLang="zh-CN" sz="2800" i="1" dirty="0">
                <a:latin typeface="Times New Roman" pitchFamily="18" charset="0"/>
                <a:ea typeface="仿宋_GB2312" pitchFamily="49" charset="-122"/>
              </a:rPr>
              <a:t>m</a:t>
            </a:r>
            <a:r>
              <a:rPr lang="zh-CN" altLang="en-US" sz="2800" dirty="0">
                <a:latin typeface="Times New Roman" pitchFamily="18" charset="0"/>
                <a:ea typeface="仿宋_GB2312" pitchFamily="49" charset="-122"/>
              </a:rPr>
              <a:t>。</a:t>
            </a:r>
            <a:r>
              <a:rPr lang="en-US" altLang="zh-CN" sz="2800" i="1" dirty="0">
                <a:latin typeface="Times New Roman" pitchFamily="18" charset="0"/>
                <a:ea typeface="仿宋_GB2312" pitchFamily="49" charset="-122"/>
              </a:rPr>
              <a:t>K</a:t>
            </a:r>
            <a:r>
              <a:rPr lang="en-US" altLang="zh-CN" sz="2800" i="1" baseline="-25000" dirty="0">
                <a:latin typeface="Times New Roman" pitchFamily="18" charset="0"/>
                <a:ea typeface="仿宋_GB2312" pitchFamily="49" charset="-122"/>
              </a:rPr>
              <a:t>i</a:t>
            </a:r>
            <a:r>
              <a:rPr lang="en-US" altLang="zh-CN" sz="2800" baseline="-25000" dirty="0">
                <a:latin typeface="Times New Roman" pitchFamily="18" charset="0"/>
                <a:ea typeface="仿宋_GB2312" pitchFamily="49" charset="-122"/>
              </a:rPr>
              <a:t> </a:t>
            </a:r>
            <a:r>
              <a:rPr lang="en-US" altLang="zh-CN" sz="2800" dirty="0">
                <a:latin typeface="Times New Roman" pitchFamily="18" charset="0"/>
                <a:ea typeface="仿宋_GB2312" pitchFamily="49" charset="-122"/>
              </a:rPr>
              <a:t>&lt; </a:t>
            </a:r>
            <a:r>
              <a:rPr lang="en-US" altLang="zh-CN" sz="2800" i="1" dirty="0">
                <a:latin typeface="Times New Roman" pitchFamily="18" charset="0"/>
                <a:ea typeface="仿宋_GB2312" pitchFamily="49" charset="-122"/>
              </a:rPr>
              <a:t>K</a:t>
            </a:r>
            <a:r>
              <a:rPr lang="en-US" altLang="zh-CN" sz="2800" i="1" baseline="-25000" dirty="0">
                <a:latin typeface="Times New Roman" pitchFamily="18" charset="0"/>
                <a:ea typeface="仿宋_GB2312" pitchFamily="49" charset="-122"/>
              </a:rPr>
              <a:t>i</a:t>
            </a:r>
            <a:r>
              <a:rPr lang="en-US" altLang="zh-CN" sz="2800" baseline="-25000" dirty="0">
                <a:latin typeface="Times New Roman" pitchFamily="18" charset="0"/>
                <a:ea typeface="仿宋_GB2312" pitchFamily="49" charset="-122"/>
              </a:rPr>
              <a:t>+1</a:t>
            </a:r>
            <a:r>
              <a:rPr lang="en-US" altLang="zh-CN" sz="2800" dirty="0">
                <a:latin typeface="Times New Roman" pitchFamily="18" charset="0"/>
                <a:ea typeface="仿宋_GB2312" pitchFamily="49" charset="-122"/>
              </a:rPr>
              <a:t>, 1≤</a:t>
            </a:r>
            <a:r>
              <a:rPr lang="en-US" altLang="zh-CN" sz="2800" i="1" dirty="0">
                <a:latin typeface="Times New Roman" pitchFamily="18" charset="0"/>
                <a:ea typeface="仿宋_GB2312" pitchFamily="49" charset="-122"/>
              </a:rPr>
              <a:t>i</a:t>
            </a:r>
            <a:r>
              <a:rPr lang="en-US" altLang="zh-CN" sz="2800" dirty="0">
                <a:latin typeface="Times New Roman" pitchFamily="18" charset="0"/>
                <a:ea typeface="仿宋_GB2312" pitchFamily="49" charset="-122"/>
              </a:rPr>
              <a:t> &lt; </a:t>
            </a:r>
            <a:r>
              <a:rPr lang="en-US" altLang="zh-CN" sz="2800" i="1" dirty="0">
                <a:latin typeface="Times New Roman" pitchFamily="18" charset="0"/>
                <a:ea typeface="仿宋_GB2312" pitchFamily="49" charset="-122"/>
              </a:rPr>
              <a:t>n</a:t>
            </a:r>
            <a:r>
              <a:rPr lang="zh-CN" altLang="en-US" sz="2800" dirty="0">
                <a:latin typeface="Times New Roman" pitchFamily="18" charset="0"/>
                <a:ea typeface="仿宋_GB2312" pitchFamily="49" charset="-122"/>
              </a:rPr>
              <a:t>。在子树 </a:t>
            </a:r>
            <a:r>
              <a:rPr lang="en-US" altLang="zh-CN" sz="2800" i="1" dirty="0">
                <a:latin typeface="Times New Roman" pitchFamily="18" charset="0"/>
                <a:ea typeface="仿宋_GB2312" pitchFamily="49" charset="-122"/>
              </a:rPr>
              <a:t>P</a:t>
            </a:r>
            <a:r>
              <a:rPr lang="en-US" altLang="zh-CN" sz="2800" i="1" baseline="-25000" dirty="0">
                <a:latin typeface="Times New Roman" pitchFamily="18" charset="0"/>
                <a:ea typeface="仿宋_GB2312" pitchFamily="49" charset="-122"/>
              </a:rPr>
              <a:t>i</a:t>
            </a:r>
            <a:r>
              <a:rPr lang="en-US" altLang="zh-CN" sz="2800" baseline="-25000" dirty="0">
                <a:latin typeface="Times New Roman" pitchFamily="18" charset="0"/>
                <a:ea typeface="仿宋_GB2312" pitchFamily="49" charset="-122"/>
              </a:rPr>
              <a:t> </a:t>
            </a:r>
            <a:r>
              <a:rPr lang="zh-CN" altLang="en-US" sz="2800" dirty="0">
                <a:latin typeface="Times New Roman" pitchFamily="18" charset="0"/>
                <a:ea typeface="仿宋_GB2312" pitchFamily="49" charset="-122"/>
              </a:rPr>
              <a:t>中所有的关键字都小于 </a:t>
            </a:r>
            <a:r>
              <a:rPr lang="en-US" altLang="zh-CN" sz="2800" i="1" dirty="0">
                <a:latin typeface="Times New Roman" pitchFamily="18" charset="0"/>
                <a:ea typeface="仿宋_GB2312" pitchFamily="49" charset="-122"/>
              </a:rPr>
              <a:t>K</a:t>
            </a:r>
            <a:r>
              <a:rPr lang="en-US" altLang="zh-CN" sz="2800" i="1" baseline="-25000" dirty="0">
                <a:latin typeface="Times New Roman" pitchFamily="18" charset="0"/>
                <a:ea typeface="仿宋_GB2312" pitchFamily="49" charset="-122"/>
              </a:rPr>
              <a:t>i</a:t>
            </a:r>
            <a:r>
              <a:rPr lang="en-US" altLang="zh-CN" sz="2800" baseline="-25000" dirty="0">
                <a:latin typeface="Times New Roman" pitchFamily="18" charset="0"/>
                <a:ea typeface="仿宋_GB2312" pitchFamily="49" charset="-122"/>
              </a:rPr>
              <a:t>+1</a:t>
            </a:r>
            <a:r>
              <a:rPr lang="en-US" altLang="zh-CN" sz="2800" dirty="0">
                <a:latin typeface="Times New Roman" pitchFamily="18" charset="0"/>
                <a:ea typeface="仿宋_GB2312" pitchFamily="49" charset="-122"/>
              </a:rPr>
              <a:t>, </a:t>
            </a:r>
            <a:r>
              <a:rPr lang="zh-CN" altLang="en-US" sz="2800" dirty="0">
                <a:latin typeface="Times New Roman" pitchFamily="18" charset="0"/>
                <a:ea typeface="仿宋_GB2312" pitchFamily="49" charset="-122"/>
              </a:rPr>
              <a:t>且大于 </a:t>
            </a:r>
            <a:r>
              <a:rPr lang="en-US" altLang="zh-CN" sz="2800" i="1" dirty="0">
                <a:latin typeface="Times New Roman" pitchFamily="18" charset="0"/>
                <a:ea typeface="仿宋_GB2312" pitchFamily="49" charset="-122"/>
              </a:rPr>
              <a:t>K</a:t>
            </a:r>
            <a:r>
              <a:rPr lang="en-US" altLang="zh-CN" sz="2800" i="1" baseline="-25000" dirty="0">
                <a:latin typeface="Times New Roman" pitchFamily="18" charset="0"/>
                <a:ea typeface="仿宋_GB2312" pitchFamily="49" charset="-122"/>
              </a:rPr>
              <a:t>i</a:t>
            </a:r>
            <a:r>
              <a:rPr lang="zh-CN" altLang="en-US" sz="2800" dirty="0">
                <a:latin typeface="Times New Roman" pitchFamily="18" charset="0"/>
                <a:ea typeface="仿宋_GB2312" pitchFamily="49" charset="-122"/>
              </a:rPr>
              <a:t>。且</a:t>
            </a:r>
            <a:r>
              <a:rPr lang="zh-CN" altLang="en-US" sz="2800" dirty="0">
                <a:latin typeface="Times New Roman" pitchFamily="18" charset="0"/>
                <a:ea typeface="仿宋_GB2312" pitchFamily="49" charset="-122"/>
                <a:sym typeface="Symbol" panose="05050102010706020507" pitchFamily="18" charset="2"/>
              </a:rPr>
              <a:t></a:t>
            </a:r>
            <a:r>
              <a:rPr lang="en-US" altLang="zh-CN" sz="2800" dirty="0">
                <a:latin typeface="Times New Roman" pitchFamily="18" charset="0"/>
                <a:ea typeface="仿宋_GB2312" pitchFamily="49" charset="-122"/>
              </a:rPr>
              <a:t>m/2</a:t>
            </a:r>
            <a:r>
              <a:rPr lang="en-US" altLang="zh-CN" sz="2800" dirty="0">
                <a:latin typeface="Times New Roman" pitchFamily="18" charset="0"/>
                <a:ea typeface="仿宋_GB2312" pitchFamily="49" charset="-122"/>
                <a:sym typeface="Symbol" panose="05050102010706020507" pitchFamily="18" charset="2"/>
              </a:rPr>
              <a:t></a:t>
            </a:r>
            <a:r>
              <a:rPr lang="en-US" altLang="zh-CN" sz="2800" dirty="0">
                <a:latin typeface="Times New Roman" pitchFamily="18" charset="0"/>
                <a:ea typeface="仿宋_GB2312" pitchFamily="49" charset="-122"/>
              </a:rPr>
              <a:t>-1≤</a:t>
            </a:r>
            <a:r>
              <a:rPr lang="en-US" altLang="zh-CN" sz="2800" i="1" dirty="0">
                <a:latin typeface="Times New Roman" pitchFamily="18" charset="0"/>
                <a:ea typeface="仿宋_GB2312" pitchFamily="49" charset="-122"/>
              </a:rPr>
              <a:t>n</a:t>
            </a:r>
            <a:r>
              <a:rPr lang="en-US" altLang="zh-CN" sz="2800" dirty="0">
                <a:latin typeface="Times New Roman" pitchFamily="18" charset="0"/>
                <a:ea typeface="仿宋_GB2312" pitchFamily="49" charset="-122"/>
              </a:rPr>
              <a:t>≤</a:t>
            </a:r>
            <a:r>
              <a:rPr lang="en-US" altLang="zh-CN" sz="2800" i="1" dirty="0">
                <a:latin typeface="Times New Roman" pitchFamily="18" charset="0"/>
                <a:ea typeface="仿宋_GB2312" pitchFamily="49" charset="-122"/>
              </a:rPr>
              <a:t>m</a:t>
            </a:r>
            <a:r>
              <a:rPr lang="en-US" altLang="zh-CN" sz="2800" dirty="0">
                <a:latin typeface="Times New Roman" pitchFamily="18" charset="0"/>
                <a:ea typeface="仿宋_GB2312" pitchFamily="49" charset="-122"/>
              </a:rPr>
              <a:t>-1</a:t>
            </a:r>
            <a:r>
              <a:rPr lang="zh-CN" altLang="en-US" sz="2800" dirty="0">
                <a:latin typeface="Times New Roman" pitchFamily="18" charset="0"/>
                <a:ea typeface="仿宋_GB2312" pitchFamily="49" charset="-122"/>
              </a:rPr>
              <a:t>，</a:t>
            </a:r>
            <a:r>
              <a:rPr lang="en-US" altLang="zh-CN" sz="2800" i="1" dirty="0">
                <a:latin typeface="Times New Roman" pitchFamily="18" charset="0"/>
                <a:ea typeface="仿宋_GB2312" pitchFamily="49" charset="-122"/>
              </a:rPr>
              <a:t>n</a:t>
            </a:r>
            <a:r>
              <a:rPr lang="en-US" altLang="zh-CN" sz="2800" dirty="0">
                <a:latin typeface="Times New Roman" pitchFamily="18" charset="0"/>
                <a:ea typeface="仿宋_GB2312" pitchFamily="49" charset="-122"/>
              </a:rPr>
              <a:t>+1</a:t>
            </a:r>
            <a:r>
              <a:rPr lang="zh-CN" altLang="en-US" sz="2800" dirty="0">
                <a:latin typeface="Times New Roman" pitchFamily="18" charset="0"/>
                <a:ea typeface="仿宋_GB2312" pitchFamily="49" charset="-122"/>
              </a:rPr>
              <a:t>为子树的棵数。</a:t>
            </a:r>
            <a:br>
              <a:rPr lang="en-US" altLang="zh-CN" sz="3200" dirty="0">
                <a:latin typeface="Times New Roman" pitchFamily="18" charset="0"/>
                <a:ea typeface="仿宋_GB2312" pitchFamily="49" charset="-122"/>
              </a:rPr>
            </a:br>
            <a:endParaRPr lang="zh-CN" altLang="en-US" sz="2900" dirty="0">
              <a:latin typeface="Times New Roman" pitchFamily="18" charset="0"/>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灯片编号占位符 4">
            <a:extLst>
              <a:ext uri="{FF2B5EF4-FFF2-40B4-BE49-F238E27FC236}">
                <a16:creationId xmlns:a16="http://schemas.microsoft.com/office/drawing/2014/main" id="{8BCEBE4A-EDD8-4066-A349-754E7C1D5BA2}"/>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53AA685-B7B4-4A25-B2FA-050F4E93CAA9}" type="slidenum">
              <a:rPr lang="en-US" altLang="zh-CN">
                <a:solidFill>
                  <a:srgbClr val="006600"/>
                </a:solidFill>
                <a:latin typeface="Courier New" panose="02070309020205020404" pitchFamily="49" charset="0"/>
                <a:ea typeface="华文新魏" panose="02010800040101010101" pitchFamily="2" charset="-122"/>
              </a:rPr>
              <a:pPr/>
              <a:t>36</a:t>
            </a:fld>
            <a:endParaRPr lang="en-US" altLang="zh-CN">
              <a:solidFill>
                <a:srgbClr val="006600"/>
              </a:solidFill>
              <a:latin typeface="Courier New" panose="02070309020205020404" pitchFamily="49" charset="0"/>
              <a:ea typeface="华文新魏" panose="02010800040101010101" pitchFamily="2" charset="-122"/>
            </a:endParaRPr>
          </a:p>
        </p:txBody>
      </p:sp>
      <p:sp>
        <p:nvSpPr>
          <p:cNvPr id="41987" name="Rectangle 3">
            <a:extLst>
              <a:ext uri="{FF2B5EF4-FFF2-40B4-BE49-F238E27FC236}">
                <a16:creationId xmlns:a16="http://schemas.microsoft.com/office/drawing/2014/main" id="{9DE7CB53-B8F4-43D2-8F48-91C4138CBB69}"/>
              </a:ext>
            </a:extLst>
          </p:cNvPr>
          <p:cNvSpPr>
            <a:spLocks noGrp="1" noChangeArrowheads="1"/>
          </p:cNvSpPr>
          <p:nvPr>
            <p:ph type="body" idx="1"/>
          </p:nvPr>
        </p:nvSpPr>
        <p:spPr>
          <a:xfrm>
            <a:off x="179388" y="296863"/>
            <a:ext cx="8856662" cy="6408737"/>
          </a:xfrm>
        </p:spPr>
        <p:txBody>
          <a:bodyPr/>
          <a:lstStyle/>
          <a:p>
            <a:pPr lvl="1">
              <a:buClr>
                <a:schemeClr val="tx1"/>
              </a:buClr>
              <a:buSzTx/>
              <a:buFont typeface="Wingdings" panose="05000000000000000000" pitchFamily="2" charset="2"/>
              <a:buChar char="ü"/>
            </a:pPr>
            <a:r>
              <a:rPr lang="zh-CN" altLang="en-US" sz="2800">
                <a:latin typeface="Times New Roman" panose="02020603050405020304" pitchFamily="18" charset="0"/>
                <a:ea typeface="仿宋_GB2312" pitchFamily="49" charset="-122"/>
              </a:rPr>
              <a:t>所有叶子结点都出现在同一层次上，并且不带信息（可以看作是外部结点或查找失败的结点，实际上这些结点并不存在，指向这些结点的指针为空）。</a:t>
            </a:r>
            <a:br>
              <a:rPr lang="en-US" altLang="zh-CN" sz="3200">
                <a:latin typeface="Times New Roman" panose="02020603050405020304" pitchFamily="18" charset="0"/>
                <a:ea typeface="仿宋_GB2312" pitchFamily="49" charset="-122"/>
              </a:rPr>
            </a:br>
            <a:endParaRPr lang="zh-CN" altLang="en-US" sz="2900">
              <a:latin typeface="Times New Roman" panose="02020603050405020304" pitchFamily="18" charset="0"/>
            </a:endParaRPr>
          </a:p>
        </p:txBody>
      </p:sp>
      <p:sp>
        <p:nvSpPr>
          <p:cNvPr id="41988" name="TextBox 6">
            <a:extLst>
              <a:ext uri="{FF2B5EF4-FFF2-40B4-BE49-F238E27FC236}">
                <a16:creationId xmlns:a16="http://schemas.microsoft.com/office/drawing/2014/main" id="{740017AE-9694-43F7-A4FC-26792DD15DB1}"/>
              </a:ext>
            </a:extLst>
          </p:cNvPr>
          <p:cNvSpPr txBox="1">
            <a:spLocks noChangeArrowheads="1"/>
          </p:cNvSpPr>
          <p:nvPr/>
        </p:nvSpPr>
        <p:spPr bwMode="auto">
          <a:xfrm>
            <a:off x="3959225" y="6473825"/>
            <a:ext cx="3997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000099"/>
                </a:solidFill>
              </a:rPr>
              <a:t>一棵</a:t>
            </a:r>
            <a:r>
              <a:rPr lang="en-US" altLang="zh-CN" b="1">
                <a:solidFill>
                  <a:srgbClr val="000099"/>
                </a:solidFill>
              </a:rPr>
              <a:t>4</a:t>
            </a:r>
            <a:r>
              <a:rPr lang="zh-CN" altLang="en-US" b="1">
                <a:solidFill>
                  <a:srgbClr val="000099"/>
                </a:solidFill>
              </a:rPr>
              <a:t>阶的</a:t>
            </a:r>
            <a:r>
              <a:rPr lang="en-US" altLang="zh-CN" b="1">
                <a:solidFill>
                  <a:srgbClr val="000099"/>
                </a:solidFill>
              </a:rPr>
              <a:t>B</a:t>
            </a:r>
            <a:r>
              <a:rPr lang="zh-CN" altLang="en-US" b="1">
                <a:solidFill>
                  <a:srgbClr val="000099"/>
                </a:solidFill>
              </a:rPr>
              <a:t>树</a:t>
            </a:r>
          </a:p>
        </p:txBody>
      </p:sp>
      <p:sp>
        <p:nvSpPr>
          <p:cNvPr id="8" name="矩形 7">
            <a:extLst>
              <a:ext uri="{FF2B5EF4-FFF2-40B4-BE49-F238E27FC236}">
                <a16:creationId xmlns:a16="http://schemas.microsoft.com/office/drawing/2014/main" id="{F1FCA0FB-3E21-4089-B27C-D923A2F1C1D9}"/>
              </a:ext>
            </a:extLst>
          </p:cNvPr>
          <p:cNvSpPr>
            <a:spLocks noChangeArrowheads="1"/>
          </p:cNvSpPr>
          <p:nvPr/>
        </p:nvSpPr>
        <p:spPr bwMode="auto">
          <a:xfrm>
            <a:off x="5543550" y="1773238"/>
            <a:ext cx="34925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buClr>
                <a:srgbClr val="800080"/>
              </a:buClr>
              <a:buSzPct val="50000"/>
            </a:pPr>
            <a:r>
              <a:rPr lang="zh-CN" altLang="en-US" sz="2000" b="1">
                <a:solidFill>
                  <a:srgbClr val="C00000"/>
                </a:solidFill>
                <a:latin typeface="Times New Roman" panose="02020603050405020304" pitchFamily="18" charset="0"/>
                <a:ea typeface="仿宋_GB2312" pitchFamily="49" charset="-122"/>
              </a:rPr>
              <a:t>事实上，在</a:t>
            </a:r>
            <a:r>
              <a:rPr lang="en-US" altLang="zh-CN" sz="2000" b="1">
                <a:solidFill>
                  <a:srgbClr val="C00000"/>
                </a:solidFill>
                <a:latin typeface="Times New Roman" panose="02020603050405020304" pitchFamily="18" charset="0"/>
                <a:ea typeface="仿宋_GB2312" pitchFamily="49" charset="-122"/>
              </a:rPr>
              <a:t>B </a:t>
            </a:r>
            <a:r>
              <a:rPr lang="zh-CN" altLang="en-US" sz="2000" b="1">
                <a:solidFill>
                  <a:srgbClr val="C00000"/>
                </a:solidFill>
                <a:latin typeface="Times New Roman" panose="02020603050405020304" pitchFamily="18" charset="0"/>
                <a:ea typeface="仿宋_GB2312" pitchFamily="49" charset="-122"/>
              </a:rPr>
              <a:t>树的每个结点中还包含一组指针</a:t>
            </a:r>
            <a:r>
              <a:rPr lang="en-US" altLang="zh-CN" sz="2000" b="1">
                <a:solidFill>
                  <a:srgbClr val="C00000"/>
                </a:solidFill>
                <a:latin typeface="Times New Roman" panose="02020603050405020304" pitchFamily="18" charset="0"/>
                <a:ea typeface="仿宋_GB2312" pitchFamily="49" charset="-122"/>
              </a:rPr>
              <a:t>recptr[</a:t>
            </a:r>
            <a:r>
              <a:rPr lang="en-US" altLang="zh-CN" sz="2000" b="1" i="1">
                <a:solidFill>
                  <a:srgbClr val="C00000"/>
                </a:solidFill>
                <a:latin typeface="Times New Roman" panose="02020603050405020304" pitchFamily="18" charset="0"/>
                <a:ea typeface="仿宋_GB2312" pitchFamily="49" charset="-122"/>
              </a:rPr>
              <a:t>m</a:t>
            </a:r>
            <a:r>
              <a:rPr lang="en-US" altLang="zh-CN" sz="2000" b="1">
                <a:solidFill>
                  <a:srgbClr val="C00000"/>
                </a:solidFill>
                <a:latin typeface="Times New Roman" panose="02020603050405020304" pitchFamily="18" charset="0"/>
                <a:ea typeface="仿宋_GB2312" pitchFamily="49" charset="-122"/>
              </a:rPr>
              <a:t>+1]</a:t>
            </a:r>
            <a:r>
              <a:rPr lang="zh-CN" altLang="en-US" sz="2000" b="1">
                <a:solidFill>
                  <a:srgbClr val="C00000"/>
                </a:solidFill>
                <a:latin typeface="Times New Roman" panose="02020603050405020304" pitchFamily="18" charset="0"/>
                <a:ea typeface="仿宋_GB2312" pitchFamily="49" charset="-122"/>
              </a:rPr>
              <a:t>，指向实际记录的存放地址。</a:t>
            </a:r>
          </a:p>
        </p:txBody>
      </p:sp>
      <p:sp>
        <p:nvSpPr>
          <p:cNvPr id="9" name="TextBox 8">
            <a:extLst>
              <a:ext uri="{FF2B5EF4-FFF2-40B4-BE49-F238E27FC236}">
                <a16:creationId xmlns:a16="http://schemas.microsoft.com/office/drawing/2014/main" id="{A093FB8A-B9B6-4023-88DF-DEE862C1C4A2}"/>
              </a:ext>
            </a:extLst>
          </p:cNvPr>
          <p:cNvSpPr txBox="1">
            <a:spLocks noChangeArrowheads="1"/>
          </p:cNvSpPr>
          <p:nvPr/>
        </p:nvSpPr>
        <p:spPr bwMode="auto">
          <a:xfrm>
            <a:off x="-1588" y="1557338"/>
            <a:ext cx="3563938"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typedef struct BTNode {</a:t>
            </a:r>
          </a:p>
          <a:p>
            <a:pPr lvl="1" eaLnBrk="1" hangingPunct="1"/>
            <a:r>
              <a:rPr lang="en-US" altLang="zh-CN"/>
              <a:t>int keynum;</a:t>
            </a:r>
          </a:p>
          <a:p>
            <a:pPr lvl="1" eaLnBrk="1" hangingPunct="1"/>
            <a:r>
              <a:rPr lang="en-US" altLang="zh-CN"/>
              <a:t>struct BTNode *parent;</a:t>
            </a:r>
          </a:p>
          <a:p>
            <a:pPr lvl="1" eaLnBrk="1" hangingPunct="1"/>
            <a:r>
              <a:rPr lang="en-US" altLang="zh-CN"/>
              <a:t>KeyType key[m+1];</a:t>
            </a:r>
          </a:p>
          <a:p>
            <a:pPr lvl="1" eaLnBrk="1" hangingPunct="1"/>
            <a:r>
              <a:rPr lang="en-US" altLang="zh-CN"/>
              <a:t>struct BTNode *ptr[m+1];</a:t>
            </a:r>
          </a:p>
          <a:p>
            <a:pPr lvl="1" eaLnBrk="1" hangingPunct="1"/>
            <a:r>
              <a:rPr lang="en-US" altLang="zh-CN"/>
              <a:t>Record *recptr[m+1];</a:t>
            </a:r>
          </a:p>
          <a:p>
            <a:pPr eaLnBrk="1" hangingPunct="1"/>
            <a:r>
              <a:rPr lang="en-US" altLang="zh-CN"/>
              <a:t>}BTNode, *Btree;</a:t>
            </a:r>
            <a:endParaRPr lang="zh-CN" altLang="en-US"/>
          </a:p>
        </p:txBody>
      </p:sp>
      <p:grpSp>
        <p:nvGrpSpPr>
          <p:cNvPr id="41991" name="组合 1">
            <a:extLst>
              <a:ext uri="{FF2B5EF4-FFF2-40B4-BE49-F238E27FC236}">
                <a16:creationId xmlns:a16="http://schemas.microsoft.com/office/drawing/2014/main" id="{D858CC6F-EC8B-4A80-832D-69660CA4D0DE}"/>
              </a:ext>
            </a:extLst>
          </p:cNvPr>
          <p:cNvGrpSpPr>
            <a:grpSpLocks/>
          </p:cNvGrpSpPr>
          <p:nvPr/>
        </p:nvGrpSpPr>
        <p:grpSpPr bwMode="auto">
          <a:xfrm>
            <a:off x="2486025" y="2936875"/>
            <a:ext cx="6657975" cy="3540125"/>
            <a:chOff x="2485532" y="2936644"/>
            <a:chExt cx="6658468" cy="3540356"/>
          </a:xfrm>
        </p:grpSpPr>
        <p:pic>
          <p:nvPicPr>
            <p:cNvPr id="424962" name="Picture 2" descr="http://210.28.39.107/ds/qhua/images/pic/chapter11/11_07.gif">
              <a:extLst>
                <a:ext uri="{FF2B5EF4-FFF2-40B4-BE49-F238E27FC236}">
                  <a16:creationId xmlns:a16="http://schemas.microsoft.com/office/drawing/2014/main" id="{ABDD9487-8221-4946-9EB5-C482BEB60C44}"/>
                </a:ext>
              </a:extLst>
            </p:cNvPr>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2485532" y="2936644"/>
              <a:ext cx="6658468" cy="3540356"/>
            </a:xfrm>
            <a:prstGeom prst="rect">
              <a:avLst/>
            </a:prstGeom>
            <a:noFill/>
          </p:spPr>
        </p:pic>
        <p:sp>
          <p:nvSpPr>
            <p:cNvPr id="41993" name="文本框 2">
              <a:extLst>
                <a:ext uri="{FF2B5EF4-FFF2-40B4-BE49-F238E27FC236}">
                  <a16:creationId xmlns:a16="http://schemas.microsoft.com/office/drawing/2014/main" id="{26F0D1FB-F007-4BA5-AA3D-82C694A29532}"/>
                </a:ext>
              </a:extLst>
            </p:cNvPr>
            <p:cNvSpPr txBox="1">
              <a:spLocks noChangeArrowheads="1"/>
            </p:cNvSpPr>
            <p:nvPr/>
          </p:nvSpPr>
          <p:spPr bwMode="auto">
            <a:xfrm>
              <a:off x="5076056" y="3429000"/>
              <a:ext cx="4680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chemeClr val="bg1"/>
                  </a:solidFill>
                </a:rPr>
                <a:t>35</a:t>
              </a:r>
              <a:endParaRPr lang="zh-CN" altLang="en-US">
                <a:solidFill>
                  <a:schemeClr val="bg1"/>
                </a:solidFill>
              </a:endParaRPr>
            </a:p>
          </p:txBody>
        </p:sp>
        <p:sp>
          <p:nvSpPr>
            <p:cNvPr id="41994" name="文本框 9">
              <a:extLst>
                <a:ext uri="{FF2B5EF4-FFF2-40B4-BE49-F238E27FC236}">
                  <a16:creationId xmlns:a16="http://schemas.microsoft.com/office/drawing/2014/main" id="{B7E39BE3-070B-471C-A007-9BD76C2FE579}"/>
                </a:ext>
              </a:extLst>
            </p:cNvPr>
            <p:cNvSpPr txBox="1">
              <a:spLocks noChangeArrowheads="1"/>
            </p:cNvSpPr>
            <p:nvPr/>
          </p:nvSpPr>
          <p:spPr bwMode="auto">
            <a:xfrm>
              <a:off x="4680012" y="3429000"/>
              <a:ext cx="4680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chemeClr val="bg1"/>
                  </a:solidFill>
                </a:rPr>
                <a:t>1</a:t>
              </a:r>
              <a:endParaRPr lang="zh-CN" altLang="en-US">
                <a:solidFill>
                  <a:schemeClr val="bg1"/>
                </a:solidFill>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灯片编号占位符 4">
            <a:extLst>
              <a:ext uri="{FF2B5EF4-FFF2-40B4-BE49-F238E27FC236}">
                <a16:creationId xmlns:a16="http://schemas.microsoft.com/office/drawing/2014/main" id="{45A3C087-100A-4782-BB73-A68B7F1D0C3D}"/>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0F6BECD-0BA3-44D0-9E6A-B799AAF6D91E}" type="slidenum">
              <a:rPr lang="en-US" altLang="zh-CN">
                <a:solidFill>
                  <a:srgbClr val="006600"/>
                </a:solidFill>
                <a:latin typeface="Courier New" panose="02070309020205020404" pitchFamily="49" charset="0"/>
                <a:ea typeface="华文新魏" panose="02010800040101010101" pitchFamily="2" charset="-122"/>
              </a:rPr>
              <a:pPr/>
              <a:t>37</a:t>
            </a:fld>
            <a:endParaRPr lang="en-US" altLang="zh-CN">
              <a:solidFill>
                <a:srgbClr val="006600"/>
              </a:solidFill>
              <a:latin typeface="Courier New" panose="02070309020205020404" pitchFamily="49" charset="0"/>
              <a:ea typeface="华文新魏" panose="02010800040101010101" pitchFamily="2" charset="-122"/>
            </a:endParaRPr>
          </a:p>
        </p:txBody>
      </p:sp>
      <p:sp>
        <p:nvSpPr>
          <p:cNvPr id="546819" name="Rectangle 3">
            <a:extLst>
              <a:ext uri="{FF2B5EF4-FFF2-40B4-BE49-F238E27FC236}">
                <a16:creationId xmlns:a16="http://schemas.microsoft.com/office/drawing/2014/main" id="{EBC4B03C-4911-48DF-8999-9B09992A3683}"/>
              </a:ext>
            </a:extLst>
          </p:cNvPr>
          <p:cNvSpPr>
            <a:spLocks noGrp="1" noChangeArrowheads="1"/>
          </p:cNvSpPr>
          <p:nvPr>
            <p:ph type="body" idx="1"/>
          </p:nvPr>
        </p:nvSpPr>
        <p:spPr>
          <a:xfrm>
            <a:off x="107950" y="800100"/>
            <a:ext cx="8928100" cy="5905500"/>
          </a:xfrm>
        </p:spPr>
        <p:txBody>
          <a:bodyPr>
            <a:normAutofit lnSpcReduction="10000"/>
          </a:bodyPr>
          <a:lstStyle/>
          <a:p>
            <a:pPr>
              <a:buClr>
                <a:schemeClr val="tx1"/>
              </a:buClr>
              <a:buSzPct val="50000"/>
              <a:defRPr/>
            </a:pPr>
            <a:r>
              <a:rPr lang="en-US" altLang="zh-CN" sz="2800" dirty="0">
                <a:latin typeface="Times New Roman" pitchFamily="18" charset="0"/>
                <a:ea typeface="仿宋_GB2312"/>
                <a:cs typeface="Times New Roman" pitchFamily="18" charset="0"/>
              </a:rPr>
              <a:t>B</a:t>
            </a:r>
            <a:r>
              <a:rPr lang="zh-CN" altLang="en-US" sz="2800" dirty="0">
                <a:latin typeface="Times New Roman" pitchFamily="18" charset="0"/>
                <a:ea typeface="仿宋_GB2312"/>
                <a:cs typeface="Times New Roman" pitchFamily="18" charset="0"/>
              </a:rPr>
              <a:t>树上进行查找的基本操作：</a:t>
            </a:r>
            <a:endParaRPr lang="en-US" altLang="zh-CN" sz="2800" dirty="0">
              <a:latin typeface="Times New Roman" pitchFamily="18" charset="0"/>
              <a:ea typeface="仿宋_GB2312"/>
              <a:cs typeface="Times New Roman" pitchFamily="18" charset="0"/>
            </a:endParaRPr>
          </a:p>
          <a:p>
            <a:pPr lvl="1">
              <a:buClr>
                <a:schemeClr val="tx1"/>
              </a:buClr>
              <a:buSzPct val="50000"/>
              <a:defRPr/>
            </a:pPr>
            <a:r>
              <a:rPr lang="zh-CN" altLang="en-US" sz="2800" dirty="0">
                <a:latin typeface="Times New Roman" pitchFamily="18" charset="0"/>
                <a:ea typeface="仿宋_GB2312"/>
                <a:cs typeface="Times New Roman" pitchFamily="18" charset="0"/>
              </a:rPr>
              <a:t>在</a:t>
            </a:r>
            <a:r>
              <a:rPr lang="en-US" altLang="zh-CN" sz="2800" dirty="0">
                <a:latin typeface="Times New Roman" pitchFamily="18" charset="0"/>
                <a:ea typeface="仿宋_GB2312"/>
                <a:cs typeface="Times New Roman" pitchFamily="18" charset="0"/>
              </a:rPr>
              <a:t>B</a:t>
            </a:r>
            <a:r>
              <a:rPr lang="zh-CN" altLang="en-US" sz="2800" dirty="0">
                <a:latin typeface="Times New Roman" pitchFamily="18" charset="0"/>
                <a:ea typeface="仿宋_GB2312"/>
                <a:cs typeface="Times New Roman" pitchFamily="18" charset="0"/>
              </a:rPr>
              <a:t>树中找结点（在磁盘上进行，耗时）</a:t>
            </a:r>
            <a:endParaRPr lang="en-US" altLang="zh-CN" sz="2800" dirty="0">
              <a:latin typeface="Times New Roman" pitchFamily="18" charset="0"/>
              <a:ea typeface="仿宋_GB2312"/>
              <a:cs typeface="Times New Roman" pitchFamily="18" charset="0"/>
            </a:endParaRPr>
          </a:p>
          <a:p>
            <a:pPr lvl="1">
              <a:buClr>
                <a:schemeClr val="tx1"/>
              </a:buClr>
              <a:buSzPct val="50000"/>
              <a:defRPr/>
            </a:pPr>
            <a:r>
              <a:rPr lang="zh-CN" altLang="en-US" sz="2800" dirty="0">
                <a:latin typeface="Times New Roman" pitchFamily="18" charset="0"/>
                <a:ea typeface="仿宋_GB2312"/>
                <a:cs typeface="Times New Roman" pitchFamily="18" charset="0"/>
              </a:rPr>
              <a:t>在结点中找关键字（在内存中进行）</a:t>
            </a:r>
            <a:endParaRPr lang="en-US" altLang="zh-CN" sz="2800" dirty="0">
              <a:latin typeface="Times New Roman" pitchFamily="18" charset="0"/>
              <a:ea typeface="仿宋_GB2312"/>
              <a:cs typeface="Times New Roman" pitchFamily="18" charset="0"/>
            </a:endParaRPr>
          </a:p>
          <a:p>
            <a:pPr>
              <a:buClr>
                <a:schemeClr val="tx1"/>
              </a:buClr>
              <a:buSzPct val="50000"/>
              <a:defRPr/>
            </a:pPr>
            <a:r>
              <a:rPr lang="en-US" altLang="zh-CN" sz="2800" dirty="0">
                <a:latin typeface="Times New Roman" pitchFamily="18" charset="0"/>
                <a:ea typeface="仿宋_GB2312"/>
                <a:cs typeface="Times New Roman" pitchFamily="18" charset="0"/>
              </a:rPr>
              <a:t>B</a:t>
            </a:r>
            <a:r>
              <a:rPr lang="zh-CN" altLang="en-US" sz="2800" dirty="0">
                <a:latin typeface="Times New Roman" pitchFamily="18" charset="0"/>
                <a:ea typeface="仿宋_GB2312"/>
                <a:cs typeface="Times New Roman" pitchFamily="18" charset="0"/>
              </a:rPr>
              <a:t>树上进行查找效率由待查关键字所在结点的层次数</a:t>
            </a:r>
            <a:r>
              <a:rPr lang="en-US" altLang="zh-CN" sz="2800" i="1" dirty="0">
                <a:latin typeface="Times New Roman" pitchFamily="18" charset="0"/>
                <a:ea typeface="仿宋_GB2312"/>
                <a:cs typeface="Times New Roman" pitchFamily="18" charset="0"/>
              </a:rPr>
              <a:t>l</a:t>
            </a:r>
            <a:r>
              <a:rPr lang="zh-CN" altLang="en-US" sz="2800" dirty="0">
                <a:latin typeface="Times New Roman" pitchFamily="18" charset="0"/>
                <a:ea typeface="仿宋_GB2312"/>
                <a:cs typeface="Times New Roman" pitchFamily="18" charset="0"/>
              </a:rPr>
              <a:t>决定；</a:t>
            </a:r>
            <a:endParaRPr lang="en-US" altLang="zh-CN" sz="2800" dirty="0">
              <a:latin typeface="Times New Roman" pitchFamily="18" charset="0"/>
              <a:ea typeface="仿宋_GB2312"/>
              <a:cs typeface="Times New Roman" pitchFamily="18" charset="0"/>
            </a:endParaRPr>
          </a:p>
          <a:p>
            <a:pPr>
              <a:buClr>
                <a:schemeClr val="tx1"/>
              </a:buClr>
              <a:buSzPct val="50000"/>
              <a:defRPr/>
            </a:pPr>
            <a:r>
              <a:rPr lang="zh-CN" altLang="en-US" sz="2800" dirty="0">
                <a:latin typeface="Times New Roman" pitchFamily="18" charset="0"/>
                <a:ea typeface="仿宋_GB2312"/>
                <a:cs typeface="Times New Roman" pitchFamily="18" charset="0"/>
              </a:rPr>
              <a:t>根据</a:t>
            </a:r>
            <a:r>
              <a:rPr lang="en-US" altLang="zh-CN" sz="2800" dirty="0">
                <a:latin typeface="Times New Roman" pitchFamily="18" charset="0"/>
                <a:ea typeface="仿宋_GB2312"/>
                <a:cs typeface="Times New Roman" pitchFamily="18" charset="0"/>
              </a:rPr>
              <a:t>B</a:t>
            </a:r>
            <a:r>
              <a:rPr lang="zh-CN" altLang="en-US" sz="2800" dirty="0">
                <a:latin typeface="Times New Roman" pitchFamily="18" charset="0"/>
                <a:ea typeface="仿宋_GB2312"/>
                <a:cs typeface="Times New Roman" pitchFamily="18" charset="0"/>
              </a:rPr>
              <a:t>树定义，第一层至少有</a:t>
            </a:r>
            <a:r>
              <a:rPr lang="en-US" altLang="zh-CN" sz="2800" dirty="0">
                <a:latin typeface="Times New Roman" pitchFamily="18" charset="0"/>
                <a:ea typeface="仿宋_GB2312"/>
                <a:cs typeface="Times New Roman" pitchFamily="18" charset="0"/>
              </a:rPr>
              <a:t>1</a:t>
            </a:r>
            <a:r>
              <a:rPr lang="zh-CN" altLang="en-US" sz="2800" dirty="0">
                <a:latin typeface="Times New Roman" pitchFamily="18" charset="0"/>
                <a:ea typeface="仿宋_GB2312"/>
                <a:cs typeface="Times New Roman" pitchFamily="18" charset="0"/>
              </a:rPr>
              <a:t>个结点，第二层至少有</a:t>
            </a:r>
            <a:r>
              <a:rPr lang="en-US" altLang="zh-CN" sz="2800" dirty="0">
                <a:latin typeface="Times New Roman" pitchFamily="18" charset="0"/>
                <a:ea typeface="仿宋_GB2312"/>
                <a:cs typeface="Times New Roman" pitchFamily="18" charset="0"/>
              </a:rPr>
              <a:t>2</a:t>
            </a:r>
            <a:r>
              <a:rPr lang="zh-CN" altLang="en-US" sz="2800" dirty="0">
                <a:latin typeface="Times New Roman" pitchFamily="18" charset="0"/>
                <a:ea typeface="仿宋_GB2312"/>
                <a:cs typeface="Times New Roman" pitchFamily="18" charset="0"/>
              </a:rPr>
              <a:t>个结点；由于除根之外每个非终端结点至少有</a:t>
            </a:r>
            <a:r>
              <a:rPr lang="zh-CN" altLang="en-US" sz="2800" dirty="0">
                <a:latin typeface="Times New Roman" pitchFamily="18" charset="0"/>
                <a:ea typeface="仿宋_GB2312"/>
                <a:cs typeface="Times New Roman" pitchFamily="18" charset="0"/>
                <a:sym typeface="Symbol" pitchFamily="18" charset="2"/>
              </a:rPr>
              <a:t></a:t>
            </a:r>
            <a:r>
              <a:rPr lang="en-US" altLang="zh-CN" sz="2800" i="1" dirty="0">
                <a:latin typeface="Times New Roman" pitchFamily="18" charset="0"/>
                <a:ea typeface="仿宋_GB2312"/>
                <a:cs typeface="Times New Roman" pitchFamily="18" charset="0"/>
              </a:rPr>
              <a:t>m</a:t>
            </a:r>
            <a:r>
              <a:rPr lang="en-US" altLang="zh-CN" sz="2800" dirty="0">
                <a:latin typeface="Times New Roman" pitchFamily="18" charset="0"/>
                <a:ea typeface="仿宋_GB2312"/>
                <a:cs typeface="Times New Roman" pitchFamily="18" charset="0"/>
              </a:rPr>
              <a:t>/2</a:t>
            </a:r>
            <a:r>
              <a:rPr lang="en-US" altLang="zh-CN" sz="2800" dirty="0">
                <a:latin typeface="Times New Roman" pitchFamily="18" charset="0"/>
                <a:ea typeface="仿宋_GB2312"/>
                <a:cs typeface="Times New Roman" pitchFamily="18" charset="0"/>
                <a:sym typeface="Symbol" pitchFamily="18" charset="2"/>
              </a:rPr>
              <a:t></a:t>
            </a:r>
            <a:r>
              <a:rPr lang="en-US" altLang="zh-CN" sz="2800" dirty="0">
                <a:latin typeface="Times New Roman" pitchFamily="18" charset="0"/>
                <a:ea typeface="仿宋_GB2312"/>
                <a:cs typeface="Times New Roman" pitchFamily="18" charset="0"/>
              </a:rPr>
              <a:t> </a:t>
            </a:r>
            <a:r>
              <a:rPr lang="zh-CN" altLang="en-US" sz="2800" dirty="0">
                <a:latin typeface="Times New Roman" pitchFamily="18" charset="0"/>
                <a:ea typeface="仿宋_GB2312"/>
                <a:cs typeface="Times New Roman" pitchFamily="18" charset="0"/>
              </a:rPr>
              <a:t>棵子树，则第三层至少有</a:t>
            </a:r>
            <a:r>
              <a:rPr lang="en-US" altLang="zh-CN" sz="2800" dirty="0">
                <a:latin typeface="Times New Roman" pitchFamily="18" charset="0"/>
                <a:ea typeface="仿宋_GB2312"/>
                <a:cs typeface="Times New Roman" pitchFamily="18" charset="0"/>
              </a:rPr>
              <a:t>2(</a:t>
            </a:r>
            <a:r>
              <a:rPr lang="zh-CN" altLang="en-US" sz="2800" dirty="0">
                <a:latin typeface="Times New Roman" pitchFamily="18" charset="0"/>
                <a:ea typeface="仿宋_GB2312"/>
                <a:cs typeface="Times New Roman" pitchFamily="18" charset="0"/>
                <a:sym typeface="Symbol" pitchFamily="18" charset="2"/>
              </a:rPr>
              <a:t></a:t>
            </a:r>
            <a:r>
              <a:rPr lang="en-US" altLang="zh-CN" sz="2800" i="1" dirty="0">
                <a:latin typeface="Times New Roman" pitchFamily="18" charset="0"/>
                <a:ea typeface="仿宋_GB2312"/>
                <a:cs typeface="Times New Roman" pitchFamily="18" charset="0"/>
              </a:rPr>
              <a:t>m</a:t>
            </a:r>
            <a:r>
              <a:rPr lang="en-US" altLang="zh-CN" sz="2800" dirty="0">
                <a:latin typeface="Times New Roman" pitchFamily="18" charset="0"/>
                <a:ea typeface="仿宋_GB2312"/>
                <a:cs typeface="Times New Roman" pitchFamily="18" charset="0"/>
              </a:rPr>
              <a:t>/2</a:t>
            </a:r>
            <a:r>
              <a:rPr lang="en-US" altLang="zh-CN" sz="2800" dirty="0">
                <a:latin typeface="Times New Roman" pitchFamily="18" charset="0"/>
                <a:ea typeface="仿宋_GB2312"/>
                <a:cs typeface="Times New Roman" pitchFamily="18" charset="0"/>
                <a:sym typeface="Symbol" pitchFamily="18" charset="2"/>
              </a:rPr>
              <a:t></a:t>
            </a:r>
            <a:r>
              <a:rPr lang="en-US" altLang="zh-CN" sz="2800" dirty="0">
                <a:latin typeface="Times New Roman" pitchFamily="18" charset="0"/>
                <a:ea typeface="仿宋_GB2312"/>
                <a:cs typeface="Times New Roman" pitchFamily="18" charset="0"/>
              </a:rPr>
              <a:t> )</a:t>
            </a:r>
            <a:r>
              <a:rPr lang="zh-CN" altLang="en-US" sz="2800" dirty="0">
                <a:latin typeface="Times New Roman" pitchFamily="18" charset="0"/>
                <a:ea typeface="仿宋_GB2312"/>
                <a:cs typeface="Times New Roman" pitchFamily="18" charset="0"/>
              </a:rPr>
              <a:t>个结点，依次类推，第</a:t>
            </a:r>
            <a:r>
              <a:rPr lang="en-US" altLang="zh-CN" sz="2800" i="1" dirty="0">
                <a:latin typeface="Times New Roman" pitchFamily="18" charset="0"/>
                <a:ea typeface="仿宋_GB2312"/>
                <a:cs typeface="Times New Roman" pitchFamily="18" charset="0"/>
              </a:rPr>
              <a:t>l</a:t>
            </a:r>
            <a:r>
              <a:rPr lang="en-US" altLang="zh-CN" sz="2800" dirty="0">
                <a:latin typeface="Times New Roman" pitchFamily="18" charset="0"/>
                <a:ea typeface="仿宋_GB2312"/>
                <a:cs typeface="Times New Roman" pitchFamily="18" charset="0"/>
              </a:rPr>
              <a:t>+1</a:t>
            </a:r>
            <a:r>
              <a:rPr lang="zh-CN" altLang="en-US" sz="2800" dirty="0">
                <a:latin typeface="Times New Roman" pitchFamily="18" charset="0"/>
                <a:ea typeface="仿宋_GB2312"/>
                <a:cs typeface="Times New Roman" pitchFamily="18" charset="0"/>
              </a:rPr>
              <a:t>层至少有</a:t>
            </a:r>
            <a:r>
              <a:rPr lang="en-US" altLang="zh-CN" sz="2800" dirty="0">
                <a:latin typeface="Times New Roman" pitchFamily="18" charset="0"/>
                <a:ea typeface="仿宋_GB2312"/>
                <a:cs typeface="Times New Roman" pitchFamily="18" charset="0"/>
              </a:rPr>
              <a:t>2(</a:t>
            </a:r>
            <a:r>
              <a:rPr lang="zh-CN" altLang="en-US" sz="2800" dirty="0">
                <a:latin typeface="Times New Roman" pitchFamily="18" charset="0"/>
                <a:ea typeface="仿宋_GB2312"/>
                <a:cs typeface="Times New Roman" pitchFamily="18" charset="0"/>
                <a:sym typeface="Symbol" pitchFamily="18" charset="2"/>
              </a:rPr>
              <a:t></a:t>
            </a:r>
            <a:r>
              <a:rPr lang="en-US" altLang="zh-CN" sz="2800" i="1" dirty="0">
                <a:latin typeface="Times New Roman" pitchFamily="18" charset="0"/>
                <a:ea typeface="仿宋_GB2312"/>
                <a:cs typeface="Times New Roman" pitchFamily="18" charset="0"/>
              </a:rPr>
              <a:t>m</a:t>
            </a:r>
            <a:r>
              <a:rPr lang="en-US" altLang="zh-CN" sz="2800" dirty="0">
                <a:latin typeface="Times New Roman" pitchFamily="18" charset="0"/>
                <a:ea typeface="仿宋_GB2312"/>
                <a:cs typeface="Times New Roman" pitchFamily="18" charset="0"/>
              </a:rPr>
              <a:t>/2</a:t>
            </a:r>
            <a:r>
              <a:rPr lang="en-US" altLang="zh-CN" sz="2800" dirty="0">
                <a:latin typeface="Times New Roman" pitchFamily="18" charset="0"/>
                <a:ea typeface="仿宋_GB2312"/>
                <a:cs typeface="Times New Roman" pitchFamily="18" charset="0"/>
                <a:sym typeface="Symbol" pitchFamily="18" charset="2"/>
              </a:rPr>
              <a:t></a:t>
            </a:r>
            <a:r>
              <a:rPr lang="en-US" altLang="zh-CN" sz="2800" dirty="0">
                <a:latin typeface="Times New Roman" pitchFamily="18" charset="0"/>
                <a:ea typeface="仿宋_GB2312"/>
                <a:cs typeface="Times New Roman" pitchFamily="18" charset="0"/>
              </a:rPr>
              <a:t> )</a:t>
            </a:r>
            <a:r>
              <a:rPr lang="en-US" altLang="zh-CN" sz="2800" i="1" baseline="30000" dirty="0">
                <a:latin typeface="Times New Roman" pitchFamily="18" charset="0"/>
                <a:ea typeface="仿宋_GB2312"/>
                <a:cs typeface="Times New Roman" pitchFamily="18" charset="0"/>
              </a:rPr>
              <a:t>l</a:t>
            </a:r>
            <a:r>
              <a:rPr lang="en-US" altLang="zh-CN" sz="2800" baseline="30000" dirty="0">
                <a:latin typeface="Times New Roman" pitchFamily="18" charset="0"/>
                <a:ea typeface="仿宋_GB2312"/>
                <a:cs typeface="Times New Roman" pitchFamily="18" charset="0"/>
              </a:rPr>
              <a:t>-1</a:t>
            </a:r>
            <a:r>
              <a:rPr lang="zh-CN" altLang="en-US" sz="2800" dirty="0">
                <a:latin typeface="Times New Roman" pitchFamily="18" charset="0"/>
                <a:ea typeface="仿宋_GB2312"/>
                <a:cs typeface="Times New Roman" pitchFamily="18" charset="0"/>
              </a:rPr>
              <a:t>个结点。若</a:t>
            </a:r>
            <a:r>
              <a:rPr lang="en-US" altLang="zh-CN" sz="2800" i="1" dirty="0">
                <a:latin typeface="Times New Roman" pitchFamily="18" charset="0"/>
                <a:ea typeface="仿宋_GB2312"/>
                <a:cs typeface="Times New Roman" pitchFamily="18" charset="0"/>
              </a:rPr>
              <a:t>m</a:t>
            </a:r>
            <a:r>
              <a:rPr lang="zh-CN" altLang="en-US" sz="2800" dirty="0">
                <a:latin typeface="Times New Roman" pitchFamily="18" charset="0"/>
                <a:ea typeface="仿宋_GB2312"/>
                <a:cs typeface="Times New Roman" pitchFamily="18" charset="0"/>
              </a:rPr>
              <a:t>阶</a:t>
            </a:r>
            <a:r>
              <a:rPr lang="en-US" altLang="zh-CN" sz="2800" dirty="0">
                <a:latin typeface="Times New Roman" pitchFamily="18" charset="0"/>
                <a:ea typeface="仿宋_GB2312"/>
                <a:cs typeface="Times New Roman" pitchFamily="18" charset="0"/>
              </a:rPr>
              <a:t>B</a:t>
            </a:r>
            <a:r>
              <a:rPr lang="zh-CN" altLang="en-US" sz="2800" dirty="0">
                <a:latin typeface="Times New Roman" pitchFamily="18" charset="0"/>
                <a:ea typeface="仿宋_GB2312"/>
                <a:cs typeface="Times New Roman" pitchFamily="18" charset="0"/>
              </a:rPr>
              <a:t>树中具有</a:t>
            </a:r>
            <a:r>
              <a:rPr lang="en-US" altLang="zh-CN" sz="2800" i="1" dirty="0">
                <a:latin typeface="Times New Roman" pitchFamily="18" charset="0"/>
                <a:ea typeface="仿宋_GB2312"/>
                <a:cs typeface="Times New Roman" pitchFamily="18" charset="0"/>
              </a:rPr>
              <a:t>N</a:t>
            </a:r>
            <a:r>
              <a:rPr lang="zh-CN" altLang="en-US" sz="2800" dirty="0">
                <a:latin typeface="Times New Roman" pitchFamily="18" charset="0"/>
                <a:ea typeface="仿宋_GB2312"/>
                <a:cs typeface="Times New Roman" pitchFamily="18" charset="0"/>
              </a:rPr>
              <a:t>个关键字，则叶子结点即查找不成功的结点为</a:t>
            </a:r>
            <a:r>
              <a:rPr lang="en-US" altLang="zh-CN" sz="2800" i="1" dirty="0">
                <a:latin typeface="Times New Roman" pitchFamily="18" charset="0"/>
                <a:ea typeface="仿宋_GB2312"/>
                <a:cs typeface="Times New Roman" pitchFamily="18" charset="0"/>
              </a:rPr>
              <a:t>N</a:t>
            </a:r>
            <a:r>
              <a:rPr lang="en-US" altLang="zh-CN" sz="2800" dirty="0">
                <a:latin typeface="Times New Roman" pitchFamily="18" charset="0"/>
                <a:ea typeface="仿宋_GB2312"/>
                <a:cs typeface="Times New Roman" pitchFamily="18" charset="0"/>
              </a:rPr>
              <a:t>+1</a:t>
            </a:r>
            <a:r>
              <a:rPr lang="zh-CN" altLang="en-US" sz="2800" dirty="0">
                <a:latin typeface="Times New Roman" pitchFamily="18" charset="0"/>
                <a:ea typeface="仿宋_GB2312"/>
                <a:cs typeface="Times New Roman" pitchFamily="18" charset="0"/>
              </a:rPr>
              <a:t>。由此有：</a:t>
            </a:r>
            <a:r>
              <a:rPr lang="en-US" altLang="zh-CN" sz="2800" i="1" dirty="0">
                <a:latin typeface="Times New Roman" pitchFamily="18" charset="0"/>
                <a:ea typeface="仿宋_GB2312"/>
                <a:cs typeface="Times New Roman" pitchFamily="18" charset="0"/>
              </a:rPr>
              <a:t>N</a:t>
            </a:r>
            <a:r>
              <a:rPr lang="en-US" altLang="zh-CN" sz="2800" dirty="0">
                <a:latin typeface="Times New Roman" pitchFamily="18" charset="0"/>
                <a:ea typeface="仿宋_GB2312"/>
                <a:cs typeface="Times New Roman" pitchFamily="18" charset="0"/>
              </a:rPr>
              <a:t>+1 ≥ 2</a:t>
            </a:r>
            <a:r>
              <a:rPr lang="zh-CN" altLang="en-US" sz="2800" dirty="0">
                <a:latin typeface="Times New Roman" pitchFamily="18" charset="0"/>
                <a:ea typeface="仿宋_GB2312"/>
                <a:cs typeface="Times New Roman" pitchFamily="18" charset="0"/>
              </a:rPr>
              <a:t>*</a:t>
            </a:r>
            <a:r>
              <a:rPr lang="en-US" altLang="zh-CN" sz="2800" dirty="0">
                <a:latin typeface="Times New Roman" pitchFamily="18" charset="0"/>
                <a:ea typeface="仿宋_GB2312"/>
                <a:cs typeface="Times New Roman" pitchFamily="18" charset="0"/>
              </a:rPr>
              <a:t> (</a:t>
            </a:r>
            <a:r>
              <a:rPr lang="zh-CN" altLang="en-US" sz="2800" dirty="0">
                <a:latin typeface="Times New Roman" pitchFamily="18" charset="0"/>
                <a:ea typeface="仿宋_GB2312"/>
                <a:cs typeface="Times New Roman" pitchFamily="18" charset="0"/>
                <a:sym typeface="Symbol" pitchFamily="18" charset="2"/>
              </a:rPr>
              <a:t></a:t>
            </a:r>
            <a:r>
              <a:rPr lang="en-US" altLang="zh-CN" sz="2800" i="1" dirty="0">
                <a:latin typeface="Times New Roman" pitchFamily="18" charset="0"/>
                <a:ea typeface="仿宋_GB2312"/>
                <a:cs typeface="Times New Roman" pitchFamily="18" charset="0"/>
              </a:rPr>
              <a:t>m</a:t>
            </a:r>
            <a:r>
              <a:rPr lang="en-US" altLang="zh-CN" sz="2800" dirty="0">
                <a:latin typeface="Times New Roman" pitchFamily="18" charset="0"/>
                <a:ea typeface="仿宋_GB2312"/>
                <a:cs typeface="Times New Roman" pitchFamily="18" charset="0"/>
              </a:rPr>
              <a:t>/2</a:t>
            </a:r>
            <a:r>
              <a:rPr lang="en-US" altLang="zh-CN" sz="2800" dirty="0">
                <a:latin typeface="Times New Roman" pitchFamily="18" charset="0"/>
                <a:ea typeface="仿宋_GB2312"/>
                <a:cs typeface="Times New Roman" pitchFamily="18" charset="0"/>
                <a:sym typeface="Symbol" pitchFamily="18" charset="2"/>
              </a:rPr>
              <a:t></a:t>
            </a:r>
            <a:r>
              <a:rPr lang="en-US" altLang="zh-CN" sz="2800" dirty="0">
                <a:latin typeface="Times New Roman" pitchFamily="18" charset="0"/>
                <a:ea typeface="仿宋_GB2312"/>
                <a:cs typeface="Times New Roman" pitchFamily="18" charset="0"/>
              </a:rPr>
              <a:t> )</a:t>
            </a:r>
            <a:r>
              <a:rPr lang="en-US" altLang="zh-CN" sz="2800" baseline="30000" dirty="0">
                <a:latin typeface="Times New Roman" pitchFamily="18" charset="0"/>
                <a:ea typeface="仿宋_GB2312"/>
                <a:cs typeface="Times New Roman" pitchFamily="18" charset="0"/>
              </a:rPr>
              <a:t>l-1 </a:t>
            </a:r>
            <a:r>
              <a:rPr lang="zh-CN" altLang="en-US" sz="2800" dirty="0">
                <a:latin typeface="Times New Roman" pitchFamily="18" charset="0"/>
                <a:ea typeface="仿宋_GB2312"/>
                <a:cs typeface="Times New Roman" pitchFamily="18" charset="0"/>
              </a:rPr>
              <a:t>。</a:t>
            </a:r>
            <a:endParaRPr lang="en-US" altLang="zh-CN" sz="2800" dirty="0">
              <a:latin typeface="Times New Roman" pitchFamily="18" charset="0"/>
              <a:ea typeface="仿宋_GB2312"/>
              <a:cs typeface="Times New Roman" pitchFamily="18" charset="0"/>
            </a:endParaRPr>
          </a:p>
          <a:p>
            <a:pPr>
              <a:buClr>
                <a:schemeClr val="tx1"/>
              </a:buClr>
              <a:buSzPct val="50000"/>
              <a:buFont typeface="Wingdings" panose="05000000000000000000" pitchFamily="2" charset="2"/>
              <a:buNone/>
              <a:defRPr/>
            </a:pPr>
            <a:r>
              <a:rPr lang="en-US" altLang="zh-CN" sz="3200" dirty="0">
                <a:latin typeface="Times New Roman" pitchFamily="18" charset="0"/>
                <a:ea typeface="仿宋_GB2312"/>
                <a:cs typeface="Times New Roman" pitchFamily="18" charset="0"/>
              </a:rPr>
              <a:t>	</a:t>
            </a:r>
            <a:br>
              <a:rPr lang="en-US" altLang="zh-CN" sz="3200" dirty="0">
                <a:latin typeface="Times New Roman" pitchFamily="18" charset="0"/>
                <a:ea typeface="仿宋_GB2312" pitchFamily="49" charset="-122"/>
              </a:rPr>
            </a:br>
            <a:endParaRPr lang="zh-CN" altLang="en-US" sz="2900" dirty="0">
              <a:latin typeface="Times New Roman" pitchFamily="18" charset="0"/>
            </a:endParaRPr>
          </a:p>
        </p:txBody>
      </p:sp>
      <p:sp>
        <p:nvSpPr>
          <p:cNvPr id="8" name="Rectangle 2">
            <a:extLst>
              <a:ext uri="{FF2B5EF4-FFF2-40B4-BE49-F238E27FC236}">
                <a16:creationId xmlns:a16="http://schemas.microsoft.com/office/drawing/2014/main" id="{7954B6EA-032F-46D0-87B8-94B5E200389A}"/>
              </a:ext>
            </a:extLst>
          </p:cNvPr>
          <p:cNvSpPr txBox="1">
            <a:spLocks noChangeArrowheads="1"/>
          </p:cNvSpPr>
          <p:nvPr/>
        </p:nvSpPr>
        <p:spPr>
          <a:xfrm>
            <a:off x="2700338" y="7938"/>
            <a:ext cx="3708400" cy="828675"/>
          </a:xfrm>
          <a:prstGeom prst="rect">
            <a:avLst/>
          </a:prstGeom>
        </p:spPr>
        <p:txBody>
          <a:bodyPr lIns="45720" rIns="45720" anchor="ctr">
            <a:normAutofit/>
          </a:bodyPr>
          <a:lstStyle/>
          <a:p>
            <a:pPr algn="ctr" eaLnBrk="1" fontAlgn="auto" hangingPunct="1">
              <a:spcAft>
                <a:spcPts val="0"/>
              </a:spcAft>
              <a:defRPr/>
            </a:pPr>
            <a:r>
              <a:rPr lang="en-US" altLang="zh-CN" sz="4000" dirty="0">
                <a:latin typeface="华文新魏" pitchFamily="2" charset="-122"/>
                <a:ea typeface="华文新魏" pitchFamily="2" charset="-122"/>
                <a:cs typeface="+mj-cs"/>
              </a:rPr>
              <a:t>B </a:t>
            </a:r>
            <a:r>
              <a:rPr lang="zh-CN" altLang="en-US" sz="4000" dirty="0">
                <a:latin typeface="华文新魏" pitchFamily="2" charset="-122"/>
                <a:ea typeface="华文新魏" pitchFamily="2" charset="-122"/>
                <a:cs typeface="+mj-cs"/>
              </a:rPr>
              <a:t>树查找分析</a:t>
            </a:r>
          </a:p>
        </p:txBody>
      </p:sp>
      <p:pic>
        <p:nvPicPr>
          <p:cNvPr id="44037" name="图片 1">
            <a:extLst>
              <a:ext uri="{FF2B5EF4-FFF2-40B4-BE49-F238E27FC236}">
                <a16:creationId xmlns:a16="http://schemas.microsoft.com/office/drawing/2014/main" id="{DE72FDE7-C3B5-4BD1-AEC7-840304DAD3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875" y="5851525"/>
            <a:ext cx="29813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灯片编号占位符 4">
            <a:extLst>
              <a:ext uri="{FF2B5EF4-FFF2-40B4-BE49-F238E27FC236}">
                <a16:creationId xmlns:a16="http://schemas.microsoft.com/office/drawing/2014/main" id="{7D742814-EDBB-4575-97EE-37BD89E6CBC3}"/>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75D863B-DC4F-402D-B80A-771A95D6E492}" type="slidenum">
              <a:rPr lang="en-US" altLang="zh-CN">
                <a:solidFill>
                  <a:srgbClr val="006600"/>
                </a:solidFill>
                <a:latin typeface="Courier New" panose="02070309020205020404" pitchFamily="49" charset="0"/>
                <a:ea typeface="华文新魏" panose="02010800040101010101" pitchFamily="2" charset="-122"/>
              </a:rPr>
              <a:pPr/>
              <a:t>38</a:t>
            </a:fld>
            <a:endParaRPr lang="en-US" altLang="zh-CN">
              <a:solidFill>
                <a:srgbClr val="006600"/>
              </a:solidFill>
              <a:latin typeface="Courier New" panose="02070309020205020404" pitchFamily="49" charset="0"/>
              <a:ea typeface="华文新魏" panose="02010800040101010101" pitchFamily="2" charset="-122"/>
            </a:endParaRPr>
          </a:p>
        </p:txBody>
      </p:sp>
      <p:sp>
        <p:nvSpPr>
          <p:cNvPr id="556034" name="Rectangle 2">
            <a:extLst>
              <a:ext uri="{FF2B5EF4-FFF2-40B4-BE49-F238E27FC236}">
                <a16:creationId xmlns:a16="http://schemas.microsoft.com/office/drawing/2014/main" id="{7F085E8C-98F7-480A-AB55-C054937CD680}"/>
              </a:ext>
            </a:extLst>
          </p:cNvPr>
          <p:cNvSpPr>
            <a:spLocks noGrp="1" noChangeArrowheads="1"/>
          </p:cNvSpPr>
          <p:nvPr>
            <p:ph type="title"/>
          </p:nvPr>
        </p:nvSpPr>
        <p:spPr>
          <a:xfrm>
            <a:off x="2879725" y="44450"/>
            <a:ext cx="3200400" cy="685800"/>
          </a:xfrm>
        </p:spPr>
        <p:txBody>
          <a:bodyPr>
            <a:normAutofit fontScale="90000"/>
          </a:bodyPr>
          <a:lstStyle/>
          <a:p>
            <a:pPr>
              <a:defRPr/>
            </a:pPr>
            <a:r>
              <a:rPr lang="en-US" altLang="zh-CN" dirty="0">
                <a:latin typeface="华文新魏" pitchFamily="2" charset="-122"/>
                <a:ea typeface="华文新魏" pitchFamily="2" charset="-122"/>
              </a:rPr>
              <a:t>B </a:t>
            </a:r>
            <a:r>
              <a:rPr lang="zh-CN" altLang="en-US" dirty="0">
                <a:latin typeface="华文新魏" pitchFamily="2" charset="-122"/>
                <a:ea typeface="华文新魏" pitchFamily="2" charset="-122"/>
              </a:rPr>
              <a:t>树的插入</a:t>
            </a:r>
          </a:p>
        </p:txBody>
      </p:sp>
      <p:sp>
        <p:nvSpPr>
          <p:cNvPr id="45060" name="Rectangle 3">
            <a:extLst>
              <a:ext uri="{FF2B5EF4-FFF2-40B4-BE49-F238E27FC236}">
                <a16:creationId xmlns:a16="http://schemas.microsoft.com/office/drawing/2014/main" id="{26B08F7D-5333-4668-810E-A67B35AF0D9B}"/>
              </a:ext>
            </a:extLst>
          </p:cNvPr>
          <p:cNvSpPr>
            <a:spLocks noGrp="1" noChangeArrowheads="1"/>
          </p:cNvSpPr>
          <p:nvPr>
            <p:ph type="body" idx="1"/>
          </p:nvPr>
        </p:nvSpPr>
        <p:spPr>
          <a:xfrm>
            <a:off x="287338" y="800100"/>
            <a:ext cx="8640762" cy="5934075"/>
          </a:xfrm>
        </p:spPr>
        <p:txBody>
          <a:bodyPr/>
          <a:lstStyle/>
          <a:p>
            <a:pPr>
              <a:spcBef>
                <a:spcPct val="10000"/>
              </a:spcBef>
              <a:buClr>
                <a:schemeClr val="tx1"/>
              </a:buClr>
              <a:buSzPct val="50000"/>
            </a:pPr>
            <a:r>
              <a:rPr lang="en-US" altLang="zh-CN">
                <a:latin typeface="Times New Roman" panose="02020603050405020304" pitchFamily="18" charset="0"/>
                <a:ea typeface="仿宋_GB2312" pitchFamily="49" charset="-122"/>
              </a:rPr>
              <a:t>B </a:t>
            </a:r>
            <a:r>
              <a:rPr lang="zh-CN" altLang="en-US">
                <a:latin typeface="Times New Roman" panose="02020603050405020304" pitchFamily="18" charset="0"/>
                <a:ea typeface="仿宋_GB2312" pitchFamily="49" charset="-122"/>
              </a:rPr>
              <a:t>树是从空树起，逐个插入关键字而生成的。</a:t>
            </a:r>
          </a:p>
          <a:p>
            <a:pPr>
              <a:spcBef>
                <a:spcPct val="10000"/>
              </a:spcBef>
              <a:buClr>
                <a:schemeClr val="tx1"/>
              </a:buClr>
              <a:buSzPct val="50000"/>
            </a:pPr>
            <a:r>
              <a:rPr lang="zh-CN" altLang="en-US">
                <a:latin typeface="Times New Roman" panose="02020603050405020304" pitchFamily="18" charset="0"/>
                <a:ea typeface="仿宋_GB2312" pitchFamily="49" charset="-122"/>
              </a:rPr>
              <a:t>在</a:t>
            </a:r>
            <a:r>
              <a:rPr lang="en-US" altLang="zh-CN">
                <a:latin typeface="Times New Roman" panose="02020603050405020304" pitchFamily="18" charset="0"/>
                <a:ea typeface="仿宋_GB2312" pitchFamily="49" charset="-122"/>
              </a:rPr>
              <a:t>B </a:t>
            </a:r>
            <a:r>
              <a:rPr lang="zh-CN" altLang="en-US">
                <a:latin typeface="Times New Roman" panose="02020603050405020304" pitchFamily="18" charset="0"/>
                <a:ea typeface="仿宋_GB2312" pitchFamily="49" charset="-122"/>
              </a:rPr>
              <a:t>树中每个非失败结点的关键字个数都在</a:t>
            </a:r>
          </a:p>
          <a:p>
            <a:pPr>
              <a:spcBef>
                <a:spcPct val="10000"/>
              </a:spcBef>
              <a:buClr>
                <a:schemeClr val="tx1"/>
              </a:buClr>
              <a:buSzPct val="50000"/>
              <a:buFont typeface="Wingdings" panose="05000000000000000000" pitchFamily="2" charset="2"/>
              <a:buNone/>
            </a:pPr>
            <a:r>
              <a:rPr lang="zh-CN" altLang="en-US">
                <a:latin typeface="Times New Roman" panose="02020603050405020304" pitchFamily="18" charset="0"/>
                <a:ea typeface="仿宋_GB2312" pitchFamily="49" charset="-122"/>
              </a:rPr>
              <a:t>                      </a:t>
            </a:r>
            <a:r>
              <a:rPr lang="en-US" altLang="zh-CN">
                <a:latin typeface="Times New Roman" panose="02020603050405020304" pitchFamily="18" charset="0"/>
                <a:ea typeface="仿宋_GB2312" pitchFamily="49" charset="-122"/>
              </a:rPr>
              <a:t>[ </a:t>
            </a:r>
            <a:r>
              <a:rPr lang="en-US" altLang="zh-CN">
                <a:latin typeface="Times New Roman" panose="02020603050405020304" pitchFamily="18" charset="0"/>
                <a:ea typeface="仿宋_GB2312" pitchFamily="49" charset="-122"/>
                <a:sym typeface="Symbol" panose="05050102010706020507" pitchFamily="18" charset="2"/>
              </a:rPr>
              <a:t></a:t>
            </a:r>
            <a:r>
              <a:rPr lang="en-US" altLang="zh-CN" i="1">
                <a:latin typeface="Times New Roman" panose="02020603050405020304" pitchFamily="18" charset="0"/>
                <a:ea typeface="仿宋_GB2312" pitchFamily="49" charset="-122"/>
              </a:rPr>
              <a:t>m</a:t>
            </a:r>
            <a:r>
              <a:rPr lang="en-US" altLang="zh-CN">
                <a:latin typeface="Times New Roman" panose="02020603050405020304" pitchFamily="18" charset="0"/>
                <a:ea typeface="仿宋_GB2312" pitchFamily="49" charset="-122"/>
              </a:rPr>
              <a:t>/2</a:t>
            </a:r>
            <a:r>
              <a:rPr lang="en-US" altLang="zh-CN">
                <a:latin typeface="Times New Roman" panose="02020603050405020304" pitchFamily="18" charset="0"/>
                <a:ea typeface="仿宋_GB2312" pitchFamily="49" charset="-122"/>
                <a:sym typeface="Symbol" panose="05050102010706020507" pitchFamily="18" charset="2"/>
              </a:rPr>
              <a:t></a:t>
            </a:r>
            <a:r>
              <a:rPr lang="en-US" altLang="zh-CN">
                <a:latin typeface="Times New Roman" panose="02020603050405020304" pitchFamily="18" charset="0"/>
                <a:ea typeface="仿宋_GB2312" pitchFamily="49" charset="-122"/>
              </a:rPr>
              <a:t> </a:t>
            </a:r>
            <a:r>
              <a:rPr lang="en-US" altLang="zh-CN">
                <a:latin typeface="Courier New" panose="02070309020205020404" pitchFamily="49" charset="0"/>
                <a:ea typeface="仿宋_GB2312" pitchFamily="49" charset="-122"/>
              </a:rPr>
              <a:t>-</a:t>
            </a:r>
            <a:r>
              <a:rPr lang="en-US" altLang="zh-CN">
                <a:latin typeface="Times New Roman" panose="02020603050405020304" pitchFamily="18" charset="0"/>
                <a:ea typeface="仿宋_GB2312" pitchFamily="49" charset="-122"/>
              </a:rPr>
              <a:t>1, </a:t>
            </a:r>
            <a:r>
              <a:rPr lang="en-US" altLang="zh-CN" i="1">
                <a:latin typeface="Times New Roman" panose="02020603050405020304" pitchFamily="18" charset="0"/>
                <a:ea typeface="仿宋_GB2312" pitchFamily="49" charset="-122"/>
              </a:rPr>
              <a:t>m</a:t>
            </a:r>
            <a:r>
              <a:rPr lang="en-US" altLang="zh-CN">
                <a:latin typeface="Courier New" panose="02070309020205020404" pitchFamily="49" charset="0"/>
                <a:ea typeface="仿宋_GB2312" pitchFamily="49" charset="-122"/>
              </a:rPr>
              <a:t>-</a:t>
            </a:r>
            <a:r>
              <a:rPr lang="en-US" altLang="zh-CN">
                <a:latin typeface="Times New Roman" panose="02020603050405020304" pitchFamily="18" charset="0"/>
                <a:ea typeface="仿宋_GB2312" pitchFamily="49" charset="-122"/>
              </a:rPr>
              <a:t>1] </a:t>
            </a:r>
            <a:r>
              <a:rPr lang="zh-CN" altLang="en-US">
                <a:latin typeface="Times New Roman" panose="02020603050405020304" pitchFamily="18" charset="0"/>
                <a:ea typeface="仿宋_GB2312" pitchFamily="49" charset="-122"/>
              </a:rPr>
              <a:t>之间。</a:t>
            </a:r>
          </a:p>
          <a:p>
            <a:pPr>
              <a:spcBef>
                <a:spcPct val="10000"/>
              </a:spcBef>
              <a:buClr>
                <a:schemeClr val="tx1"/>
              </a:buClr>
              <a:buSzPct val="50000"/>
            </a:pPr>
            <a:r>
              <a:rPr lang="zh-CN" altLang="en-US">
                <a:latin typeface="Times New Roman" panose="02020603050405020304" pitchFamily="18" charset="0"/>
                <a:ea typeface="仿宋_GB2312" pitchFamily="49" charset="-122"/>
              </a:rPr>
              <a:t>插入在某个叶结点开始。如果在关键字插入后结点中的关键字个数超出了上界 </a:t>
            </a:r>
            <a:r>
              <a:rPr lang="en-US" altLang="zh-CN" i="1">
                <a:latin typeface="Times New Roman" panose="02020603050405020304" pitchFamily="18" charset="0"/>
                <a:ea typeface="仿宋_GB2312" pitchFamily="49" charset="-122"/>
              </a:rPr>
              <a:t>m</a:t>
            </a:r>
            <a:r>
              <a:rPr lang="en-US" altLang="zh-CN">
                <a:latin typeface="Courier New" panose="02070309020205020404" pitchFamily="49" charset="0"/>
                <a:ea typeface="仿宋_GB2312" pitchFamily="49" charset="-122"/>
              </a:rPr>
              <a:t>-</a:t>
            </a:r>
            <a:r>
              <a:rPr lang="en-US" altLang="zh-CN">
                <a:latin typeface="Times New Roman" panose="02020603050405020304" pitchFamily="18" charset="0"/>
                <a:ea typeface="仿宋_GB2312" pitchFamily="49" charset="-122"/>
              </a:rPr>
              <a:t>1</a:t>
            </a:r>
            <a:r>
              <a:rPr lang="zh-CN" altLang="en-US">
                <a:latin typeface="Times New Roman" panose="02020603050405020304" pitchFamily="18" charset="0"/>
                <a:ea typeface="仿宋_GB2312" pitchFamily="49" charset="-122"/>
              </a:rPr>
              <a:t>，则结点需要“分裂”，否则可以直接插入。</a:t>
            </a:r>
          </a:p>
          <a:p>
            <a:pPr>
              <a:spcBef>
                <a:spcPct val="10000"/>
              </a:spcBef>
              <a:buClr>
                <a:schemeClr val="tx1"/>
              </a:buClr>
              <a:buSzPct val="50000"/>
            </a:pPr>
            <a:r>
              <a:rPr lang="zh-CN" altLang="en-US">
                <a:latin typeface="Times New Roman" panose="02020603050405020304" pitchFamily="18" charset="0"/>
                <a:ea typeface="仿宋_GB2312" pitchFamily="49" charset="-122"/>
              </a:rPr>
              <a:t>实现结点“分裂”的原则是：</a:t>
            </a:r>
          </a:p>
          <a:p>
            <a:pPr lvl="1">
              <a:spcBef>
                <a:spcPct val="10000"/>
              </a:spcBef>
              <a:buClr>
                <a:schemeClr val="tx1"/>
              </a:buClr>
              <a:buSzTx/>
              <a:buFont typeface="Wingdings" panose="05000000000000000000" pitchFamily="2" charset="2"/>
              <a:buChar char="ü"/>
            </a:pPr>
            <a:r>
              <a:rPr lang="zh-CN" altLang="en-US" sz="3000">
                <a:latin typeface="Times New Roman" panose="02020603050405020304" pitchFamily="18" charset="0"/>
                <a:ea typeface="仿宋_GB2312" pitchFamily="49" charset="-122"/>
              </a:rPr>
              <a:t>设结点 </a:t>
            </a:r>
            <a:r>
              <a:rPr lang="en-US" altLang="zh-CN" sz="3000" i="1">
                <a:latin typeface="Times New Roman" panose="02020603050405020304" pitchFamily="18" charset="0"/>
                <a:ea typeface="仿宋_GB2312" pitchFamily="49" charset="-122"/>
              </a:rPr>
              <a:t>p </a:t>
            </a:r>
            <a:r>
              <a:rPr lang="zh-CN" altLang="en-US" sz="3000">
                <a:latin typeface="Times New Roman" panose="02020603050405020304" pitchFamily="18" charset="0"/>
                <a:ea typeface="仿宋_GB2312" pitchFamily="49" charset="-122"/>
              </a:rPr>
              <a:t>中已经有 </a:t>
            </a:r>
            <a:r>
              <a:rPr lang="en-US" altLang="zh-CN" sz="3000" i="1">
                <a:latin typeface="Times New Roman" panose="02020603050405020304" pitchFamily="18" charset="0"/>
                <a:ea typeface="仿宋_GB2312" pitchFamily="49" charset="-122"/>
              </a:rPr>
              <a:t>m</a:t>
            </a:r>
            <a:r>
              <a:rPr lang="en-US" altLang="zh-CN" sz="3000">
                <a:latin typeface="Courier New" panose="02070309020205020404" pitchFamily="49" charset="0"/>
                <a:ea typeface="仿宋_GB2312" pitchFamily="49" charset="-122"/>
              </a:rPr>
              <a:t>-</a:t>
            </a:r>
            <a:r>
              <a:rPr lang="en-US" altLang="zh-CN" sz="3000">
                <a:latin typeface="Times New Roman" panose="02020603050405020304" pitchFamily="18" charset="0"/>
                <a:ea typeface="仿宋_GB2312" pitchFamily="49" charset="-122"/>
              </a:rPr>
              <a:t>1 </a:t>
            </a:r>
            <a:r>
              <a:rPr lang="zh-CN" altLang="en-US" sz="3000">
                <a:latin typeface="Times New Roman" panose="02020603050405020304" pitchFamily="18" charset="0"/>
                <a:ea typeface="仿宋_GB2312" pitchFamily="49" charset="-122"/>
              </a:rPr>
              <a:t>个关键字，当再插入一个关键字后结点中的状态为。</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FB9AE0-7F2D-4308-B56E-1672CBE01951}"/>
              </a:ext>
            </a:extLst>
          </p:cNvPr>
          <p:cNvSpPr>
            <a:spLocks noGrp="1"/>
          </p:cNvSpPr>
          <p:nvPr>
            <p:ph type="title"/>
          </p:nvPr>
        </p:nvSpPr>
        <p:spPr/>
        <p:txBody>
          <a:bodyPr/>
          <a:lstStyle/>
          <a:p>
            <a:r>
              <a:rPr lang="zh-CN" altLang="en-US" dirty="0"/>
              <a:t>在</a:t>
            </a:r>
            <a:r>
              <a:rPr lang="en-US" altLang="zh-CN" dirty="0"/>
              <a:t>B</a:t>
            </a:r>
            <a:r>
              <a:rPr lang="zh-CN" altLang="en-US" dirty="0"/>
              <a:t>树插入关键字思路</a:t>
            </a:r>
          </a:p>
        </p:txBody>
      </p:sp>
      <p:sp>
        <p:nvSpPr>
          <p:cNvPr id="4" name="灯片编号占位符 3">
            <a:extLst>
              <a:ext uri="{FF2B5EF4-FFF2-40B4-BE49-F238E27FC236}">
                <a16:creationId xmlns:a16="http://schemas.microsoft.com/office/drawing/2014/main" id="{227FCAA2-786D-476F-BD25-0AC019A3A303}"/>
              </a:ext>
            </a:extLst>
          </p:cNvPr>
          <p:cNvSpPr>
            <a:spLocks noGrp="1"/>
          </p:cNvSpPr>
          <p:nvPr>
            <p:ph type="sldNum" sz="quarter" idx="11"/>
          </p:nvPr>
        </p:nvSpPr>
        <p:spPr/>
        <p:txBody>
          <a:bodyPr/>
          <a:lstStyle/>
          <a:p>
            <a:pPr>
              <a:defRPr/>
            </a:pPr>
            <a:fld id="{6845DA15-A9C0-4EAD-8DDE-F781F63E1F11}" type="slidenum">
              <a:rPr lang="en-US" altLang="zh-CN" smtClean="0"/>
              <a:pPr>
                <a:defRPr/>
              </a:pPr>
              <a:t>39</a:t>
            </a:fld>
            <a:endParaRPr lang="en-US" altLang="zh-CN"/>
          </a:p>
        </p:txBody>
      </p:sp>
      <p:pic>
        <p:nvPicPr>
          <p:cNvPr id="1026" name="Picture 2">
            <a:extLst>
              <a:ext uri="{FF2B5EF4-FFF2-40B4-BE49-F238E27FC236}">
                <a16:creationId xmlns:a16="http://schemas.microsoft.com/office/drawing/2014/main" id="{8C9668F9-5D4E-4D18-85ED-E89839C08E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286" b="-2651"/>
          <a:stretch/>
        </p:blipFill>
        <p:spPr bwMode="auto">
          <a:xfrm>
            <a:off x="274419" y="1592796"/>
            <a:ext cx="8819589" cy="4140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921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a:extLst>
              <a:ext uri="{FF2B5EF4-FFF2-40B4-BE49-F238E27FC236}">
                <a16:creationId xmlns:a16="http://schemas.microsoft.com/office/drawing/2014/main" id="{FA726CF6-BF7D-4969-B65B-24DD9239BCF1}"/>
              </a:ext>
            </a:extLst>
          </p:cNvPr>
          <p:cNvSpPr>
            <a:spLocks noGrp="1" noChangeArrowheads="1"/>
          </p:cNvSpPr>
          <p:nvPr>
            <p:ph type="title"/>
          </p:nvPr>
        </p:nvSpPr>
        <p:spPr/>
        <p:txBody>
          <a:bodyPr/>
          <a:lstStyle/>
          <a:p>
            <a:r>
              <a:rPr lang="zh-CN" altLang="en-US"/>
              <a:t>顺序搜索</a:t>
            </a:r>
          </a:p>
        </p:txBody>
      </p:sp>
      <p:sp>
        <p:nvSpPr>
          <p:cNvPr id="9219" name="内容占位符 2">
            <a:extLst>
              <a:ext uri="{FF2B5EF4-FFF2-40B4-BE49-F238E27FC236}">
                <a16:creationId xmlns:a16="http://schemas.microsoft.com/office/drawing/2014/main" id="{CA4838BC-26A9-4F9D-963F-CFDB6B482997}"/>
              </a:ext>
            </a:extLst>
          </p:cNvPr>
          <p:cNvSpPr>
            <a:spLocks noGrp="1" noChangeArrowheads="1"/>
          </p:cNvSpPr>
          <p:nvPr>
            <p:ph idx="1"/>
          </p:nvPr>
        </p:nvSpPr>
        <p:spPr/>
        <p:txBody>
          <a:bodyPr/>
          <a:lstStyle/>
          <a:p>
            <a:r>
              <a:rPr lang="zh-CN" altLang="en-US"/>
              <a:t>从表头</a:t>
            </a:r>
            <a:r>
              <a:rPr lang="en-US" altLang="zh-CN"/>
              <a:t>(</a:t>
            </a:r>
            <a:r>
              <a:rPr lang="zh-CN" altLang="en-US"/>
              <a:t>或尾</a:t>
            </a:r>
            <a:r>
              <a:rPr lang="en-US" altLang="zh-CN"/>
              <a:t>)</a:t>
            </a:r>
            <a:r>
              <a:rPr lang="zh-CN" altLang="en-US"/>
              <a:t>开始，依次用各对象的关键字与给定值</a:t>
            </a:r>
            <a:r>
              <a:rPr lang="en-US" altLang="zh-CN"/>
              <a:t>x</a:t>
            </a:r>
            <a:r>
              <a:rPr lang="zh-CN" altLang="en-US"/>
              <a:t>比较</a:t>
            </a:r>
            <a:endParaRPr lang="en-US" altLang="zh-CN"/>
          </a:p>
          <a:p>
            <a:pPr lvl="1"/>
            <a:r>
              <a:rPr lang="zh-CN" altLang="en-US"/>
              <a:t>若值相等，搜索成功，返回下标</a:t>
            </a:r>
            <a:endParaRPr lang="en-US" altLang="zh-CN"/>
          </a:p>
          <a:p>
            <a:pPr lvl="1"/>
            <a:r>
              <a:rPr lang="zh-CN" altLang="en-US"/>
              <a:t>若整个表都未找到，搜索失败</a:t>
            </a:r>
          </a:p>
        </p:txBody>
      </p:sp>
      <p:sp>
        <p:nvSpPr>
          <p:cNvPr id="9220" name="灯片编号占位符 3">
            <a:extLst>
              <a:ext uri="{FF2B5EF4-FFF2-40B4-BE49-F238E27FC236}">
                <a16:creationId xmlns:a16="http://schemas.microsoft.com/office/drawing/2014/main" id="{7EB74C58-9D5D-4FD3-922D-9407DEFA2418}"/>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nSpc>
                <a:spcPct val="100000"/>
              </a:lnSpc>
              <a:spcBef>
                <a:spcPct val="0"/>
              </a:spcBef>
              <a:buClrTx/>
              <a:buSzTx/>
              <a:buFontTx/>
              <a:buNone/>
            </a:pPr>
            <a:fld id="{41D9F495-E8BC-4223-A0E2-4964B0AE6C88}" type="slidenum">
              <a:rPr lang="en-US" altLang="zh-CN" sz="2000">
                <a:solidFill>
                  <a:srgbClr val="006600"/>
                </a:solidFill>
                <a:latin typeface="Courier New" panose="02070309020205020404" pitchFamily="49" charset="0"/>
                <a:ea typeface="华文新魏" panose="02010800040101010101" pitchFamily="2" charset="-122"/>
              </a:rPr>
              <a:pPr>
                <a:lnSpc>
                  <a:spcPct val="100000"/>
                </a:lnSpc>
                <a:spcBef>
                  <a:spcPct val="0"/>
                </a:spcBef>
                <a:buClrTx/>
                <a:buSzTx/>
                <a:buFontTx/>
                <a:buNone/>
              </a:pPr>
              <a:t>4</a:t>
            </a:fld>
            <a:endParaRPr lang="en-US" altLang="zh-CN" sz="2000">
              <a:solidFill>
                <a:srgbClr val="006600"/>
              </a:solidFill>
              <a:latin typeface="Courier New" panose="02070309020205020404" pitchFamily="49" charset="0"/>
              <a:ea typeface="华文新魏" panose="02010800040101010101" pitchFamily="2" charset="-122"/>
            </a:endParaRPr>
          </a:p>
        </p:txBody>
      </p:sp>
      <p:graphicFrame>
        <p:nvGraphicFramePr>
          <p:cNvPr id="6" name="对象 5">
            <a:extLst>
              <a:ext uri="{FF2B5EF4-FFF2-40B4-BE49-F238E27FC236}">
                <a16:creationId xmlns:a16="http://schemas.microsoft.com/office/drawing/2014/main" id="{A8E48EBF-B140-4DE4-A6A8-52F1E7625FCA}"/>
              </a:ext>
            </a:extLst>
          </p:cNvPr>
          <p:cNvGraphicFramePr>
            <a:graphicFrameLocks noChangeAspect="1"/>
          </p:cNvGraphicFramePr>
          <p:nvPr/>
        </p:nvGraphicFramePr>
        <p:xfrm>
          <a:off x="468313" y="3856038"/>
          <a:ext cx="4283075" cy="725487"/>
        </p:xfrm>
        <a:graphic>
          <a:graphicData uri="http://schemas.openxmlformats.org/presentationml/2006/ole">
            <mc:AlternateContent xmlns:mc="http://schemas.openxmlformats.org/markup-compatibility/2006">
              <mc:Choice xmlns:v="urn:schemas-microsoft-com:vml" Requires="v">
                <p:oleObj name="公式" r:id="rId2" imgW="2720430" imgH="396179" progId="Equation.3">
                  <p:embed/>
                </p:oleObj>
              </mc:Choice>
              <mc:Fallback>
                <p:oleObj name="公式" r:id="rId2" imgW="2720430" imgH="396179" progId="Equation.3">
                  <p:embed/>
                  <p:pic>
                    <p:nvPicPr>
                      <p:cNvPr id="0" name="对象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856038"/>
                        <a:ext cx="4283075"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D754FFDD-ED6E-497E-8F5C-8564D3733A4E}"/>
              </a:ext>
            </a:extLst>
          </p:cNvPr>
          <p:cNvSpPr txBox="1"/>
          <p:nvPr/>
        </p:nvSpPr>
        <p:spPr>
          <a:xfrm>
            <a:off x="5256213" y="3843338"/>
            <a:ext cx="3671887" cy="647700"/>
          </a:xfrm>
          <a:prstGeom prst="rect">
            <a:avLst/>
          </a:prstGeom>
          <a:noFill/>
          <a:ln w="25400">
            <a:noFill/>
          </a:ln>
        </p:spPr>
        <p:txBody>
          <a:bodyPr wrap="none">
            <a:spAutoFit/>
          </a:bodyPr>
          <a:lstStyle/>
          <a:p>
            <a:pPr eaLnBrk="1" hangingPunct="1">
              <a:buFont typeface="Wingdings" pitchFamily="2" charset="2"/>
              <a:buNone/>
              <a:defRPr/>
            </a:pPr>
            <a:r>
              <a:rPr lang="en-US" altLang="zh-CN" b="1" i="1" dirty="0">
                <a:solidFill>
                  <a:schemeClr val="accent5">
                    <a:lumMod val="25000"/>
                  </a:schemeClr>
                </a:solidFill>
                <a:latin typeface="Times New Roman" pitchFamily="18" charset="0"/>
              </a:rPr>
              <a:t>p</a:t>
            </a:r>
            <a:r>
              <a:rPr lang="en-US" altLang="zh-CN" b="1" i="1" baseline="-25000" dirty="0">
                <a:solidFill>
                  <a:schemeClr val="accent5">
                    <a:lumMod val="25000"/>
                  </a:schemeClr>
                </a:solidFill>
                <a:latin typeface="Times New Roman" pitchFamily="18" charset="0"/>
              </a:rPr>
              <a:t>i</a:t>
            </a:r>
            <a:r>
              <a:rPr lang="en-US" altLang="zh-CN" b="1" dirty="0">
                <a:solidFill>
                  <a:schemeClr val="accent5">
                    <a:lumMod val="25000"/>
                  </a:schemeClr>
                </a:solidFill>
                <a:latin typeface="Times New Roman" pitchFamily="18" charset="0"/>
              </a:rPr>
              <a:t>: </a:t>
            </a:r>
            <a:r>
              <a:rPr lang="zh-CN" altLang="en-US" b="1" dirty="0">
                <a:solidFill>
                  <a:srgbClr val="000099"/>
                </a:solidFill>
                <a:latin typeface="Arial" charset="0"/>
                <a:ea typeface="黑体" pitchFamily="49" charset="-122"/>
              </a:rPr>
              <a:t>搜索第 </a:t>
            </a:r>
            <a:r>
              <a:rPr lang="en-US" altLang="zh-CN" b="1" i="1" dirty="0">
                <a:solidFill>
                  <a:schemeClr val="accent5">
                    <a:lumMod val="25000"/>
                  </a:schemeClr>
                </a:solidFill>
                <a:latin typeface="Times New Roman" pitchFamily="18" charset="0"/>
              </a:rPr>
              <a:t>i</a:t>
            </a:r>
            <a:r>
              <a:rPr lang="en-US" altLang="zh-CN" b="1" dirty="0">
                <a:solidFill>
                  <a:schemeClr val="accent5">
                    <a:lumMod val="25000"/>
                  </a:schemeClr>
                </a:solidFill>
                <a:latin typeface="Times New Roman" pitchFamily="18" charset="0"/>
              </a:rPr>
              <a:t> </a:t>
            </a:r>
            <a:r>
              <a:rPr lang="zh-CN" altLang="en-US" b="1" dirty="0">
                <a:solidFill>
                  <a:srgbClr val="000099"/>
                </a:solidFill>
                <a:latin typeface="Arial" charset="0"/>
                <a:ea typeface="黑体" pitchFamily="49" charset="-122"/>
              </a:rPr>
              <a:t>个元素概率</a:t>
            </a:r>
            <a:endParaRPr lang="en-US" altLang="zh-CN" b="1" dirty="0">
              <a:solidFill>
                <a:srgbClr val="000099"/>
              </a:solidFill>
              <a:latin typeface="Arial" charset="0"/>
              <a:ea typeface="黑体" pitchFamily="49" charset="-122"/>
            </a:endParaRPr>
          </a:p>
          <a:p>
            <a:pPr eaLnBrk="1" hangingPunct="1">
              <a:defRPr/>
            </a:pPr>
            <a:r>
              <a:rPr lang="en-US" altLang="zh-CN" b="1" i="1" dirty="0">
                <a:solidFill>
                  <a:schemeClr val="accent5">
                    <a:lumMod val="25000"/>
                  </a:schemeClr>
                </a:solidFill>
                <a:latin typeface="Times New Roman" pitchFamily="18" charset="0"/>
              </a:rPr>
              <a:t>c</a:t>
            </a:r>
            <a:r>
              <a:rPr lang="en-US" altLang="zh-CN" b="1" i="1" baseline="-25000" dirty="0">
                <a:solidFill>
                  <a:schemeClr val="accent5">
                    <a:lumMod val="25000"/>
                  </a:schemeClr>
                </a:solidFill>
                <a:latin typeface="Times New Roman" pitchFamily="18" charset="0"/>
              </a:rPr>
              <a:t>i</a:t>
            </a:r>
            <a:r>
              <a:rPr lang="en-US" altLang="zh-CN" b="1" dirty="0">
                <a:solidFill>
                  <a:schemeClr val="accent5">
                    <a:lumMod val="25000"/>
                  </a:schemeClr>
                </a:solidFill>
                <a:latin typeface="Times New Roman" pitchFamily="18" charset="0"/>
              </a:rPr>
              <a:t>: </a:t>
            </a:r>
            <a:r>
              <a:rPr lang="zh-CN" altLang="en-US" b="1" dirty="0">
                <a:solidFill>
                  <a:srgbClr val="000099"/>
                </a:solidFill>
                <a:latin typeface="Arial" charset="0"/>
                <a:ea typeface="黑体" pitchFamily="49" charset="-122"/>
              </a:rPr>
              <a:t>搜索到第 </a:t>
            </a:r>
            <a:r>
              <a:rPr lang="en-US" altLang="zh-CN" b="1" i="1" dirty="0">
                <a:solidFill>
                  <a:schemeClr val="accent5">
                    <a:lumMod val="25000"/>
                  </a:schemeClr>
                </a:solidFill>
                <a:latin typeface="Times New Roman" pitchFamily="18" charset="0"/>
              </a:rPr>
              <a:t>i</a:t>
            </a:r>
            <a:r>
              <a:rPr lang="en-US" altLang="zh-CN" b="1" dirty="0">
                <a:solidFill>
                  <a:schemeClr val="accent5">
                    <a:lumMod val="25000"/>
                  </a:schemeClr>
                </a:solidFill>
                <a:latin typeface="Times New Roman" pitchFamily="18" charset="0"/>
              </a:rPr>
              <a:t> </a:t>
            </a:r>
            <a:r>
              <a:rPr lang="zh-CN" altLang="en-US" b="1" dirty="0">
                <a:solidFill>
                  <a:srgbClr val="000099"/>
                </a:solidFill>
                <a:latin typeface="Arial" charset="0"/>
                <a:ea typeface="黑体" pitchFamily="49" charset="-122"/>
              </a:rPr>
              <a:t>个元素所需比较次数</a:t>
            </a:r>
          </a:p>
        </p:txBody>
      </p:sp>
      <p:graphicFrame>
        <p:nvGraphicFramePr>
          <p:cNvPr id="8" name="对象 7">
            <a:extLst>
              <a:ext uri="{FF2B5EF4-FFF2-40B4-BE49-F238E27FC236}">
                <a16:creationId xmlns:a16="http://schemas.microsoft.com/office/drawing/2014/main" id="{9C9B164C-E7C7-4932-A2EA-C3ED3011ABDC}"/>
              </a:ext>
            </a:extLst>
          </p:cNvPr>
          <p:cNvGraphicFramePr>
            <a:graphicFrameLocks noChangeAspect="1"/>
          </p:cNvGraphicFramePr>
          <p:nvPr/>
        </p:nvGraphicFramePr>
        <p:xfrm>
          <a:off x="465138" y="4545013"/>
          <a:ext cx="4575175" cy="720725"/>
        </p:xfrm>
        <a:graphic>
          <a:graphicData uri="http://schemas.openxmlformats.org/presentationml/2006/ole">
            <mc:AlternateContent xmlns:mc="http://schemas.openxmlformats.org/markup-compatibility/2006">
              <mc:Choice xmlns:v="urn:schemas-microsoft-com:vml" Requires="v">
                <p:oleObj name="公式" r:id="rId4" imgW="2590611" imgH="358132" progId="Equation.3">
                  <p:embed/>
                </p:oleObj>
              </mc:Choice>
              <mc:Fallback>
                <p:oleObj name="公式" r:id="rId4" imgW="2590611" imgH="358132" progId="Equation.3">
                  <p:embed/>
                  <p:pic>
                    <p:nvPicPr>
                      <p:cNvPr id="0" name="对象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138" y="4545013"/>
                        <a:ext cx="45751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a:extLst>
              <a:ext uri="{FF2B5EF4-FFF2-40B4-BE49-F238E27FC236}">
                <a16:creationId xmlns:a16="http://schemas.microsoft.com/office/drawing/2014/main" id="{666D7E45-8DB6-472E-A05C-4805CBF0911F}"/>
              </a:ext>
            </a:extLst>
          </p:cNvPr>
          <p:cNvSpPr txBox="1"/>
          <p:nvPr/>
        </p:nvSpPr>
        <p:spPr>
          <a:xfrm>
            <a:off x="5292725" y="4545013"/>
            <a:ext cx="782638" cy="646112"/>
          </a:xfrm>
          <a:prstGeom prst="rect">
            <a:avLst/>
          </a:prstGeom>
          <a:noFill/>
          <a:ln w="25400">
            <a:noFill/>
          </a:ln>
        </p:spPr>
        <p:txBody>
          <a:bodyPr wrap="none">
            <a:spAutoFit/>
          </a:bodyPr>
          <a:lstStyle/>
          <a:p>
            <a:pPr eaLnBrk="1" hangingPunct="1">
              <a:buFont typeface="Wingdings" pitchFamily="2" charset="2"/>
              <a:buNone/>
              <a:defRPr/>
            </a:pPr>
            <a:r>
              <a:rPr lang="en-US" altLang="zh-CN" b="1" i="1" dirty="0">
                <a:solidFill>
                  <a:schemeClr val="accent5">
                    <a:lumMod val="25000"/>
                  </a:schemeClr>
                </a:solidFill>
                <a:latin typeface="Times New Roman" pitchFamily="18" charset="0"/>
              </a:rPr>
              <a:t>p</a:t>
            </a:r>
            <a:r>
              <a:rPr lang="en-US" altLang="zh-CN" b="1" i="1" baseline="-25000" dirty="0">
                <a:solidFill>
                  <a:schemeClr val="accent5">
                    <a:lumMod val="25000"/>
                  </a:schemeClr>
                </a:solidFill>
                <a:latin typeface="Times New Roman" pitchFamily="18" charset="0"/>
              </a:rPr>
              <a:t>i</a:t>
            </a:r>
            <a:r>
              <a:rPr lang="en-US" altLang="zh-CN" b="1" i="1" dirty="0">
                <a:solidFill>
                  <a:schemeClr val="accent5">
                    <a:lumMod val="25000"/>
                  </a:schemeClr>
                </a:solidFill>
                <a:latin typeface="Times New Roman" pitchFamily="18" charset="0"/>
              </a:rPr>
              <a:t>=</a:t>
            </a:r>
            <a:r>
              <a:rPr lang="en-US" altLang="zh-CN" b="1" dirty="0">
                <a:solidFill>
                  <a:schemeClr val="accent5">
                    <a:lumMod val="25000"/>
                  </a:schemeClr>
                </a:solidFill>
                <a:latin typeface="Times New Roman" pitchFamily="18" charset="0"/>
              </a:rPr>
              <a:t>1/</a:t>
            </a:r>
            <a:r>
              <a:rPr lang="en-US" altLang="zh-CN" b="1" i="1" dirty="0">
                <a:solidFill>
                  <a:schemeClr val="accent5">
                    <a:lumMod val="25000"/>
                  </a:schemeClr>
                </a:solidFill>
                <a:latin typeface="Times New Roman" pitchFamily="18" charset="0"/>
              </a:rPr>
              <a:t>n</a:t>
            </a:r>
          </a:p>
          <a:p>
            <a:pPr eaLnBrk="1" hangingPunct="1">
              <a:buFont typeface="Wingdings" pitchFamily="2" charset="2"/>
              <a:buNone/>
              <a:defRPr/>
            </a:pPr>
            <a:r>
              <a:rPr lang="en-US" altLang="zh-CN" b="1" i="1" dirty="0">
                <a:solidFill>
                  <a:schemeClr val="accent5">
                    <a:lumMod val="25000"/>
                  </a:schemeClr>
                </a:solidFill>
                <a:latin typeface="Times New Roman" pitchFamily="18" charset="0"/>
              </a:rPr>
              <a:t>c</a:t>
            </a:r>
            <a:r>
              <a:rPr lang="en-US" altLang="zh-CN" b="1" i="1" baseline="-25000" dirty="0">
                <a:solidFill>
                  <a:schemeClr val="accent5">
                    <a:lumMod val="25000"/>
                  </a:schemeClr>
                </a:solidFill>
                <a:latin typeface="Times New Roman" pitchFamily="18" charset="0"/>
              </a:rPr>
              <a:t>i</a:t>
            </a:r>
            <a:r>
              <a:rPr lang="en-US" altLang="zh-CN" b="1" i="1" dirty="0">
                <a:solidFill>
                  <a:schemeClr val="accent5">
                    <a:lumMod val="25000"/>
                  </a:schemeClr>
                </a:solidFill>
                <a:latin typeface="Times New Roman" pitchFamily="18" charset="0"/>
              </a:rPr>
              <a:t>=i</a:t>
            </a:r>
            <a:r>
              <a:rPr lang="en-US" altLang="zh-CN" b="1" dirty="0">
                <a:solidFill>
                  <a:schemeClr val="accent5">
                    <a:lumMod val="25000"/>
                  </a:schemeClr>
                </a:solidFill>
                <a:latin typeface="Times New Roman" pitchFamily="18" charset="0"/>
              </a:rPr>
              <a:t>+1</a:t>
            </a:r>
            <a:endParaRPr lang="zh-CN" altLang="en-US" b="1" dirty="0">
              <a:solidFill>
                <a:srgbClr val="000099"/>
              </a:solidFill>
              <a:latin typeface="Arial" charset="0"/>
              <a:ea typeface="黑体" pitchFamily="49" charset="-122"/>
            </a:endParaRPr>
          </a:p>
        </p:txBody>
      </p:sp>
      <p:sp>
        <p:nvSpPr>
          <p:cNvPr id="10" name="TextBox 9">
            <a:extLst>
              <a:ext uri="{FF2B5EF4-FFF2-40B4-BE49-F238E27FC236}">
                <a16:creationId xmlns:a16="http://schemas.microsoft.com/office/drawing/2014/main" id="{7E9B64D2-B9F6-4412-A633-70AEC91BFF41}"/>
              </a:ext>
            </a:extLst>
          </p:cNvPr>
          <p:cNvSpPr txBox="1">
            <a:spLocks noChangeArrowheads="1"/>
          </p:cNvSpPr>
          <p:nvPr/>
        </p:nvSpPr>
        <p:spPr bwMode="auto">
          <a:xfrm>
            <a:off x="482600" y="6237288"/>
            <a:ext cx="1681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800" i="1">
                <a:solidFill>
                  <a:srgbClr val="CC3300"/>
                </a:solidFill>
              </a:rPr>
              <a:t>ASL</a:t>
            </a:r>
            <a:r>
              <a:rPr lang="en-US" altLang="zh-CN" sz="1800" i="1" baseline="-25000">
                <a:solidFill>
                  <a:srgbClr val="CC3300"/>
                </a:solidFill>
              </a:rPr>
              <a:t>unsucc</a:t>
            </a:r>
            <a:r>
              <a:rPr lang="en-US" altLang="zh-CN" sz="1800">
                <a:solidFill>
                  <a:srgbClr val="CC3300"/>
                </a:solidFill>
              </a:rPr>
              <a:t> =</a:t>
            </a:r>
            <a:r>
              <a:rPr lang="en-US" altLang="zh-CN" sz="1800">
                <a:solidFill>
                  <a:schemeClr val="tx1"/>
                </a:solidFill>
              </a:rPr>
              <a:t> </a:t>
            </a:r>
            <a:r>
              <a:rPr lang="en-US" altLang="zh-CN" sz="1800" i="1">
                <a:solidFill>
                  <a:srgbClr val="CC3300"/>
                </a:solidFill>
              </a:rPr>
              <a:t>n</a:t>
            </a:r>
            <a:r>
              <a:rPr lang="en-US" altLang="zh-CN" sz="1800">
                <a:solidFill>
                  <a:srgbClr val="CC3300"/>
                </a:solidFill>
              </a:rPr>
              <a:t>+1</a:t>
            </a:r>
            <a:endParaRPr lang="zh-CN" altLang="en-US" sz="1800">
              <a:solidFill>
                <a:srgbClr val="000099"/>
              </a:solidFill>
              <a:latin typeface="Arial" panose="020B0604020202020204" pitchFamily="34" charset="0"/>
              <a:ea typeface="黑体" panose="02010609060101010101" pitchFamily="49" charset="-122"/>
            </a:endParaRPr>
          </a:p>
        </p:txBody>
      </p:sp>
      <p:sp>
        <p:nvSpPr>
          <p:cNvPr id="12" name="TextBox 11">
            <a:extLst>
              <a:ext uri="{FF2B5EF4-FFF2-40B4-BE49-F238E27FC236}">
                <a16:creationId xmlns:a16="http://schemas.microsoft.com/office/drawing/2014/main" id="{01FEB162-36CB-48FE-B1FA-DC2ED6624DDA}"/>
              </a:ext>
            </a:extLst>
          </p:cNvPr>
          <p:cNvSpPr txBox="1">
            <a:spLocks noChangeArrowheads="1"/>
          </p:cNvSpPr>
          <p:nvPr/>
        </p:nvSpPr>
        <p:spPr bwMode="auto">
          <a:xfrm>
            <a:off x="446088" y="5867400"/>
            <a:ext cx="2973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zh-CN" altLang="en-US" sz="1800">
                <a:solidFill>
                  <a:srgbClr val="000099"/>
                </a:solidFill>
                <a:latin typeface="Arial" panose="020B0604020202020204" pitchFamily="34" charset="0"/>
                <a:ea typeface="黑体" panose="02010609060101010101" pitchFamily="49" charset="-122"/>
              </a:rPr>
              <a:t>搜索不成功的平均搜索长度</a:t>
            </a:r>
          </a:p>
        </p:txBody>
      </p:sp>
      <p:sp>
        <p:nvSpPr>
          <p:cNvPr id="13" name="TextBox 12">
            <a:extLst>
              <a:ext uri="{FF2B5EF4-FFF2-40B4-BE49-F238E27FC236}">
                <a16:creationId xmlns:a16="http://schemas.microsoft.com/office/drawing/2014/main" id="{E840ACD8-885B-4FF0-9983-89CCD295B717}"/>
              </a:ext>
            </a:extLst>
          </p:cNvPr>
          <p:cNvSpPr txBox="1">
            <a:spLocks noChangeArrowheads="1"/>
          </p:cNvSpPr>
          <p:nvPr/>
        </p:nvSpPr>
        <p:spPr bwMode="auto">
          <a:xfrm>
            <a:off x="433388" y="3536950"/>
            <a:ext cx="2973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zh-CN" altLang="en-US" sz="1800">
                <a:solidFill>
                  <a:srgbClr val="000099"/>
                </a:solidFill>
                <a:latin typeface="Arial" panose="020B0604020202020204" pitchFamily="34" charset="0"/>
                <a:ea typeface="黑体" panose="02010609060101010101" pitchFamily="49" charset="-122"/>
              </a:rPr>
              <a:t>搜索成功的平均搜索长度：</a:t>
            </a:r>
          </a:p>
        </p:txBody>
      </p:sp>
      <p:grpSp>
        <p:nvGrpSpPr>
          <p:cNvPr id="2" name="组合 13">
            <a:extLst>
              <a:ext uri="{FF2B5EF4-FFF2-40B4-BE49-F238E27FC236}">
                <a16:creationId xmlns:a16="http://schemas.microsoft.com/office/drawing/2014/main" id="{D9649DF6-B7AD-4930-9CAF-57A73B8C9CF0}"/>
              </a:ext>
            </a:extLst>
          </p:cNvPr>
          <p:cNvGrpSpPr>
            <a:grpSpLocks/>
          </p:cNvGrpSpPr>
          <p:nvPr/>
        </p:nvGrpSpPr>
        <p:grpSpPr bwMode="auto">
          <a:xfrm>
            <a:off x="6300788" y="5811838"/>
            <a:ext cx="1979612" cy="461962"/>
            <a:chOff x="6300192" y="5157192"/>
            <a:chExt cx="1980220" cy="461665"/>
          </a:xfrm>
        </p:grpSpPr>
        <p:sp>
          <p:nvSpPr>
            <p:cNvPr id="9231" name="椭圆 14">
              <a:extLst>
                <a:ext uri="{FF2B5EF4-FFF2-40B4-BE49-F238E27FC236}">
                  <a16:creationId xmlns:a16="http://schemas.microsoft.com/office/drawing/2014/main" id="{8DA83C8A-ACD3-4EDE-9AD3-95C58F701275}"/>
                </a:ext>
              </a:extLst>
            </p:cNvPr>
            <p:cNvSpPr>
              <a:spLocks noChangeArrowheads="1"/>
            </p:cNvSpPr>
            <p:nvPr/>
          </p:nvSpPr>
          <p:spPr bwMode="auto">
            <a:xfrm>
              <a:off x="6300192" y="5393051"/>
              <a:ext cx="144016" cy="144000"/>
            </a:xfrm>
            <a:prstGeom prst="ellipse">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96000"/>
                </a:lnSpc>
                <a:spcBef>
                  <a:spcPct val="0"/>
                </a:spcBef>
                <a:buClrTx/>
                <a:buSzTx/>
                <a:buFontTx/>
                <a:buNone/>
              </a:pPr>
              <a:endParaRPr lang="zh-CN" altLang="en-US" sz="1800">
                <a:solidFill>
                  <a:srgbClr val="000099"/>
                </a:solidFill>
                <a:latin typeface="Arial" panose="020B0604020202020204" pitchFamily="34" charset="0"/>
                <a:ea typeface="黑体" panose="02010609060101010101" pitchFamily="49" charset="-122"/>
              </a:endParaRPr>
            </a:p>
          </p:txBody>
        </p:sp>
        <p:sp>
          <p:nvSpPr>
            <p:cNvPr id="9232" name="椭圆 15">
              <a:extLst>
                <a:ext uri="{FF2B5EF4-FFF2-40B4-BE49-F238E27FC236}">
                  <a16:creationId xmlns:a16="http://schemas.microsoft.com/office/drawing/2014/main" id="{66720BC3-421C-48C3-945F-E93D237B3254}"/>
                </a:ext>
              </a:extLst>
            </p:cNvPr>
            <p:cNvSpPr>
              <a:spLocks noChangeArrowheads="1"/>
            </p:cNvSpPr>
            <p:nvPr/>
          </p:nvSpPr>
          <p:spPr bwMode="auto">
            <a:xfrm>
              <a:off x="6660232" y="5393051"/>
              <a:ext cx="144016" cy="144000"/>
            </a:xfrm>
            <a:prstGeom prst="ellipse">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96000"/>
                </a:lnSpc>
                <a:spcBef>
                  <a:spcPct val="0"/>
                </a:spcBef>
                <a:buClrTx/>
                <a:buSzTx/>
                <a:buFontTx/>
                <a:buNone/>
              </a:pPr>
              <a:endParaRPr lang="zh-CN" altLang="en-US" sz="1800">
                <a:solidFill>
                  <a:srgbClr val="000099"/>
                </a:solidFill>
                <a:latin typeface="Arial" panose="020B0604020202020204" pitchFamily="34" charset="0"/>
                <a:ea typeface="黑体" panose="02010609060101010101" pitchFamily="49" charset="-122"/>
              </a:endParaRPr>
            </a:p>
          </p:txBody>
        </p:sp>
        <p:sp>
          <p:nvSpPr>
            <p:cNvPr id="9233" name="椭圆 16">
              <a:extLst>
                <a:ext uri="{FF2B5EF4-FFF2-40B4-BE49-F238E27FC236}">
                  <a16:creationId xmlns:a16="http://schemas.microsoft.com/office/drawing/2014/main" id="{6B14C81B-EB4C-46C6-B65E-F084A9BD4299}"/>
                </a:ext>
              </a:extLst>
            </p:cNvPr>
            <p:cNvSpPr>
              <a:spLocks noChangeArrowheads="1"/>
            </p:cNvSpPr>
            <p:nvPr/>
          </p:nvSpPr>
          <p:spPr bwMode="auto">
            <a:xfrm>
              <a:off x="7020272" y="5393051"/>
              <a:ext cx="144016" cy="144000"/>
            </a:xfrm>
            <a:prstGeom prst="ellipse">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96000"/>
                </a:lnSpc>
                <a:spcBef>
                  <a:spcPct val="0"/>
                </a:spcBef>
                <a:buClrTx/>
                <a:buSzTx/>
                <a:buFontTx/>
                <a:buNone/>
              </a:pPr>
              <a:endParaRPr lang="zh-CN" altLang="en-US" sz="1800">
                <a:solidFill>
                  <a:srgbClr val="000099"/>
                </a:solidFill>
                <a:latin typeface="Arial" panose="020B0604020202020204" pitchFamily="34" charset="0"/>
                <a:ea typeface="黑体" panose="02010609060101010101" pitchFamily="49" charset="-122"/>
              </a:endParaRPr>
            </a:p>
          </p:txBody>
        </p:sp>
        <p:sp>
          <p:nvSpPr>
            <p:cNvPr id="9234" name="椭圆 17">
              <a:extLst>
                <a:ext uri="{FF2B5EF4-FFF2-40B4-BE49-F238E27FC236}">
                  <a16:creationId xmlns:a16="http://schemas.microsoft.com/office/drawing/2014/main" id="{2EE44351-3EFE-4E66-86A4-CE43948CF256}"/>
                </a:ext>
              </a:extLst>
            </p:cNvPr>
            <p:cNvSpPr>
              <a:spLocks noChangeArrowheads="1"/>
            </p:cNvSpPr>
            <p:nvPr/>
          </p:nvSpPr>
          <p:spPr bwMode="auto">
            <a:xfrm>
              <a:off x="7776356" y="5393051"/>
              <a:ext cx="144016" cy="144000"/>
            </a:xfrm>
            <a:prstGeom prst="ellipse">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96000"/>
                </a:lnSpc>
                <a:spcBef>
                  <a:spcPct val="0"/>
                </a:spcBef>
                <a:buClrTx/>
                <a:buSzTx/>
                <a:buFontTx/>
                <a:buNone/>
              </a:pPr>
              <a:endParaRPr lang="zh-CN" altLang="en-US" sz="1800">
                <a:solidFill>
                  <a:srgbClr val="000099"/>
                </a:solidFill>
                <a:latin typeface="Arial" panose="020B0604020202020204" pitchFamily="34" charset="0"/>
                <a:ea typeface="黑体" panose="02010609060101010101" pitchFamily="49" charset="-122"/>
              </a:endParaRPr>
            </a:p>
          </p:txBody>
        </p:sp>
        <p:sp>
          <p:nvSpPr>
            <p:cNvPr id="9235" name="椭圆 18">
              <a:extLst>
                <a:ext uri="{FF2B5EF4-FFF2-40B4-BE49-F238E27FC236}">
                  <a16:creationId xmlns:a16="http://schemas.microsoft.com/office/drawing/2014/main" id="{62375EC3-65AB-46D7-AAD4-859B2ACBFD61}"/>
                </a:ext>
              </a:extLst>
            </p:cNvPr>
            <p:cNvSpPr>
              <a:spLocks noChangeArrowheads="1"/>
            </p:cNvSpPr>
            <p:nvPr/>
          </p:nvSpPr>
          <p:spPr bwMode="auto">
            <a:xfrm>
              <a:off x="8136396" y="5393051"/>
              <a:ext cx="144016" cy="144000"/>
            </a:xfrm>
            <a:prstGeom prst="ellipse">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96000"/>
                </a:lnSpc>
                <a:spcBef>
                  <a:spcPct val="0"/>
                </a:spcBef>
                <a:buClrTx/>
                <a:buSzTx/>
                <a:buFontTx/>
                <a:buNone/>
              </a:pPr>
              <a:endParaRPr lang="zh-CN" altLang="en-US" sz="1800">
                <a:solidFill>
                  <a:srgbClr val="000099"/>
                </a:solidFill>
                <a:latin typeface="Arial" panose="020B0604020202020204" pitchFamily="34" charset="0"/>
                <a:ea typeface="黑体" panose="02010609060101010101" pitchFamily="49" charset="-122"/>
              </a:endParaRPr>
            </a:p>
          </p:txBody>
        </p:sp>
        <p:sp>
          <p:nvSpPr>
            <p:cNvPr id="9236" name="TextBox 19">
              <a:extLst>
                <a:ext uri="{FF2B5EF4-FFF2-40B4-BE49-F238E27FC236}">
                  <a16:creationId xmlns:a16="http://schemas.microsoft.com/office/drawing/2014/main" id="{F689F994-DDBA-4273-808E-6ECB85E314AB}"/>
                </a:ext>
              </a:extLst>
            </p:cNvPr>
            <p:cNvSpPr txBox="1">
              <a:spLocks noChangeArrowheads="1"/>
            </p:cNvSpPr>
            <p:nvPr/>
          </p:nvSpPr>
          <p:spPr bwMode="auto">
            <a:xfrm>
              <a:off x="7236296" y="5157192"/>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2400">
                  <a:solidFill>
                    <a:srgbClr val="000099"/>
                  </a:solidFill>
                  <a:latin typeface="Arial" panose="020B0604020202020204" pitchFamily="34" charset="0"/>
                  <a:ea typeface="黑体" panose="02010609060101010101" pitchFamily="49" charset="-122"/>
                </a:rPr>
                <a:t>…</a:t>
              </a:r>
              <a:endParaRPr lang="zh-CN" altLang="en-US" sz="2400">
                <a:solidFill>
                  <a:srgbClr val="000099"/>
                </a:solidFill>
                <a:latin typeface="Arial" panose="020B0604020202020204" pitchFamily="34" charset="0"/>
                <a:ea typeface="黑体" panose="02010609060101010101" pitchFamily="49" charset="-122"/>
              </a:endParaRPr>
            </a:p>
          </p:txBody>
        </p:sp>
      </p:grpSp>
      <p:sp>
        <p:nvSpPr>
          <p:cNvPr id="21" name="TextBox 20">
            <a:extLst>
              <a:ext uri="{FF2B5EF4-FFF2-40B4-BE49-F238E27FC236}">
                <a16:creationId xmlns:a16="http://schemas.microsoft.com/office/drawing/2014/main" id="{EAE7A131-3856-459B-B287-3909086FA723}"/>
              </a:ext>
            </a:extLst>
          </p:cNvPr>
          <p:cNvSpPr txBox="1">
            <a:spLocks noChangeArrowheads="1"/>
          </p:cNvSpPr>
          <p:nvPr/>
        </p:nvSpPr>
        <p:spPr bwMode="auto">
          <a:xfrm>
            <a:off x="6753225" y="5380038"/>
            <a:ext cx="1022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n</a:t>
            </a:r>
            <a:r>
              <a:rPr lang="zh-CN" altLang="en-US" sz="1800">
                <a:solidFill>
                  <a:srgbClr val="000099"/>
                </a:solidFill>
                <a:latin typeface="Arial" panose="020B0604020202020204" pitchFamily="34" charset="0"/>
                <a:ea typeface="黑体" panose="02010609060101010101" pitchFamily="49" charset="-122"/>
              </a:rPr>
              <a:t>个元素</a:t>
            </a:r>
          </a:p>
        </p:txBody>
      </p:sp>
      <p:sp>
        <p:nvSpPr>
          <p:cNvPr id="22" name="右大括号 21">
            <a:extLst>
              <a:ext uri="{FF2B5EF4-FFF2-40B4-BE49-F238E27FC236}">
                <a16:creationId xmlns:a16="http://schemas.microsoft.com/office/drawing/2014/main" id="{F66116BF-D236-44F1-88BA-549B030AF114}"/>
              </a:ext>
            </a:extLst>
          </p:cNvPr>
          <p:cNvSpPr/>
          <p:nvPr/>
        </p:nvSpPr>
        <p:spPr bwMode="auto">
          <a:xfrm rot="16200000">
            <a:off x="7165975" y="4900613"/>
            <a:ext cx="180975" cy="1905000"/>
          </a:xfrm>
          <a:prstGeom prst="rightBrace">
            <a:avLst>
              <a:gd name="adj1" fmla="val 51081"/>
              <a:gd name="adj2" fmla="val 50000"/>
            </a:avLst>
          </a:prstGeom>
          <a:ln w="25400">
            <a:solidFill>
              <a:srgbClr val="006600"/>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P spid="13" grpId="0"/>
      <p:bldP spid="21"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灯片编号占位符 4">
            <a:extLst>
              <a:ext uri="{FF2B5EF4-FFF2-40B4-BE49-F238E27FC236}">
                <a16:creationId xmlns:a16="http://schemas.microsoft.com/office/drawing/2014/main" id="{AAD29CD3-7FAA-472E-86F0-1022ECE6AE2F}"/>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0593B2E-C2E3-4698-8C4D-49727C7BCFA0}" type="slidenum">
              <a:rPr lang="en-US" altLang="zh-CN">
                <a:solidFill>
                  <a:srgbClr val="006600"/>
                </a:solidFill>
                <a:latin typeface="Courier New" panose="02070309020205020404" pitchFamily="49" charset="0"/>
                <a:ea typeface="华文新魏" panose="02010800040101010101" pitchFamily="2" charset="-122"/>
              </a:rPr>
              <a:pPr/>
              <a:t>40</a:t>
            </a:fld>
            <a:endParaRPr lang="en-US" altLang="zh-CN">
              <a:solidFill>
                <a:srgbClr val="006600"/>
              </a:solidFill>
              <a:latin typeface="Courier New" panose="02070309020205020404" pitchFamily="49" charset="0"/>
              <a:ea typeface="华文新魏" panose="02010800040101010101" pitchFamily="2" charset="-122"/>
            </a:endParaRPr>
          </a:p>
        </p:txBody>
      </p:sp>
      <p:sp>
        <p:nvSpPr>
          <p:cNvPr id="557058" name="Rectangle 2">
            <a:extLst>
              <a:ext uri="{FF2B5EF4-FFF2-40B4-BE49-F238E27FC236}">
                <a16:creationId xmlns:a16="http://schemas.microsoft.com/office/drawing/2014/main" id="{7DA85A2B-5562-4898-AD9F-4FC5DD6E76CB}"/>
              </a:ext>
            </a:extLst>
          </p:cNvPr>
          <p:cNvSpPr>
            <a:spLocks noGrp="1" noChangeArrowheads="1"/>
          </p:cNvSpPr>
          <p:nvPr>
            <p:ph type="body" idx="1"/>
          </p:nvPr>
        </p:nvSpPr>
        <p:spPr>
          <a:xfrm>
            <a:off x="323850" y="260350"/>
            <a:ext cx="8421688" cy="6516688"/>
          </a:xfrm>
        </p:spPr>
        <p:txBody>
          <a:bodyPr/>
          <a:lstStyle/>
          <a:p>
            <a:pPr lvl="1">
              <a:spcBef>
                <a:spcPct val="10000"/>
              </a:spcBef>
              <a:buClr>
                <a:schemeClr val="tx1"/>
              </a:buClr>
              <a:buFont typeface="Wingdings" panose="05000000000000000000" pitchFamily="2" charset="2"/>
              <a:buNone/>
              <a:defRPr/>
            </a:pPr>
            <a:r>
              <a:rPr lang="en-US" altLang="zh-CN" sz="3000" dirty="0">
                <a:effectLst>
                  <a:outerShdw blurRad="38100" dist="38100" dir="2700000" algn="tl">
                    <a:srgbClr val="C0C0C0"/>
                  </a:outerShdw>
                </a:effectLst>
                <a:ea typeface="仿宋_GB2312" pitchFamily="49" charset="-122"/>
              </a:rPr>
              <a:t>     </a:t>
            </a:r>
            <a:r>
              <a:rPr lang="en-US" altLang="zh-CN" sz="3000" dirty="0">
                <a:latin typeface="Times New Roman" pitchFamily="18" charset="0"/>
                <a:ea typeface="仿宋_GB2312" pitchFamily="49" charset="-122"/>
              </a:rPr>
              <a:t>( </a:t>
            </a:r>
            <a:r>
              <a:rPr lang="en-US" altLang="zh-CN" sz="3000" i="1" dirty="0">
                <a:latin typeface="Times New Roman" pitchFamily="18" charset="0"/>
                <a:ea typeface="仿宋_GB2312" pitchFamily="49" charset="-122"/>
              </a:rPr>
              <a:t>m</a:t>
            </a:r>
            <a:r>
              <a:rPr lang="en-US" altLang="zh-CN" sz="3000" dirty="0">
                <a:latin typeface="Times New Roman" pitchFamily="18" charset="0"/>
                <a:ea typeface="仿宋_GB2312" pitchFamily="49" charset="-122"/>
              </a:rPr>
              <a:t>, </a:t>
            </a:r>
            <a:r>
              <a:rPr lang="en-US" altLang="zh-CN" sz="3000" i="1" dirty="0">
                <a:latin typeface="Times New Roman" pitchFamily="18" charset="0"/>
                <a:ea typeface="仿宋_GB2312" pitchFamily="49" charset="-122"/>
              </a:rPr>
              <a:t>P</a:t>
            </a:r>
            <a:r>
              <a:rPr lang="en-US" altLang="zh-CN" sz="3000" baseline="-25000" dirty="0">
                <a:latin typeface="Times New Roman" pitchFamily="18" charset="0"/>
                <a:ea typeface="仿宋_GB2312" pitchFamily="49" charset="-122"/>
              </a:rPr>
              <a:t>0</a:t>
            </a:r>
            <a:r>
              <a:rPr lang="en-US" altLang="zh-CN" sz="3000" dirty="0">
                <a:latin typeface="Times New Roman" pitchFamily="18" charset="0"/>
                <a:ea typeface="仿宋_GB2312" pitchFamily="49" charset="-122"/>
              </a:rPr>
              <a:t>, </a:t>
            </a:r>
            <a:r>
              <a:rPr lang="en-US" altLang="zh-CN" sz="3000" i="1" dirty="0">
                <a:latin typeface="Times New Roman" pitchFamily="18" charset="0"/>
                <a:ea typeface="仿宋_GB2312" pitchFamily="49" charset="-122"/>
              </a:rPr>
              <a:t>K</a:t>
            </a:r>
            <a:r>
              <a:rPr lang="en-US" altLang="zh-CN" sz="3000" baseline="-25000" dirty="0">
                <a:latin typeface="Times New Roman" pitchFamily="18" charset="0"/>
                <a:ea typeface="仿宋_GB2312" pitchFamily="49" charset="-122"/>
              </a:rPr>
              <a:t>1</a:t>
            </a:r>
            <a:r>
              <a:rPr lang="en-US" altLang="zh-CN" sz="3000" dirty="0">
                <a:latin typeface="Times New Roman" pitchFamily="18" charset="0"/>
                <a:ea typeface="仿宋_GB2312" pitchFamily="49" charset="-122"/>
              </a:rPr>
              <a:t>, </a:t>
            </a:r>
            <a:r>
              <a:rPr lang="en-US" altLang="zh-CN" sz="3000" i="1" dirty="0">
                <a:latin typeface="Times New Roman" pitchFamily="18" charset="0"/>
                <a:ea typeface="仿宋_GB2312" pitchFamily="49" charset="-122"/>
              </a:rPr>
              <a:t>P</a:t>
            </a:r>
            <a:r>
              <a:rPr lang="en-US" altLang="zh-CN" sz="3000" baseline="-25000" dirty="0">
                <a:latin typeface="Times New Roman" pitchFamily="18" charset="0"/>
                <a:ea typeface="仿宋_GB2312" pitchFamily="49" charset="-122"/>
              </a:rPr>
              <a:t>1</a:t>
            </a:r>
            <a:r>
              <a:rPr lang="en-US" altLang="zh-CN" sz="3000" dirty="0">
                <a:latin typeface="Times New Roman" pitchFamily="18" charset="0"/>
                <a:ea typeface="仿宋_GB2312" pitchFamily="49" charset="-122"/>
              </a:rPr>
              <a:t>, </a:t>
            </a:r>
            <a:r>
              <a:rPr lang="en-US" altLang="zh-CN" sz="3000" i="1" dirty="0">
                <a:latin typeface="Times New Roman" pitchFamily="18" charset="0"/>
                <a:ea typeface="仿宋_GB2312" pitchFamily="49" charset="-122"/>
              </a:rPr>
              <a:t>K</a:t>
            </a:r>
            <a:r>
              <a:rPr lang="en-US" altLang="zh-CN" sz="3000" baseline="-25000" dirty="0">
                <a:latin typeface="Times New Roman" pitchFamily="18" charset="0"/>
                <a:ea typeface="仿宋_GB2312" pitchFamily="49" charset="-122"/>
              </a:rPr>
              <a:t>2</a:t>
            </a:r>
            <a:r>
              <a:rPr lang="en-US" altLang="zh-CN" sz="3000" dirty="0">
                <a:latin typeface="Times New Roman" pitchFamily="18" charset="0"/>
                <a:ea typeface="仿宋_GB2312" pitchFamily="49" charset="-122"/>
              </a:rPr>
              <a:t>, </a:t>
            </a:r>
            <a:r>
              <a:rPr lang="en-US" altLang="zh-CN" sz="3000" i="1" dirty="0">
                <a:latin typeface="Times New Roman" pitchFamily="18" charset="0"/>
                <a:ea typeface="仿宋_GB2312" pitchFamily="49" charset="-122"/>
              </a:rPr>
              <a:t>P</a:t>
            </a:r>
            <a:r>
              <a:rPr lang="en-US" altLang="zh-CN" sz="3000" baseline="-25000" dirty="0">
                <a:latin typeface="Times New Roman" pitchFamily="18" charset="0"/>
                <a:ea typeface="仿宋_GB2312" pitchFamily="49" charset="-122"/>
              </a:rPr>
              <a:t>2</a:t>
            </a:r>
            <a:r>
              <a:rPr lang="en-US" altLang="zh-CN" sz="3000" dirty="0">
                <a:latin typeface="Times New Roman" pitchFamily="18" charset="0"/>
                <a:ea typeface="仿宋_GB2312" pitchFamily="49" charset="-122"/>
              </a:rPr>
              <a:t>, ……, </a:t>
            </a:r>
            <a:r>
              <a:rPr lang="en-US" altLang="zh-CN" sz="3000" i="1" dirty="0">
                <a:latin typeface="Times New Roman" pitchFamily="18" charset="0"/>
                <a:ea typeface="仿宋_GB2312" pitchFamily="49" charset="-122"/>
              </a:rPr>
              <a:t>K</a:t>
            </a:r>
            <a:r>
              <a:rPr lang="en-US" altLang="zh-CN" sz="3000" i="1" baseline="-25000" dirty="0">
                <a:latin typeface="Times New Roman" pitchFamily="18" charset="0"/>
                <a:ea typeface="仿宋_GB2312" pitchFamily="49" charset="-122"/>
              </a:rPr>
              <a:t>m</a:t>
            </a:r>
            <a:r>
              <a:rPr lang="en-US" altLang="zh-CN" sz="3000" dirty="0">
                <a:latin typeface="Times New Roman" pitchFamily="18" charset="0"/>
                <a:ea typeface="仿宋_GB2312" pitchFamily="49" charset="-122"/>
              </a:rPr>
              <a:t>, </a:t>
            </a:r>
            <a:r>
              <a:rPr lang="en-US" altLang="zh-CN" sz="3000" i="1" dirty="0">
                <a:latin typeface="Times New Roman" pitchFamily="18" charset="0"/>
                <a:ea typeface="仿宋_GB2312" pitchFamily="49" charset="-122"/>
              </a:rPr>
              <a:t>P</a:t>
            </a:r>
            <a:r>
              <a:rPr lang="en-US" altLang="zh-CN" sz="3000" i="1" baseline="-25000" dirty="0">
                <a:latin typeface="Times New Roman" pitchFamily="18" charset="0"/>
                <a:ea typeface="仿宋_GB2312" pitchFamily="49" charset="-122"/>
              </a:rPr>
              <a:t>m</a:t>
            </a:r>
            <a:r>
              <a:rPr lang="en-US" altLang="zh-CN" sz="3000" dirty="0">
                <a:latin typeface="Times New Roman" pitchFamily="18" charset="0"/>
                <a:ea typeface="仿宋_GB2312" pitchFamily="49" charset="-122"/>
              </a:rPr>
              <a:t>)</a:t>
            </a:r>
          </a:p>
          <a:p>
            <a:pPr lvl="1">
              <a:spcBef>
                <a:spcPct val="10000"/>
              </a:spcBef>
              <a:buClr>
                <a:schemeClr val="tx1"/>
              </a:buClr>
              <a:buFont typeface="Wingdings" panose="05000000000000000000" pitchFamily="2" charset="2"/>
              <a:buNone/>
              <a:defRPr/>
            </a:pPr>
            <a:r>
              <a:rPr lang="en-US" altLang="zh-CN" sz="3000" dirty="0">
                <a:latin typeface="Times New Roman" pitchFamily="18" charset="0"/>
                <a:ea typeface="仿宋_GB2312" pitchFamily="49" charset="-122"/>
              </a:rPr>
              <a:t>          	   </a:t>
            </a:r>
            <a:r>
              <a:rPr lang="zh-CN" altLang="en-US" sz="3000" dirty="0">
                <a:latin typeface="Times New Roman" pitchFamily="18" charset="0"/>
                <a:ea typeface="仿宋_GB2312" pitchFamily="49" charset="-122"/>
              </a:rPr>
              <a:t>其中 </a:t>
            </a:r>
            <a:r>
              <a:rPr lang="en-US" altLang="zh-CN" sz="3000" i="1" dirty="0" err="1">
                <a:latin typeface="Times New Roman" pitchFamily="18" charset="0"/>
                <a:ea typeface="仿宋_GB2312" pitchFamily="49" charset="-122"/>
              </a:rPr>
              <a:t>K</a:t>
            </a:r>
            <a:r>
              <a:rPr lang="en-US" altLang="zh-CN" sz="3000" i="1" baseline="-25000" dirty="0" err="1">
                <a:latin typeface="Times New Roman" pitchFamily="18" charset="0"/>
                <a:ea typeface="仿宋_GB2312" pitchFamily="49" charset="-122"/>
              </a:rPr>
              <a:t>i</a:t>
            </a:r>
            <a:r>
              <a:rPr lang="en-US" altLang="zh-CN" sz="3000" dirty="0">
                <a:latin typeface="Times New Roman" pitchFamily="18" charset="0"/>
                <a:ea typeface="仿宋_GB2312" pitchFamily="49" charset="-122"/>
              </a:rPr>
              <a:t> &lt; </a:t>
            </a:r>
            <a:r>
              <a:rPr lang="en-US" altLang="zh-CN" sz="3000" i="1" dirty="0">
                <a:latin typeface="Times New Roman" pitchFamily="18" charset="0"/>
                <a:ea typeface="仿宋_GB2312" pitchFamily="49" charset="-122"/>
              </a:rPr>
              <a:t>K</a:t>
            </a:r>
            <a:r>
              <a:rPr lang="en-US" altLang="zh-CN" sz="3000" i="1" baseline="-25000" dirty="0">
                <a:latin typeface="Times New Roman" pitchFamily="18" charset="0"/>
                <a:ea typeface="仿宋_GB2312" pitchFamily="49" charset="-122"/>
              </a:rPr>
              <a:t>i</a:t>
            </a:r>
            <a:r>
              <a:rPr lang="en-US" altLang="zh-CN" sz="3000" baseline="-25000" dirty="0">
                <a:latin typeface="Times New Roman" pitchFamily="18" charset="0"/>
                <a:ea typeface="仿宋_GB2312" pitchFamily="49" charset="-122"/>
              </a:rPr>
              <a:t>+1</a:t>
            </a:r>
            <a:r>
              <a:rPr lang="en-US" altLang="zh-CN" sz="3000" dirty="0">
                <a:latin typeface="Times New Roman" pitchFamily="18" charset="0"/>
                <a:ea typeface="仿宋_GB2312" pitchFamily="49" charset="-122"/>
              </a:rPr>
              <a:t>, 1 </a:t>
            </a:r>
            <a:r>
              <a:rPr lang="en-US" altLang="zh-CN" sz="3000" dirty="0">
                <a:latin typeface="Times New Roman" pitchFamily="18" charset="0"/>
                <a:ea typeface="仿宋_GB2312" pitchFamily="49" charset="-122"/>
                <a:sym typeface="Symbol" pitchFamily="18" charset="2"/>
              </a:rPr>
              <a:t></a:t>
            </a:r>
            <a:r>
              <a:rPr lang="en-US" altLang="zh-CN" sz="3000" dirty="0">
                <a:latin typeface="Times New Roman" pitchFamily="18" charset="0"/>
                <a:ea typeface="仿宋_GB2312" pitchFamily="49" charset="-122"/>
              </a:rPr>
              <a:t> </a:t>
            </a:r>
            <a:r>
              <a:rPr lang="en-US" altLang="zh-CN" sz="3000" i="1" dirty="0" err="1">
                <a:latin typeface="Times New Roman" pitchFamily="18" charset="0"/>
                <a:ea typeface="仿宋_GB2312" pitchFamily="49" charset="-122"/>
              </a:rPr>
              <a:t>i</a:t>
            </a:r>
            <a:r>
              <a:rPr lang="en-US" altLang="zh-CN" sz="3000" dirty="0">
                <a:latin typeface="Times New Roman" pitchFamily="18" charset="0"/>
                <a:ea typeface="仿宋_GB2312" pitchFamily="49" charset="-122"/>
              </a:rPr>
              <a:t> &lt; </a:t>
            </a:r>
            <a:r>
              <a:rPr lang="en-US" altLang="zh-CN" sz="3000" i="1" dirty="0">
                <a:latin typeface="Times New Roman" pitchFamily="18" charset="0"/>
                <a:ea typeface="仿宋_GB2312" pitchFamily="49" charset="-122"/>
              </a:rPr>
              <a:t>m</a:t>
            </a:r>
            <a:endParaRPr lang="en-US" altLang="zh-CN" sz="3000" dirty="0">
              <a:latin typeface="Times New Roman" pitchFamily="18" charset="0"/>
              <a:ea typeface="仿宋_GB2312" pitchFamily="49" charset="-122"/>
            </a:endParaRPr>
          </a:p>
          <a:p>
            <a:pPr lvl="1">
              <a:spcBef>
                <a:spcPct val="10000"/>
              </a:spcBef>
              <a:buClr>
                <a:schemeClr val="tx1"/>
              </a:buClr>
              <a:buSzTx/>
              <a:buFont typeface="Wingdings" panose="05000000000000000000" pitchFamily="2" charset="2"/>
              <a:buChar char="ü"/>
              <a:defRPr/>
            </a:pPr>
            <a:r>
              <a:rPr lang="zh-CN" altLang="en-US" sz="3000" dirty="0">
                <a:latin typeface="Times New Roman" pitchFamily="18" charset="0"/>
                <a:ea typeface="仿宋_GB2312" pitchFamily="49" charset="-122"/>
              </a:rPr>
              <a:t>这时必须把结点 </a:t>
            </a:r>
            <a:r>
              <a:rPr lang="en-US" altLang="zh-CN" sz="3000" dirty="0">
                <a:latin typeface="Times New Roman" pitchFamily="18" charset="0"/>
                <a:ea typeface="仿宋_GB2312" pitchFamily="49" charset="-122"/>
              </a:rPr>
              <a:t>p </a:t>
            </a:r>
            <a:r>
              <a:rPr lang="zh-CN" altLang="en-US" sz="3000" dirty="0">
                <a:latin typeface="Times New Roman" pitchFamily="18" charset="0"/>
                <a:ea typeface="仿宋_GB2312" pitchFamily="49" charset="-122"/>
              </a:rPr>
              <a:t>分裂成两个结点 </a:t>
            </a:r>
            <a:r>
              <a:rPr lang="en-US" altLang="zh-CN" sz="3000" dirty="0">
                <a:latin typeface="Times New Roman" pitchFamily="18" charset="0"/>
                <a:ea typeface="仿宋_GB2312" pitchFamily="49" charset="-122"/>
              </a:rPr>
              <a:t>p </a:t>
            </a:r>
            <a:r>
              <a:rPr lang="zh-CN" altLang="en-US" sz="3000" dirty="0">
                <a:latin typeface="Times New Roman" pitchFamily="18" charset="0"/>
                <a:ea typeface="仿宋_GB2312" pitchFamily="49" charset="-122"/>
              </a:rPr>
              <a:t>和 </a:t>
            </a:r>
            <a:r>
              <a:rPr lang="en-US" altLang="zh-CN" sz="3000" dirty="0">
                <a:latin typeface="Times New Roman" pitchFamily="18" charset="0"/>
                <a:ea typeface="仿宋_GB2312" pitchFamily="49" charset="-122"/>
              </a:rPr>
              <a:t>q</a:t>
            </a:r>
            <a:r>
              <a:rPr lang="zh-CN" altLang="en-US" sz="3000" dirty="0">
                <a:latin typeface="Times New Roman" pitchFamily="18" charset="0"/>
                <a:ea typeface="仿宋_GB2312" pitchFamily="49" charset="-122"/>
              </a:rPr>
              <a:t>，它们包含的信息分别为：</a:t>
            </a:r>
          </a:p>
          <a:p>
            <a:pPr lvl="2">
              <a:spcBef>
                <a:spcPct val="10000"/>
              </a:spcBef>
              <a:buClr>
                <a:schemeClr val="tx1"/>
              </a:buClr>
              <a:buSzTx/>
              <a:defRPr/>
            </a:pPr>
            <a:r>
              <a:rPr lang="zh-CN" altLang="en-US" sz="3000" dirty="0">
                <a:latin typeface="Times New Roman" pitchFamily="18" charset="0"/>
                <a:ea typeface="仿宋_GB2312" pitchFamily="49" charset="-122"/>
              </a:rPr>
              <a:t> 结点 </a:t>
            </a:r>
            <a:r>
              <a:rPr lang="en-US" altLang="zh-CN" sz="3000" dirty="0">
                <a:latin typeface="Times New Roman" pitchFamily="18" charset="0"/>
                <a:ea typeface="仿宋_GB2312" pitchFamily="49" charset="-122"/>
              </a:rPr>
              <a:t>p</a:t>
            </a:r>
            <a:r>
              <a:rPr lang="zh-CN" altLang="en-US" sz="3000" dirty="0">
                <a:latin typeface="Times New Roman" pitchFamily="18" charset="0"/>
                <a:ea typeface="仿宋_GB2312" pitchFamily="49" charset="-122"/>
              </a:rPr>
              <a:t>：</a:t>
            </a:r>
          </a:p>
          <a:p>
            <a:pPr lvl="1">
              <a:spcBef>
                <a:spcPct val="10000"/>
              </a:spcBef>
              <a:buClr>
                <a:schemeClr val="tx1"/>
              </a:buClr>
              <a:buSzPct val="50000"/>
              <a:buFont typeface="Wingdings" panose="05000000000000000000" pitchFamily="2" charset="2"/>
              <a:buNone/>
              <a:defRPr/>
            </a:pPr>
            <a:r>
              <a:rPr lang="zh-CN" altLang="en-US" sz="3000" dirty="0">
                <a:latin typeface="Times New Roman" pitchFamily="18" charset="0"/>
                <a:ea typeface="仿宋_GB2312" pitchFamily="49" charset="-122"/>
              </a:rPr>
              <a:t>     </a:t>
            </a:r>
            <a:r>
              <a:rPr lang="en-US" altLang="zh-CN" sz="2900" dirty="0">
                <a:latin typeface="Times New Roman" pitchFamily="18" charset="0"/>
                <a:ea typeface="仿宋_GB2312" pitchFamily="49" charset="-122"/>
              </a:rPr>
              <a:t>( </a:t>
            </a:r>
            <a:r>
              <a:rPr lang="en-US" altLang="zh-CN" sz="2900" dirty="0">
                <a:latin typeface="Times New Roman" pitchFamily="18" charset="0"/>
                <a:ea typeface="仿宋_GB2312" pitchFamily="49" charset="-122"/>
                <a:sym typeface="Symbol" pitchFamily="18" charset="2"/>
              </a:rPr>
              <a:t></a:t>
            </a:r>
            <a:r>
              <a:rPr lang="en-US" altLang="zh-CN" sz="2900" i="1" dirty="0">
                <a:latin typeface="Times New Roman" pitchFamily="18" charset="0"/>
                <a:ea typeface="仿宋_GB2312" pitchFamily="49" charset="-122"/>
              </a:rPr>
              <a:t>m</a:t>
            </a:r>
            <a:r>
              <a:rPr lang="en-US" altLang="zh-CN" sz="2900" dirty="0">
                <a:latin typeface="Times New Roman" pitchFamily="18" charset="0"/>
                <a:ea typeface="仿宋_GB2312" pitchFamily="49" charset="-122"/>
              </a:rPr>
              <a:t>/2</a:t>
            </a:r>
            <a:r>
              <a:rPr lang="en-US" altLang="zh-CN" sz="2900" dirty="0">
                <a:latin typeface="Times New Roman" pitchFamily="18" charset="0"/>
                <a:ea typeface="仿宋_GB2312" pitchFamily="49" charset="-122"/>
                <a:sym typeface="Symbol" pitchFamily="18" charset="2"/>
              </a:rPr>
              <a:t></a:t>
            </a:r>
            <a:r>
              <a:rPr lang="en-US" altLang="zh-CN" sz="2900" dirty="0">
                <a:latin typeface="Times New Roman" pitchFamily="18" charset="0"/>
                <a:ea typeface="仿宋_GB2312" pitchFamily="49" charset="-122"/>
              </a:rPr>
              <a:t> </a:t>
            </a:r>
            <a:r>
              <a:rPr lang="en-US" altLang="zh-CN" sz="2900" dirty="0">
                <a:latin typeface="Courier New" pitchFamily="49" charset="0"/>
                <a:ea typeface="仿宋_GB2312" pitchFamily="49" charset="-122"/>
              </a:rPr>
              <a:t>-</a:t>
            </a:r>
            <a:r>
              <a:rPr lang="en-US" altLang="zh-CN" sz="2900" dirty="0">
                <a:latin typeface="Times New Roman" pitchFamily="18" charset="0"/>
                <a:ea typeface="仿宋_GB2312" pitchFamily="49" charset="-122"/>
              </a:rPr>
              <a:t>1, </a:t>
            </a:r>
            <a:r>
              <a:rPr lang="en-US" altLang="zh-CN" sz="2900" i="1" dirty="0">
                <a:latin typeface="Times New Roman" pitchFamily="18" charset="0"/>
                <a:ea typeface="仿宋_GB2312" pitchFamily="49" charset="-122"/>
              </a:rPr>
              <a:t>P</a:t>
            </a:r>
            <a:r>
              <a:rPr lang="en-US" altLang="zh-CN" sz="2900" baseline="-25000" dirty="0">
                <a:latin typeface="Times New Roman" pitchFamily="18" charset="0"/>
                <a:ea typeface="仿宋_GB2312" pitchFamily="49" charset="-122"/>
              </a:rPr>
              <a:t>0</a:t>
            </a:r>
            <a:r>
              <a:rPr lang="en-US" altLang="zh-CN" sz="2900" dirty="0">
                <a:latin typeface="Times New Roman" pitchFamily="18" charset="0"/>
                <a:ea typeface="仿宋_GB2312" pitchFamily="49" charset="-122"/>
              </a:rPr>
              <a:t>, </a:t>
            </a:r>
            <a:r>
              <a:rPr lang="en-US" altLang="zh-CN" sz="2900" i="1" dirty="0">
                <a:latin typeface="Times New Roman" pitchFamily="18" charset="0"/>
                <a:ea typeface="仿宋_GB2312" pitchFamily="49" charset="-122"/>
              </a:rPr>
              <a:t>K</a:t>
            </a:r>
            <a:r>
              <a:rPr lang="en-US" altLang="zh-CN" sz="2900" baseline="-25000" dirty="0">
                <a:latin typeface="Times New Roman" pitchFamily="18" charset="0"/>
                <a:ea typeface="仿宋_GB2312" pitchFamily="49" charset="-122"/>
              </a:rPr>
              <a:t>1</a:t>
            </a:r>
            <a:r>
              <a:rPr lang="en-US" altLang="zh-CN" sz="2900" dirty="0">
                <a:latin typeface="Times New Roman" pitchFamily="18" charset="0"/>
                <a:ea typeface="仿宋_GB2312" pitchFamily="49" charset="-122"/>
              </a:rPr>
              <a:t>, </a:t>
            </a:r>
            <a:r>
              <a:rPr lang="en-US" altLang="zh-CN" sz="2900" i="1" dirty="0">
                <a:latin typeface="Times New Roman" pitchFamily="18" charset="0"/>
                <a:ea typeface="仿宋_GB2312" pitchFamily="49" charset="-122"/>
              </a:rPr>
              <a:t>P</a:t>
            </a:r>
            <a:r>
              <a:rPr lang="en-US" altLang="zh-CN" sz="2900" baseline="-25000" dirty="0">
                <a:latin typeface="Times New Roman" pitchFamily="18" charset="0"/>
                <a:ea typeface="仿宋_GB2312" pitchFamily="49" charset="-122"/>
              </a:rPr>
              <a:t>1</a:t>
            </a:r>
            <a:r>
              <a:rPr lang="en-US" altLang="zh-CN" sz="2900" dirty="0">
                <a:latin typeface="Times New Roman" pitchFamily="18" charset="0"/>
                <a:ea typeface="仿宋_GB2312" pitchFamily="49" charset="-122"/>
              </a:rPr>
              <a:t>, ……, </a:t>
            </a:r>
            <a:r>
              <a:rPr lang="en-US" altLang="zh-CN" sz="2900" i="1" dirty="0" err="1">
                <a:latin typeface="Times New Roman" pitchFamily="18" charset="0"/>
                <a:ea typeface="仿宋_GB2312" pitchFamily="49" charset="-122"/>
              </a:rPr>
              <a:t>K</a:t>
            </a:r>
            <a:r>
              <a:rPr lang="en-US" altLang="zh-CN" sz="2900" baseline="-25000" dirty="0" err="1">
                <a:latin typeface="Times New Roman" pitchFamily="18" charset="0"/>
                <a:ea typeface="仿宋_GB2312" pitchFamily="49" charset="-122"/>
                <a:sym typeface="Symbol" pitchFamily="18" charset="2"/>
              </a:rPr>
              <a:t></a:t>
            </a:r>
            <a:r>
              <a:rPr lang="en-US" altLang="zh-CN" sz="2900" i="1" baseline="-25000" dirty="0" err="1">
                <a:latin typeface="Times New Roman" pitchFamily="18" charset="0"/>
                <a:ea typeface="仿宋_GB2312" pitchFamily="49" charset="-122"/>
              </a:rPr>
              <a:t>m</a:t>
            </a:r>
            <a:r>
              <a:rPr lang="en-US" altLang="zh-CN" sz="2900" baseline="-25000" dirty="0">
                <a:latin typeface="Times New Roman" pitchFamily="18" charset="0"/>
                <a:ea typeface="仿宋_GB2312" pitchFamily="49" charset="-122"/>
              </a:rPr>
              <a:t>/2</a:t>
            </a:r>
            <a:r>
              <a:rPr lang="en-US" altLang="zh-CN" sz="2900" baseline="-25000" dirty="0">
                <a:latin typeface="Times New Roman" pitchFamily="18" charset="0"/>
                <a:ea typeface="仿宋_GB2312" pitchFamily="49" charset="-122"/>
                <a:sym typeface="Symbol" pitchFamily="18" charset="2"/>
              </a:rPr>
              <a:t></a:t>
            </a:r>
            <a:r>
              <a:rPr lang="en-US" altLang="zh-CN" sz="2900" baseline="-25000" dirty="0">
                <a:latin typeface="Times New Roman" pitchFamily="18" charset="0"/>
                <a:ea typeface="仿宋_GB2312" pitchFamily="49" charset="-122"/>
              </a:rPr>
              <a:t> </a:t>
            </a:r>
            <a:r>
              <a:rPr lang="en-US" altLang="zh-CN" sz="2900" baseline="-25000" dirty="0">
                <a:latin typeface="Courier New" pitchFamily="49" charset="0"/>
                <a:ea typeface="仿宋_GB2312" pitchFamily="49" charset="-122"/>
              </a:rPr>
              <a:t>-</a:t>
            </a:r>
            <a:r>
              <a:rPr lang="en-US" altLang="zh-CN" sz="2900" baseline="-25000" dirty="0">
                <a:latin typeface="Times New Roman" pitchFamily="18" charset="0"/>
                <a:ea typeface="仿宋_GB2312" pitchFamily="49" charset="-122"/>
              </a:rPr>
              <a:t>1</a:t>
            </a:r>
            <a:r>
              <a:rPr lang="en-US" altLang="zh-CN" sz="2900" dirty="0">
                <a:latin typeface="Times New Roman" pitchFamily="18" charset="0"/>
                <a:ea typeface="仿宋_GB2312" pitchFamily="49" charset="-122"/>
              </a:rPr>
              <a:t>, </a:t>
            </a:r>
            <a:r>
              <a:rPr lang="en-US" altLang="zh-CN" sz="2900" i="1" dirty="0" err="1">
                <a:latin typeface="Times New Roman" pitchFamily="18" charset="0"/>
                <a:ea typeface="仿宋_GB2312" pitchFamily="49" charset="-122"/>
              </a:rPr>
              <a:t>P</a:t>
            </a:r>
            <a:r>
              <a:rPr lang="en-US" altLang="zh-CN" sz="2900" baseline="-25000" dirty="0" err="1">
                <a:latin typeface="Times New Roman" pitchFamily="18" charset="0"/>
                <a:ea typeface="仿宋_GB2312" pitchFamily="49" charset="-122"/>
                <a:sym typeface="Symbol" pitchFamily="18" charset="2"/>
              </a:rPr>
              <a:t></a:t>
            </a:r>
            <a:r>
              <a:rPr lang="en-US" altLang="zh-CN" sz="2900" i="1" baseline="-25000" dirty="0" err="1">
                <a:latin typeface="Times New Roman" pitchFamily="18" charset="0"/>
                <a:ea typeface="仿宋_GB2312" pitchFamily="49" charset="-122"/>
              </a:rPr>
              <a:t>m</a:t>
            </a:r>
            <a:r>
              <a:rPr lang="en-US" altLang="zh-CN" sz="2900" baseline="-25000" dirty="0">
                <a:latin typeface="Times New Roman" pitchFamily="18" charset="0"/>
                <a:ea typeface="仿宋_GB2312" pitchFamily="49" charset="-122"/>
              </a:rPr>
              <a:t>/2</a:t>
            </a:r>
            <a:r>
              <a:rPr lang="en-US" altLang="zh-CN" sz="2900" baseline="-25000" dirty="0">
                <a:latin typeface="Times New Roman" pitchFamily="18" charset="0"/>
                <a:ea typeface="仿宋_GB2312" pitchFamily="49" charset="-122"/>
                <a:sym typeface="Symbol" pitchFamily="18" charset="2"/>
              </a:rPr>
              <a:t></a:t>
            </a:r>
            <a:r>
              <a:rPr lang="en-US" altLang="zh-CN" sz="2900" baseline="-25000" dirty="0">
                <a:latin typeface="Times New Roman" pitchFamily="18" charset="0"/>
                <a:ea typeface="仿宋_GB2312" pitchFamily="49" charset="-122"/>
              </a:rPr>
              <a:t> </a:t>
            </a:r>
            <a:r>
              <a:rPr lang="en-US" altLang="zh-CN" sz="2900" baseline="-25000" dirty="0">
                <a:latin typeface="Courier New" pitchFamily="49" charset="0"/>
                <a:ea typeface="仿宋_GB2312" pitchFamily="49" charset="-122"/>
              </a:rPr>
              <a:t>-</a:t>
            </a:r>
            <a:r>
              <a:rPr lang="en-US" altLang="zh-CN" sz="2900" baseline="-25000" dirty="0">
                <a:latin typeface="Times New Roman" pitchFamily="18" charset="0"/>
                <a:ea typeface="仿宋_GB2312" pitchFamily="49" charset="-122"/>
              </a:rPr>
              <a:t>1</a:t>
            </a:r>
            <a:r>
              <a:rPr lang="en-US" altLang="zh-CN" sz="2900" dirty="0">
                <a:latin typeface="Times New Roman" pitchFamily="18" charset="0"/>
                <a:ea typeface="仿宋_GB2312" pitchFamily="49" charset="-122"/>
              </a:rPr>
              <a:t>)</a:t>
            </a:r>
          </a:p>
          <a:p>
            <a:pPr lvl="2">
              <a:spcBef>
                <a:spcPct val="10000"/>
              </a:spcBef>
              <a:buClr>
                <a:schemeClr val="tx1"/>
              </a:buClr>
              <a:buSzTx/>
              <a:defRPr/>
            </a:pPr>
            <a:r>
              <a:rPr lang="en-US" altLang="zh-CN" sz="3000" dirty="0">
                <a:latin typeface="Times New Roman" pitchFamily="18" charset="0"/>
                <a:ea typeface="仿宋_GB2312" pitchFamily="49" charset="-122"/>
              </a:rPr>
              <a:t> </a:t>
            </a:r>
            <a:r>
              <a:rPr lang="zh-CN" altLang="en-US" sz="3000" dirty="0">
                <a:latin typeface="Times New Roman" pitchFamily="18" charset="0"/>
                <a:ea typeface="仿宋_GB2312" pitchFamily="49" charset="-122"/>
              </a:rPr>
              <a:t>结点 </a:t>
            </a:r>
            <a:r>
              <a:rPr lang="en-US" altLang="zh-CN" sz="3000" dirty="0">
                <a:latin typeface="Times New Roman" pitchFamily="18" charset="0"/>
                <a:ea typeface="仿宋_GB2312" pitchFamily="49" charset="-122"/>
              </a:rPr>
              <a:t>q</a:t>
            </a:r>
            <a:r>
              <a:rPr lang="zh-CN" altLang="en-US" sz="3000" dirty="0">
                <a:latin typeface="Times New Roman" pitchFamily="18" charset="0"/>
                <a:ea typeface="仿宋_GB2312" pitchFamily="49" charset="-122"/>
              </a:rPr>
              <a:t>：</a:t>
            </a:r>
          </a:p>
          <a:p>
            <a:pPr lvl="1">
              <a:spcBef>
                <a:spcPct val="10000"/>
              </a:spcBef>
              <a:buClr>
                <a:schemeClr val="tx1"/>
              </a:buClr>
              <a:buSzPct val="50000"/>
              <a:buFont typeface="Wingdings" panose="05000000000000000000" pitchFamily="2" charset="2"/>
              <a:buNone/>
              <a:defRPr/>
            </a:pPr>
            <a:r>
              <a:rPr lang="zh-CN" altLang="en-US" sz="2900" dirty="0">
                <a:latin typeface="Times New Roman" pitchFamily="18" charset="0"/>
                <a:ea typeface="仿宋_GB2312" pitchFamily="49" charset="-122"/>
              </a:rPr>
              <a:t>     </a:t>
            </a:r>
            <a:r>
              <a:rPr lang="en-US" altLang="zh-CN" sz="2900" dirty="0">
                <a:latin typeface="Times New Roman" pitchFamily="18" charset="0"/>
                <a:ea typeface="仿宋_GB2312" pitchFamily="49" charset="-122"/>
              </a:rPr>
              <a:t>(</a:t>
            </a:r>
            <a:r>
              <a:rPr lang="en-US" altLang="zh-CN" sz="2900" i="1" dirty="0">
                <a:latin typeface="Times New Roman" pitchFamily="18" charset="0"/>
                <a:ea typeface="仿宋_GB2312" pitchFamily="49" charset="-122"/>
              </a:rPr>
              <a:t>m</a:t>
            </a:r>
            <a:r>
              <a:rPr lang="en-US" altLang="zh-CN" sz="2900" dirty="0">
                <a:latin typeface="Courier New" pitchFamily="49" charset="0"/>
                <a:ea typeface="仿宋_GB2312" pitchFamily="49" charset="-122"/>
              </a:rPr>
              <a:t>-</a:t>
            </a:r>
            <a:r>
              <a:rPr lang="en-US" altLang="zh-CN" sz="2900" dirty="0">
                <a:latin typeface="Times New Roman" pitchFamily="18" charset="0"/>
                <a:ea typeface="仿宋_GB2312" pitchFamily="49" charset="-122"/>
                <a:sym typeface="Symbol" pitchFamily="18" charset="2"/>
              </a:rPr>
              <a:t></a:t>
            </a:r>
            <a:r>
              <a:rPr lang="en-US" altLang="zh-CN" sz="2900" i="1" dirty="0">
                <a:latin typeface="Times New Roman" pitchFamily="18" charset="0"/>
                <a:ea typeface="仿宋_GB2312" pitchFamily="49" charset="-122"/>
              </a:rPr>
              <a:t>m</a:t>
            </a:r>
            <a:r>
              <a:rPr lang="en-US" altLang="zh-CN" sz="2900" dirty="0">
                <a:latin typeface="Times New Roman" pitchFamily="18" charset="0"/>
                <a:ea typeface="仿宋_GB2312" pitchFamily="49" charset="-122"/>
              </a:rPr>
              <a:t>/2</a:t>
            </a:r>
            <a:r>
              <a:rPr lang="en-US" altLang="zh-CN" sz="2900" dirty="0">
                <a:latin typeface="Times New Roman" pitchFamily="18" charset="0"/>
                <a:ea typeface="仿宋_GB2312" pitchFamily="49" charset="-122"/>
                <a:sym typeface="Symbol" pitchFamily="18" charset="2"/>
              </a:rPr>
              <a:t></a:t>
            </a:r>
            <a:r>
              <a:rPr lang="en-US" altLang="zh-CN" sz="2900" dirty="0">
                <a:latin typeface="Times New Roman" pitchFamily="18" charset="0"/>
                <a:ea typeface="仿宋_GB2312" pitchFamily="49" charset="-122"/>
              </a:rPr>
              <a:t>, </a:t>
            </a:r>
            <a:r>
              <a:rPr lang="en-US" altLang="zh-CN" sz="2900" i="1" dirty="0" err="1">
                <a:latin typeface="Times New Roman" pitchFamily="18" charset="0"/>
                <a:ea typeface="仿宋_GB2312" pitchFamily="49" charset="-122"/>
              </a:rPr>
              <a:t>P</a:t>
            </a:r>
            <a:r>
              <a:rPr lang="en-US" altLang="zh-CN" sz="2900" baseline="-25000" dirty="0" err="1">
                <a:latin typeface="Times New Roman" pitchFamily="18" charset="0"/>
                <a:ea typeface="仿宋_GB2312" pitchFamily="49" charset="-122"/>
                <a:sym typeface="Symbol" pitchFamily="18" charset="2"/>
              </a:rPr>
              <a:t></a:t>
            </a:r>
            <a:r>
              <a:rPr lang="en-US" altLang="zh-CN" sz="2900" i="1" baseline="-25000" dirty="0" err="1">
                <a:latin typeface="Times New Roman" pitchFamily="18" charset="0"/>
                <a:ea typeface="仿宋_GB2312" pitchFamily="49" charset="-122"/>
              </a:rPr>
              <a:t>m</a:t>
            </a:r>
            <a:r>
              <a:rPr lang="en-US" altLang="zh-CN" sz="2900" baseline="-25000" dirty="0">
                <a:latin typeface="Times New Roman" pitchFamily="18" charset="0"/>
                <a:ea typeface="仿宋_GB2312" pitchFamily="49" charset="-122"/>
              </a:rPr>
              <a:t>/2</a:t>
            </a:r>
            <a:r>
              <a:rPr lang="en-US" altLang="zh-CN" sz="2900" baseline="-25000" dirty="0">
                <a:latin typeface="Times New Roman" pitchFamily="18" charset="0"/>
                <a:ea typeface="仿宋_GB2312" pitchFamily="49" charset="-122"/>
                <a:sym typeface="Symbol" pitchFamily="18" charset="2"/>
              </a:rPr>
              <a:t></a:t>
            </a:r>
            <a:r>
              <a:rPr lang="en-US" altLang="zh-CN" sz="2900" dirty="0">
                <a:latin typeface="Times New Roman" pitchFamily="18" charset="0"/>
                <a:ea typeface="仿宋_GB2312" pitchFamily="49" charset="-122"/>
              </a:rPr>
              <a:t>, </a:t>
            </a:r>
            <a:r>
              <a:rPr lang="en-US" altLang="zh-CN" sz="2900" i="1" dirty="0" err="1">
                <a:latin typeface="Times New Roman" pitchFamily="18" charset="0"/>
                <a:ea typeface="仿宋_GB2312" pitchFamily="49" charset="-122"/>
              </a:rPr>
              <a:t>K</a:t>
            </a:r>
            <a:r>
              <a:rPr lang="en-US" altLang="zh-CN" sz="2900" baseline="-25000" dirty="0" err="1">
                <a:latin typeface="Times New Roman" pitchFamily="18" charset="0"/>
                <a:ea typeface="仿宋_GB2312" pitchFamily="49" charset="-122"/>
                <a:sym typeface="Symbol" pitchFamily="18" charset="2"/>
              </a:rPr>
              <a:t></a:t>
            </a:r>
            <a:r>
              <a:rPr lang="en-US" altLang="zh-CN" sz="2900" i="1" baseline="-25000" dirty="0" err="1">
                <a:latin typeface="Times New Roman" pitchFamily="18" charset="0"/>
                <a:ea typeface="仿宋_GB2312" pitchFamily="49" charset="-122"/>
              </a:rPr>
              <a:t>m</a:t>
            </a:r>
            <a:r>
              <a:rPr lang="en-US" altLang="zh-CN" sz="2900" baseline="-25000" dirty="0">
                <a:latin typeface="Times New Roman" pitchFamily="18" charset="0"/>
                <a:ea typeface="仿宋_GB2312" pitchFamily="49" charset="-122"/>
              </a:rPr>
              <a:t>/2</a:t>
            </a:r>
            <a:r>
              <a:rPr lang="en-US" altLang="zh-CN" sz="2900" baseline="-25000" dirty="0">
                <a:latin typeface="Times New Roman" pitchFamily="18" charset="0"/>
                <a:ea typeface="仿宋_GB2312" pitchFamily="49" charset="-122"/>
                <a:sym typeface="Symbol" pitchFamily="18" charset="2"/>
              </a:rPr>
              <a:t></a:t>
            </a:r>
            <a:r>
              <a:rPr lang="en-US" altLang="zh-CN" sz="2900" baseline="-25000" dirty="0">
                <a:latin typeface="Times New Roman" pitchFamily="18" charset="0"/>
                <a:ea typeface="仿宋_GB2312" pitchFamily="49" charset="-122"/>
              </a:rPr>
              <a:t>+1</a:t>
            </a:r>
            <a:r>
              <a:rPr lang="en-US" altLang="zh-CN" sz="2900" dirty="0">
                <a:latin typeface="Times New Roman" pitchFamily="18" charset="0"/>
                <a:ea typeface="仿宋_GB2312" pitchFamily="49" charset="-122"/>
              </a:rPr>
              <a:t>, </a:t>
            </a:r>
            <a:r>
              <a:rPr lang="en-US" altLang="zh-CN" sz="2900" i="1" dirty="0" err="1">
                <a:latin typeface="Times New Roman" pitchFamily="18" charset="0"/>
                <a:ea typeface="仿宋_GB2312" pitchFamily="49" charset="-122"/>
              </a:rPr>
              <a:t>P</a:t>
            </a:r>
            <a:r>
              <a:rPr lang="en-US" altLang="zh-CN" sz="2900" baseline="-25000" dirty="0" err="1">
                <a:latin typeface="Times New Roman" pitchFamily="18" charset="0"/>
                <a:ea typeface="仿宋_GB2312" pitchFamily="49" charset="-122"/>
                <a:sym typeface="Symbol" pitchFamily="18" charset="2"/>
              </a:rPr>
              <a:t></a:t>
            </a:r>
            <a:r>
              <a:rPr lang="en-US" altLang="zh-CN" sz="2900" i="1" baseline="-25000" dirty="0" err="1">
                <a:latin typeface="Times New Roman" pitchFamily="18" charset="0"/>
                <a:ea typeface="仿宋_GB2312" pitchFamily="49" charset="-122"/>
              </a:rPr>
              <a:t>m</a:t>
            </a:r>
            <a:r>
              <a:rPr lang="en-US" altLang="zh-CN" sz="2900" baseline="-25000" dirty="0">
                <a:latin typeface="Times New Roman" pitchFamily="18" charset="0"/>
                <a:ea typeface="仿宋_GB2312" pitchFamily="49" charset="-122"/>
              </a:rPr>
              <a:t>/2</a:t>
            </a:r>
            <a:r>
              <a:rPr lang="en-US" altLang="zh-CN" sz="2900" baseline="-25000" dirty="0">
                <a:latin typeface="Times New Roman" pitchFamily="18" charset="0"/>
                <a:ea typeface="仿宋_GB2312" pitchFamily="49" charset="-122"/>
                <a:sym typeface="Symbol" pitchFamily="18" charset="2"/>
              </a:rPr>
              <a:t></a:t>
            </a:r>
            <a:r>
              <a:rPr lang="en-US" altLang="zh-CN" sz="2900" baseline="-25000" dirty="0">
                <a:latin typeface="Times New Roman" pitchFamily="18" charset="0"/>
                <a:ea typeface="仿宋_GB2312" pitchFamily="49" charset="-122"/>
              </a:rPr>
              <a:t>+1</a:t>
            </a:r>
            <a:r>
              <a:rPr lang="en-US" altLang="zh-CN" sz="2900" dirty="0">
                <a:latin typeface="Times New Roman" pitchFamily="18" charset="0"/>
                <a:ea typeface="仿宋_GB2312" pitchFamily="49" charset="-122"/>
              </a:rPr>
              <a:t>, ……, </a:t>
            </a:r>
            <a:r>
              <a:rPr lang="en-US" altLang="zh-CN" sz="2900" i="1" dirty="0">
                <a:latin typeface="Times New Roman" pitchFamily="18" charset="0"/>
                <a:ea typeface="仿宋_GB2312" pitchFamily="49" charset="-122"/>
              </a:rPr>
              <a:t>K</a:t>
            </a:r>
            <a:r>
              <a:rPr lang="en-US" altLang="zh-CN" sz="2900" i="1" baseline="-25000" dirty="0">
                <a:latin typeface="Times New Roman" pitchFamily="18" charset="0"/>
                <a:ea typeface="仿宋_GB2312" pitchFamily="49" charset="-122"/>
              </a:rPr>
              <a:t>m</a:t>
            </a:r>
            <a:r>
              <a:rPr lang="en-US" altLang="zh-CN" sz="2900" dirty="0">
                <a:latin typeface="Times New Roman" pitchFamily="18" charset="0"/>
                <a:ea typeface="仿宋_GB2312" pitchFamily="49" charset="-122"/>
              </a:rPr>
              <a:t>, </a:t>
            </a:r>
            <a:r>
              <a:rPr lang="en-US" altLang="zh-CN" sz="2900" i="1" dirty="0">
                <a:latin typeface="Times New Roman" pitchFamily="18" charset="0"/>
                <a:ea typeface="仿宋_GB2312" pitchFamily="49" charset="-122"/>
              </a:rPr>
              <a:t>P</a:t>
            </a:r>
            <a:r>
              <a:rPr lang="en-US" altLang="zh-CN" sz="2900" i="1" baseline="-25000" dirty="0">
                <a:latin typeface="Times New Roman" pitchFamily="18" charset="0"/>
                <a:ea typeface="仿宋_GB2312" pitchFamily="49" charset="-122"/>
              </a:rPr>
              <a:t>m</a:t>
            </a:r>
            <a:r>
              <a:rPr lang="en-US" altLang="zh-CN" sz="2900" dirty="0">
                <a:latin typeface="Times New Roman" pitchFamily="18" charset="0"/>
                <a:ea typeface="仿宋_GB2312" pitchFamily="49" charset="-122"/>
              </a:rPr>
              <a:t>)</a:t>
            </a:r>
          </a:p>
          <a:p>
            <a:pPr lvl="1">
              <a:spcBef>
                <a:spcPct val="10000"/>
              </a:spcBef>
              <a:buClr>
                <a:schemeClr val="tx1"/>
              </a:buClr>
              <a:buSzTx/>
              <a:buFont typeface="Wingdings" panose="05000000000000000000" pitchFamily="2" charset="2"/>
              <a:buChar char="ü"/>
              <a:defRPr/>
            </a:pPr>
            <a:r>
              <a:rPr lang="zh-CN" altLang="en-US" sz="3000" dirty="0">
                <a:latin typeface="Times New Roman" pitchFamily="18" charset="0"/>
                <a:ea typeface="仿宋_GB2312" pitchFamily="49" charset="-122"/>
              </a:rPr>
              <a:t>位于中间的关键字 </a:t>
            </a:r>
            <a:r>
              <a:rPr lang="en-US" altLang="zh-CN" sz="3000" i="1" dirty="0" err="1">
                <a:latin typeface="Times New Roman" pitchFamily="18" charset="0"/>
                <a:ea typeface="仿宋_GB2312" pitchFamily="49" charset="-122"/>
              </a:rPr>
              <a:t>K</a:t>
            </a:r>
            <a:r>
              <a:rPr lang="en-US" altLang="zh-CN" sz="3000" baseline="-25000" dirty="0" err="1">
                <a:latin typeface="Times New Roman" pitchFamily="18" charset="0"/>
                <a:ea typeface="仿宋_GB2312" pitchFamily="49" charset="-122"/>
                <a:sym typeface="Symbol" pitchFamily="18" charset="2"/>
              </a:rPr>
              <a:t></a:t>
            </a:r>
            <a:r>
              <a:rPr lang="en-US" altLang="zh-CN" sz="3000" i="1" baseline="-25000" dirty="0" err="1">
                <a:latin typeface="Times New Roman" pitchFamily="18" charset="0"/>
                <a:ea typeface="仿宋_GB2312" pitchFamily="49" charset="-122"/>
              </a:rPr>
              <a:t>m</a:t>
            </a:r>
            <a:r>
              <a:rPr lang="en-US" altLang="zh-CN" sz="3000" baseline="-25000" dirty="0">
                <a:latin typeface="Times New Roman" pitchFamily="18" charset="0"/>
                <a:ea typeface="仿宋_GB2312" pitchFamily="49" charset="-122"/>
              </a:rPr>
              <a:t>/2</a:t>
            </a:r>
            <a:r>
              <a:rPr lang="en-US" altLang="zh-CN" sz="3000" baseline="-25000" dirty="0">
                <a:latin typeface="Times New Roman" pitchFamily="18" charset="0"/>
                <a:ea typeface="仿宋_GB2312" pitchFamily="49" charset="-122"/>
                <a:sym typeface="Symbol" pitchFamily="18" charset="2"/>
              </a:rPr>
              <a:t></a:t>
            </a:r>
            <a:r>
              <a:rPr lang="en-US" altLang="zh-CN" sz="3000" baseline="-25000" dirty="0">
                <a:latin typeface="Times New Roman" pitchFamily="18" charset="0"/>
                <a:ea typeface="仿宋_GB2312" pitchFamily="49" charset="-122"/>
              </a:rPr>
              <a:t> </a:t>
            </a:r>
            <a:r>
              <a:rPr lang="zh-CN" altLang="en-US" sz="3000" dirty="0">
                <a:latin typeface="Times New Roman" pitchFamily="18" charset="0"/>
                <a:ea typeface="仿宋_GB2312" pitchFamily="49" charset="-122"/>
              </a:rPr>
              <a:t>与指向新结点 </a:t>
            </a:r>
            <a:r>
              <a:rPr lang="en-US" altLang="zh-CN" sz="3000" dirty="0">
                <a:latin typeface="Times New Roman" pitchFamily="18" charset="0"/>
                <a:ea typeface="仿宋_GB2312" pitchFamily="49" charset="-122"/>
              </a:rPr>
              <a:t>q </a:t>
            </a:r>
            <a:r>
              <a:rPr lang="zh-CN" altLang="en-US" sz="3000" dirty="0">
                <a:latin typeface="Times New Roman" pitchFamily="18" charset="0"/>
                <a:ea typeface="仿宋_GB2312" pitchFamily="49" charset="-122"/>
              </a:rPr>
              <a:t>的指针形成一个二元组 </a:t>
            </a:r>
            <a:r>
              <a:rPr lang="en-US" altLang="zh-CN" sz="3000" dirty="0">
                <a:latin typeface="Times New Roman" pitchFamily="18" charset="0"/>
                <a:ea typeface="仿宋_GB2312" pitchFamily="49" charset="-122"/>
              </a:rPr>
              <a:t>( </a:t>
            </a:r>
            <a:r>
              <a:rPr lang="en-US" altLang="zh-CN" sz="3000" i="1" dirty="0" err="1">
                <a:latin typeface="Times New Roman" pitchFamily="18" charset="0"/>
                <a:ea typeface="仿宋_GB2312" pitchFamily="49" charset="-122"/>
              </a:rPr>
              <a:t>K</a:t>
            </a:r>
            <a:r>
              <a:rPr lang="en-US" altLang="zh-CN" sz="3000" baseline="-25000" dirty="0" err="1">
                <a:latin typeface="Times New Roman" pitchFamily="18" charset="0"/>
                <a:ea typeface="仿宋_GB2312" pitchFamily="49" charset="-122"/>
                <a:sym typeface="Symbol" pitchFamily="18" charset="2"/>
              </a:rPr>
              <a:t></a:t>
            </a:r>
            <a:r>
              <a:rPr lang="en-US" altLang="zh-CN" sz="3000" i="1" baseline="-25000" dirty="0" err="1">
                <a:latin typeface="Times New Roman" pitchFamily="18" charset="0"/>
                <a:ea typeface="仿宋_GB2312" pitchFamily="49" charset="-122"/>
              </a:rPr>
              <a:t>m</a:t>
            </a:r>
            <a:r>
              <a:rPr lang="en-US" altLang="zh-CN" sz="3000" baseline="-25000" dirty="0">
                <a:latin typeface="Times New Roman" pitchFamily="18" charset="0"/>
                <a:ea typeface="仿宋_GB2312" pitchFamily="49" charset="-122"/>
              </a:rPr>
              <a:t>/2</a:t>
            </a:r>
            <a:r>
              <a:rPr lang="en-US" altLang="zh-CN" sz="3000" baseline="-25000" dirty="0">
                <a:latin typeface="Times New Roman" pitchFamily="18" charset="0"/>
                <a:ea typeface="仿宋_GB2312" pitchFamily="49" charset="-122"/>
                <a:sym typeface="Symbol" pitchFamily="18" charset="2"/>
              </a:rPr>
              <a:t></a:t>
            </a:r>
            <a:r>
              <a:rPr lang="en-US" altLang="zh-CN" sz="3000" dirty="0">
                <a:latin typeface="Times New Roman" pitchFamily="18" charset="0"/>
                <a:ea typeface="仿宋_GB2312" pitchFamily="49" charset="-122"/>
              </a:rPr>
              <a:t>, q )</a:t>
            </a:r>
            <a:r>
              <a:rPr lang="zh-CN" altLang="en-US" sz="3000" dirty="0">
                <a:latin typeface="Times New Roman" pitchFamily="18" charset="0"/>
                <a:ea typeface="仿宋_GB2312" pitchFamily="49" charset="-122"/>
              </a:rPr>
              <a:t>，插入到这两个结点的双亲结点中去。</a:t>
            </a: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灯片编号占位符 2">
            <a:extLst>
              <a:ext uri="{FF2B5EF4-FFF2-40B4-BE49-F238E27FC236}">
                <a16:creationId xmlns:a16="http://schemas.microsoft.com/office/drawing/2014/main" id="{5F3945AF-9A63-43AC-9F61-19D461DA8DC8}"/>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C38D308-E2F0-4F2D-95FB-002F244DFED4}" type="slidenum">
              <a:rPr lang="en-US" altLang="zh-CN">
                <a:solidFill>
                  <a:srgbClr val="006600"/>
                </a:solidFill>
                <a:latin typeface="Courier New" panose="02070309020205020404" pitchFamily="49" charset="0"/>
                <a:ea typeface="华文新魏" panose="02010800040101010101" pitchFamily="2" charset="-122"/>
              </a:rPr>
              <a:pPr/>
              <a:t>41</a:t>
            </a:fld>
            <a:endParaRPr lang="en-US" altLang="zh-CN">
              <a:solidFill>
                <a:srgbClr val="006600"/>
              </a:solidFill>
              <a:latin typeface="Courier New" panose="02070309020205020404" pitchFamily="49" charset="0"/>
              <a:ea typeface="华文新魏" panose="02010800040101010101" pitchFamily="2" charset="-122"/>
            </a:endParaRPr>
          </a:p>
        </p:txBody>
      </p:sp>
      <p:sp>
        <p:nvSpPr>
          <p:cNvPr id="47107" name="Text Box 2">
            <a:extLst>
              <a:ext uri="{FF2B5EF4-FFF2-40B4-BE49-F238E27FC236}">
                <a16:creationId xmlns:a16="http://schemas.microsoft.com/office/drawing/2014/main" id="{84B4871B-18DC-44CC-AE7C-AC3F421F17A3}"/>
              </a:ext>
            </a:extLst>
          </p:cNvPr>
          <p:cNvSpPr txBox="1">
            <a:spLocks noChangeArrowheads="1"/>
          </p:cNvSpPr>
          <p:nvPr/>
        </p:nvSpPr>
        <p:spPr bwMode="auto">
          <a:xfrm>
            <a:off x="2808288" y="5876925"/>
            <a:ext cx="40005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3200" b="1">
                <a:ea typeface="隶书" pitchFamily="49" charset="-122"/>
              </a:rPr>
              <a:t>结点“分裂”的示例</a:t>
            </a:r>
          </a:p>
        </p:txBody>
      </p:sp>
      <p:grpSp>
        <p:nvGrpSpPr>
          <p:cNvPr id="47108" name="Group 65">
            <a:extLst>
              <a:ext uri="{FF2B5EF4-FFF2-40B4-BE49-F238E27FC236}">
                <a16:creationId xmlns:a16="http://schemas.microsoft.com/office/drawing/2014/main" id="{65B524CC-72DC-4D87-B11A-DC0D3B6A543E}"/>
              </a:ext>
            </a:extLst>
          </p:cNvPr>
          <p:cNvGrpSpPr>
            <a:grpSpLocks/>
          </p:cNvGrpSpPr>
          <p:nvPr/>
        </p:nvGrpSpPr>
        <p:grpSpPr bwMode="auto">
          <a:xfrm>
            <a:off x="503238" y="549275"/>
            <a:ext cx="7648575" cy="5292725"/>
            <a:chOff x="318" y="218"/>
            <a:chExt cx="4818" cy="3334"/>
          </a:xfrm>
        </p:grpSpPr>
        <p:sp>
          <p:nvSpPr>
            <p:cNvPr id="47109" name="Rectangle 3" descr="羊皮纸">
              <a:extLst>
                <a:ext uri="{FF2B5EF4-FFF2-40B4-BE49-F238E27FC236}">
                  <a16:creationId xmlns:a16="http://schemas.microsoft.com/office/drawing/2014/main" id="{84112AB6-5280-499C-8798-AB3D74FD6667}"/>
                </a:ext>
              </a:extLst>
            </p:cNvPr>
            <p:cNvSpPr>
              <a:spLocks noChangeArrowheads="1"/>
            </p:cNvSpPr>
            <p:nvPr/>
          </p:nvSpPr>
          <p:spPr bwMode="auto">
            <a:xfrm>
              <a:off x="576" y="483"/>
              <a:ext cx="1872" cy="288"/>
            </a:xfrm>
            <a:prstGeom prst="rect">
              <a:avLst/>
            </a:prstGeom>
            <a:blipFill dpi="0" rotWithShape="0">
              <a:blip r:embed="rId2"/>
              <a:srcRect/>
              <a:tile tx="0" ty="0" sx="100000" sy="100000" flip="none" algn="tl"/>
            </a:blipFill>
            <a:ln w="9525">
              <a:solidFill>
                <a:schemeClr val="tx1"/>
              </a:solidFill>
              <a:miter lim="800000"/>
              <a:headEnd/>
              <a:tailEnd/>
            </a:ln>
            <a:effectLst>
              <a:outerShdw dist="107763" dir="2700000" algn="ctr" rotWithShape="0">
                <a:schemeClr val="bg2"/>
              </a:outerShdw>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7110" name="Line 4">
              <a:extLst>
                <a:ext uri="{FF2B5EF4-FFF2-40B4-BE49-F238E27FC236}">
                  <a16:creationId xmlns:a16="http://schemas.microsoft.com/office/drawing/2014/main" id="{55655797-5FC4-41C6-8C37-9B12A9109073}"/>
                </a:ext>
              </a:extLst>
            </p:cNvPr>
            <p:cNvSpPr>
              <a:spLocks noChangeShapeType="1"/>
            </p:cNvSpPr>
            <p:nvPr/>
          </p:nvSpPr>
          <p:spPr bwMode="auto">
            <a:xfrm>
              <a:off x="912" y="480"/>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11" name="Line 5">
              <a:extLst>
                <a:ext uri="{FF2B5EF4-FFF2-40B4-BE49-F238E27FC236}">
                  <a16:creationId xmlns:a16="http://schemas.microsoft.com/office/drawing/2014/main" id="{9A5F334A-9A6D-4F86-96DD-6A9C086878E3}"/>
                </a:ext>
              </a:extLst>
            </p:cNvPr>
            <p:cNvSpPr>
              <a:spLocks noChangeShapeType="1"/>
            </p:cNvSpPr>
            <p:nvPr/>
          </p:nvSpPr>
          <p:spPr bwMode="auto">
            <a:xfrm>
              <a:off x="1200" y="480"/>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12" name="Line 6">
              <a:extLst>
                <a:ext uri="{FF2B5EF4-FFF2-40B4-BE49-F238E27FC236}">
                  <a16:creationId xmlns:a16="http://schemas.microsoft.com/office/drawing/2014/main" id="{54C90FDA-8F45-4CD5-BE6D-7E4B8D54CB25}"/>
                </a:ext>
              </a:extLst>
            </p:cNvPr>
            <p:cNvSpPr>
              <a:spLocks noChangeShapeType="1"/>
            </p:cNvSpPr>
            <p:nvPr/>
          </p:nvSpPr>
          <p:spPr bwMode="auto">
            <a:xfrm>
              <a:off x="1536" y="480"/>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13" name="Line 7">
              <a:extLst>
                <a:ext uri="{FF2B5EF4-FFF2-40B4-BE49-F238E27FC236}">
                  <a16:creationId xmlns:a16="http://schemas.microsoft.com/office/drawing/2014/main" id="{EB7E20D0-BE26-4853-814D-56BEF8DA98D7}"/>
                </a:ext>
              </a:extLst>
            </p:cNvPr>
            <p:cNvSpPr>
              <a:spLocks noChangeShapeType="1"/>
            </p:cNvSpPr>
            <p:nvPr/>
          </p:nvSpPr>
          <p:spPr bwMode="auto">
            <a:xfrm>
              <a:off x="1824" y="480"/>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14" name="Line 8">
              <a:extLst>
                <a:ext uri="{FF2B5EF4-FFF2-40B4-BE49-F238E27FC236}">
                  <a16:creationId xmlns:a16="http://schemas.microsoft.com/office/drawing/2014/main" id="{D14552B8-C3B1-48D9-BC08-A9CABFDCFD19}"/>
                </a:ext>
              </a:extLst>
            </p:cNvPr>
            <p:cNvSpPr>
              <a:spLocks noChangeShapeType="1"/>
            </p:cNvSpPr>
            <p:nvPr/>
          </p:nvSpPr>
          <p:spPr bwMode="auto">
            <a:xfrm>
              <a:off x="2160" y="480"/>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15" name="Text Box 9">
              <a:extLst>
                <a:ext uri="{FF2B5EF4-FFF2-40B4-BE49-F238E27FC236}">
                  <a16:creationId xmlns:a16="http://schemas.microsoft.com/office/drawing/2014/main" id="{B742B2DE-DB0A-4920-B500-9E4BFEA692BE}"/>
                </a:ext>
              </a:extLst>
            </p:cNvPr>
            <p:cNvSpPr txBox="1">
              <a:spLocks noChangeArrowheads="1"/>
            </p:cNvSpPr>
            <p:nvPr/>
          </p:nvSpPr>
          <p:spPr bwMode="auto">
            <a:xfrm>
              <a:off x="667" y="432"/>
              <a:ext cx="151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3200" b="1">
                  <a:solidFill>
                    <a:srgbClr val="CC3300"/>
                  </a:solidFill>
                  <a:latin typeface="Arial Narrow" panose="020B0606020202030204" pitchFamily="34" charset="0"/>
                </a:rPr>
                <a:t>2       53       75</a:t>
              </a:r>
              <a:endParaRPr kumimoji="1" lang="en-US" altLang="zh-CN" sz="2400"/>
            </a:p>
          </p:txBody>
        </p:sp>
        <p:sp>
          <p:nvSpPr>
            <p:cNvPr id="47116" name="Text Box 10">
              <a:extLst>
                <a:ext uri="{FF2B5EF4-FFF2-40B4-BE49-F238E27FC236}">
                  <a16:creationId xmlns:a16="http://schemas.microsoft.com/office/drawing/2014/main" id="{07134920-B359-4A7F-B4C6-2E810C8C7DCF}"/>
                </a:ext>
              </a:extLst>
            </p:cNvPr>
            <p:cNvSpPr txBox="1">
              <a:spLocks noChangeArrowheads="1"/>
            </p:cNvSpPr>
            <p:nvPr/>
          </p:nvSpPr>
          <p:spPr bwMode="auto">
            <a:xfrm>
              <a:off x="662" y="218"/>
              <a:ext cx="17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400" b="1"/>
                <a:t>n   P</a:t>
              </a:r>
              <a:r>
                <a:rPr kumimoji="1" lang="en-US" altLang="zh-CN" sz="1600" b="1"/>
                <a:t>0</a:t>
              </a:r>
              <a:r>
                <a:rPr kumimoji="1" lang="en-US" altLang="zh-CN" sz="2400" b="1"/>
                <a:t>   K</a:t>
              </a:r>
              <a:r>
                <a:rPr kumimoji="1" lang="en-US" altLang="zh-CN" sz="1600" b="1"/>
                <a:t>1</a:t>
              </a:r>
              <a:r>
                <a:rPr kumimoji="1" lang="en-US" altLang="zh-CN" sz="2400" b="1"/>
                <a:t>  P</a:t>
              </a:r>
              <a:r>
                <a:rPr kumimoji="1" lang="en-US" altLang="zh-CN" sz="1600" b="1"/>
                <a:t>1</a:t>
              </a:r>
              <a:r>
                <a:rPr kumimoji="1" lang="en-US" altLang="zh-CN" sz="2400" b="1"/>
                <a:t>  K</a:t>
              </a:r>
              <a:r>
                <a:rPr kumimoji="1" lang="en-US" altLang="zh-CN" sz="1600" b="1"/>
                <a:t>2</a:t>
              </a:r>
              <a:r>
                <a:rPr kumimoji="1" lang="en-US" altLang="zh-CN" sz="2400" b="1"/>
                <a:t>  P</a:t>
              </a:r>
              <a:r>
                <a:rPr kumimoji="1" lang="en-US" altLang="zh-CN" sz="1600" b="1"/>
                <a:t>2</a:t>
              </a:r>
              <a:endParaRPr kumimoji="1" lang="en-US" altLang="zh-CN" sz="2400"/>
            </a:p>
          </p:txBody>
        </p:sp>
        <p:sp>
          <p:nvSpPr>
            <p:cNvPr id="47117" name="Text Box 11">
              <a:extLst>
                <a:ext uri="{FF2B5EF4-FFF2-40B4-BE49-F238E27FC236}">
                  <a16:creationId xmlns:a16="http://schemas.microsoft.com/office/drawing/2014/main" id="{70BE4A3D-833C-434D-AA29-8AB5E855BB29}"/>
                </a:ext>
              </a:extLst>
            </p:cNvPr>
            <p:cNvSpPr txBox="1">
              <a:spLocks noChangeArrowheads="1"/>
            </p:cNvSpPr>
            <p:nvPr/>
          </p:nvSpPr>
          <p:spPr bwMode="auto">
            <a:xfrm>
              <a:off x="318" y="396"/>
              <a:ext cx="27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3200" b="1"/>
                <a:t>p</a:t>
              </a:r>
              <a:endParaRPr kumimoji="1" lang="en-US" altLang="zh-CN" sz="2400"/>
            </a:p>
          </p:txBody>
        </p:sp>
        <p:sp>
          <p:nvSpPr>
            <p:cNvPr id="47118" name="Line 12">
              <a:extLst>
                <a:ext uri="{FF2B5EF4-FFF2-40B4-BE49-F238E27FC236}">
                  <a16:creationId xmlns:a16="http://schemas.microsoft.com/office/drawing/2014/main" id="{AF9080E0-B087-4432-B543-83A84D5DD519}"/>
                </a:ext>
              </a:extLst>
            </p:cNvPr>
            <p:cNvSpPr>
              <a:spLocks noChangeShapeType="1"/>
            </p:cNvSpPr>
            <p:nvPr/>
          </p:nvSpPr>
          <p:spPr bwMode="auto">
            <a:xfrm>
              <a:off x="1056" y="624"/>
              <a:ext cx="0" cy="384"/>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19" name="Line 13">
              <a:extLst>
                <a:ext uri="{FF2B5EF4-FFF2-40B4-BE49-F238E27FC236}">
                  <a16:creationId xmlns:a16="http://schemas.microsoft.com/office/drawing/2014/main" id="{55D95CCD-7128-4363-B2CD-71BA9643079D}"/>
                </a:ext>
              </a:extLst>
            </p:cNvPr>
            <p:cNvSpPr>
              <a:spLocks noChangeShapeType="1"/>
            </p:cNvSpPr>
            <p:nvPr/>
          </p:nvSpPr>
          <p:spPr bwMode="auto">
            <a:xfrm>
              <a:off x="1680" y="624"/>
              <a:ext cx="0" cy="384"/>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20" name="Line 14">
              <a:extLst>
                <a:ext uri="{FF2B5EF4-FFF2-40B4-BE49-F238E27FC236}">
                  <a16:creationId xmlns:a16="http://schemas.microsoft.com/office/drawing/2014/main" id="{233E8784-B35F-4DA9-B364-C860ED033FF5}"/>
                </a:ext>
              </a:extLst>
            </p:cNvPr>
            <p:cNvSpPr>
              <a:spLocks noChangeShapeType="1"/>
            </p:cNvSpPr>
            <p:nvPr/>
          </p:nvSpPr>
          <p:spPr bwMode="auto">
            <a:xfrm>
              <a:off x="2304" y="624"/>
              <a:ext cx="0" cy="384"/>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21" name="Rectangle 15" descr="羊皮纸">
              <a:extLst>
                <a:ext uri="{FF2B5EF4-FFF2-40B4-BE49-F238E27FC236}">
                  <a16:creationId xmlns:a16="http://schemas.microsoft.com/office/drawing/2014/main" id="{C2A90F9B-7DA0-48C7-BDA3-4AA39B319F44}"/>
                </a:ext>
              </a:extLst>
            </p:cNvPr>
            <p:cNvSpPr>
              <a:spLocks noChangeArrowheads="1"/>
            </p:cNvSpPr>
            <p:nvPr/>
          </p:nvSpPr>
          <p:spPr bwMode="auto">
            <a:xfrm>
              <a:off x="576" y="1296"/>
              <a:ext cx="2544" cy="288"/>
            </a:xfrm>
            <a:prstGeom prst="rect">
              <a:avLst/>
            </a:prstGeom>
            <a:blipFill dpi="0" rotWithShape="0">
              <a:blip r:embed="rId2"/>
              <a:srcRect/>
              <a:tile tx="0" ty="0" sx="100000" sy="100000" flip="none" algn="tl"/>
            </a:blipFill>
            <a:ln w="9525">
              <a:solidFill>
                <a:schemeClr val="tx1"/>
              </a:solidFill>
              <a:miter lim="800000"/>
              <a:headEnd/>
              <a:tailEnd/>
            </a:ln>
            <a:effectLst>
              <a:outerShdw dist="107763" dir="2700000" algn="ctr" rotWithShape="0">
                <a:schemeClr val="bg2"/>
              </a:outerShdw>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7122" name="Text Box 16">
              <a:extLst>
                <a:ext uri="{FF2B5EF4-FFF2-40B4-BE49-F238E27FC236}">
                  <a16:creationId xmlns:a16="http://schemas.microsoft.com/office/drawing/2014/main" id="{BE400E1A-26F7-46F9-9BBE-EBCFB6F28C4A}"/>
                </a:ext>
              </a:extLst>
            </p:cNvPr>
            <p:cNvSpPr txBox="1">
              <a:spLocks noChangeArrowheads="1"/>
            </p:cNvSpPr>
            <p:nvPr/>
          </p:nvSpPr>
          <p:spPr bwMode="auto">
            <a:xfrm>
              <a:off x="667" y="1267"/>
              <a:ext cx="221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3200" b="1">
                  <a:solidFill>
                    <a:srgbClr val="CC3300"/>
                  </a:solidFill>
                  <a:latin typeface="Arial Narrow" panose="020B0606020202030204" pitchFamily="34" charset="0"/>
                </a:rPr>
                <a:t>3       53       75      139</a:t>
              </a:r>
              <a:endParaRPr kumimoji="1" lang="en-US" altLang="zh-CN" sz="2400"/>
            </a:p>
          </p:txBody>
        </p:sp>
        <p:sp>
          <p:nvSpPr>
            <p:cNvPr id="47123" name="Text Box 17">
              <a:extLst>
                <a:ext uri="{FF2B5EF4-FFF2-40B4-BE49-F238E27FC236}">
                  <a16:creationId xmlns:a16="http://schemas.microsoft.com/office/drawing/2014/main" id="{89B6D0E1-9584-4026-89CA-F0E3A85EBE3A}"/>
                </a:ext>
              </a:extLst>
            </p:cNvPr>
            <p:cNvSpPr txBox="1">
              <a:spLocks noChangeArrowheads="1"/>
            </p:cNvSpPr>
            <p:nvPr/>
          </p:nvSpPr>
          <p:spPr bwMode="auto">
            <a:xfrm>
              <a:off x="662" y="1008"/>
              <a:ext cx="24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400" b="1"/>
                <a:t>n   P</a:t>
              </a:r>
              <a:r>
                <a:rPr kumimoji="1" lang="en-US" altLang="zh-CN" sz="1600" b="1"/>
                <a:t>0</a:t>
              </a:r>
              <a:r>
                <a:rPr kumimoji="1" lang="en-US" altLang="zh-CN" sz="2400" b="1"/>
                <a:t>   K</a:t>
              </a:r>
              <a:r>
                <a:rPr kumimoji="1" lang="en-US" altLang="zh-CN" sz="1600" b="1"/>
                <a:t>1</a:t>
              </a:r>
              <a:r>
                <a:rPr kumimoji="1" lang="en-US" altLang="zh-CN" sz="2400" b="1"/>
                <a:t>  P</a:t>
              </a:r>
              <a:r>
                <a:rPr kumimoji="1" lang="en-US" altLang="zh-CN" sz="1600" b="1"/>
                <a:t>1</a:t>
              </a:r>
              <a:r>
                <a:rPr kumimoji="1" lang="en-US" altLang="zh-CN" sz="2400" b="1"/>
                <a:t>  K</a:t>
              </a:r>
              <a:r>
                <a:rPr kumimoji="1" lang="en-US" altLang="zh-CN" sz="1600" b="1"/>
                <a:t>2</a:t>
              </a:r>
              <a:r>
                <a:rPr kumimoji="1" lang="en-US" altLang="zh-CN" sz="2400" b="1"/>
                <a:t>  P</a:t>
              </a:r>
              <a:r>
                <a:rPr kumimoji="1" lang="en-US" altLang="zh-CN" sz="1600" b="1"/>
                <a:t>2     </a:t>
              </a:r>
              <a:r>
                <a:rPr kumimoji="1" lang="en-US" altLang="zh-CN" sz="2400" b="1"/>
                <a:t>K</a:t>
              </a:r>
              <a:r>
                <a:rPr kumimoji="1" lang="en-US" altLang="zh-CN" sz="1600" b="1"/>
                <a:t>3     </a:t>
              </a:r>
              <a:r>
                <a:rPr kumimoji="1" lang="en-US" altLang="zh-CN" sz="2400" b="1"/>
                <a:t>P</a:t>
              </a:r>
              <a:r>
                <a:rPr kumimoji="1" lang="en-US" altLang="zh-CN" sz="1600" b="1"/>
                <a:t>3</a:t>
              </a:r>
              <a:endParaRPr kumimoji="1" lang="en-US" altLang="zh-CN" sz="2400"/>
            </a:p>
          </p:txBody>
        </p:sp>
        <p:sp>
          <p:nvSpPr>
            <p:cNvPr id="47124" name="Text Box 18">
              <a:extLst>
                <a:ext uri="{FF2B5EF4-FFF2-40B4-BE49-F238E27FC236}">
                  <a16:creationId xmlns:a16="http://schemas.microsoft.com/office/drawing/2014/main" id="{945BDCD5-2216-42E3-9982-B22E7AA46710}"/>
                </a:ext>
              </a:extLst>
            </p:cNvPr>
            <p:cNvSpPr txBox="1">
              <a:spLocks noChangeArrowheads="1"/>
            </p:cNvSpPr>
            <p:nvPr/>
          </p:nvSpPr>
          <p:spPr bwMode="auto">
            <a:xfrm>
              <a:off x="318" y="1212"/>
              <a:ext cx="27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3200" b="1"/>
                <a:t>p</a:t>
              </a:r>
              <a:endParaRPr kumimoji="1" lang="en-US" altLang="zh-CN" sz="2400"/>
            </a:p>
          </p:txBody>
        </p:sp>
        <p:sp>
          <p:nvSpPr>
            <p:cNvPr id="47125" name="Line 19">
              <a:extLst>
                <a:ext uri="{FF2B5EF4-FFF2-40B4-BE49-F238E27FC236}">
                  <a16:creationId xmlns:a16="http://schemas.microsoft.com/office/drawing/2014/main" id="{6AC2D977-C662-4BED-9D6A-7CE6735B47E9}"/>
                </a:ext>
              </a:extLst>
            </p:cNvPr>
            <p:cNvSpPr>
              <a:spLocks noChangeShapeType="1"/>
            </p:cNvSpPr>
            <p:nvPr/>
          </p:nvSpPr>
          <p:spPr bwMode="auto">
            <a:xfrm>
              <a:off x="1056" y="1440"/>
              <a:ext cx="0" cy="384"/>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26" name="Line 20">
              <a:extLst>
                <a:ext uri="{FF2B5EF4-FFF2-40B4-BE49-F238E27FC236}">
                  <a16:creationId xmlns:a16="http://schemas.microsoft.com/office/drawing/2014/main" id="{B3CAED60-6773-407B-8B6D-AF632B269BB9}"/>
                </a:ext>
              </a:extLst>
            </p:cNvPr>
            <p:cNvSpPr>
              <a:spLocks noChangeShapeType="1"/>
            </p:cNvSpPr>
            <p:nvPr/>
          </p:nvSpPr>
          <p:spPr bwMode="auto">
            <a:xfrm>
              <a:off x="1680" y="1440"/>
              <a:ext cx="0" cy="384"/>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27" name="Line 21">
              <a:extLst>
                <a:ext uri="{FF2B5EF4-FFF2-40B4-BE49-F238E27FC236}">
                  <a16:creationId xmlns:a16="http://schemas.microsoft.com/office/drawing/2014/main" id="{444D495A-E1CD-43B0-BD7E-9908B0304B0D}"/>
                </a:ext>
              </a:extLst>
            </p:cNvPr>
            <p:cNvSpPr>
              <a:spLocks noChangeShapeType="1"/>
            </p:cNvSpPr>
            <p:nvPr/>
          </p:nvSpPr>
          <p:spPr bwMode="auto">
            <a:xfrm>
              <a:off x="2304" y="1440"/>
              <a:ext cx="0" cy="384"/>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28" name="Line 22">
              <a:extLst>
                <a:ext uri="{FF2B5EF4-FFF2-40B4-BE49-F238E27FC236}">
                  <a16:creationId xmlns:a16="http://schemas.microsoft.com/office/drawing/2014/main" id="{758F3670-6C92-42F9-80B4-7C271327A4E6}"/>
                </a:ext>
              </a:extLst>
            </p:cNvPr>
            <p:cNvSpPr>
              <a:spLocks noChangeShapeType="1"/>
            </p:cNvSpPr>
            <p:nvPr/>
          </p:nvSpPr>
          <p:spPr bwMode="auto">
            <a:xfrm>
              <a:off x="912" y="1296"/>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29" name="Line 23">
              <a:extLst>
                <a:ext uri="{FF2B5EF4-FFF2-40B4-BE49-F238E27FC236}">
                  <a16:creationId xmlns:a16="http://schemas.microsoft.com/office/drawing/2014/main" id="{AF344C2B-8BF9-4DD8-A881-A8A7C14DB555}"/>
                </a:ext>
              </a:extLst>
            </p:cNvPr>
            <p:cNvSpPr>
              <a:spLocks noChangeShapeType="1"/>
            </p:cNvSpPr>
            <p:nvPr/>
          </p:nvSpPr>
          <p:spPr bwMode="auto">
            <a:xfrm>
              <a:off x="1200" y="1296"/>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30" name="Line 24">
              <a:extLst>
                <a:ext uri="{FF2B5EF4-FFF2-40B4-BE49-F238E27FC236}">
                  <a16:creationId xmlns:a16="http://schemas.microsoft.com/office/drawing/2014/main" id="{EA6D7ECC-B9FF-4FE8-B251-33D2E45332F0}"/>
                </a:ext>
              </a:extLst>
            </p:cNvPr>
            <p:cNvSpPr>
              <a:spLocks noChangeShapeType="1"/>
            </p:cNvSpPr>
            <p:nvPr/>
          </p:nvSpPr>
          <p:spPr bwMode="auto">
            <a:xfrm>
              <a:off x="1536" y="1296"/>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31" name="Line 25">
              <a:extLst>
                <a:ext uri="{FF2B5EF4-FFF2-40B4-BE49-F238E27FC236}">
                  <a16:creationId xmlns:a16="http://schemas.microsoft.com/office/drawing/2014/main" id="{A98A77AC-0FF7-4F6D-B8DC-D8890EFD56F0}"/>
                </a:ext>
              </a:extLst>
            </p:cNvPr>
            <p:cNvSpPr>
              <a:spLocks noChangeShapeType="1"/>
            </p:cNvSpPr>
            <p:nvPr/>
          </p:nvSpPr>
          <p:spPr bwMode="auto">
            <a:xfrm>
              <a:off x="1824" y="1296"/>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32" name="Line 26">
              <a:extLst>
                <a:ext uri="{FF2B5EF4-FFF2-40B4-BE49-F238E27FC236}">
                  <a16:creationId xmlns:a16="http://schemas.microsoft.com/office/drawing/2014/main" id="{0DCD0CB4-1A63-4DAB-9416-F1D3FE204478}"/>
                </a:ext>
              </a:extLst>
            </p:cNvPr>
            <p:cNvSpPr>
              <a:spLocks noChangeShapeType="1"/>
            </p:cNvSpPr>
            <p:nvPr/>
          </p:nvSpPr>
          <p:spPr bwMode="auto">
            <a:xfrm>
              <a:off x="2160" y="1296"/>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33" name="Line 27">
              <a:extLst>
                <a:ext uri="{FF2B5EF4-FFF2-40B4-BE49-F238E27FC236}">
                  <a16:creationId xmlns:a16="http://schemas.microsoft.com/office/drawing/2014/main" id="{F1D25806-F784-4E84-A52F-805468E60F98}"/>
                </a:ext>
              </a:extLst>
            </p:cNvPr>
            <p:cNvSpPr>
              <a:spLocks noChangeShapeType="1"/>
            </p:cNvSpPr>
            <p:nvPr/>
          </p:nvSpPr>
          <p:spPr bwMode="auto">
            <a:xfrm>
              <a:off x="2448" y="1296"/>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34" name="Line 28">
              <a:extLst>
                <a:ext uri="{FF2B5EF4-FFF2-40B4-BE49-F238E27FC236}">
                  <a16:creationId xmlns:a16="http://schemas.microsoft.com/office/drawing/2014/main" id="{5F18EDEE-BACE-4CED-BCE1-40556744E471}"/>
                </a:ext>
              </a:extLst>
            </p:cNvPr>
            <p:cNvSpPr>
              <a:spLocks noChangeShapeType="1"/>
            </p:cNvSpPr>
            <p:nvPr/>
          </p:nvSpPr>
          <p:spPr bwMode="auto">
            <a:xfrm>
              <a:off x="2832" y="1296"/>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35" name="Line 29">
              <a:extLst>
                <a:ext uri="{FF2B5EF4-FFF2-40B4-BE49-F238E27FC236}">
                  <a16:creationId xmlns:a16="http://schemas.microsoft.com/office/drawing/2014/main" id="{C66C41FB-AD0D-4275-A684-10DDC48F23A9}"/>
                </a:ext>
              </a:extLst>
            </p:cNvPr>
            <p:cNvSpPr>
              <a:spLocks noChangeShapeType="1"/>
            </p:cNvSpPr>
            <p:nvPr/>
          </p:nvSpPr>
          <p:spPr bwMode="auto">
            <a:xfrm>
              <a:off x="2976" y="1440"/>
              <a:ext cx="0" cy="384"/>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36" name="AutoShape 30">
              <a:extLst>
                <a:ext uri="{FF2B5EF4-FFF2-40B4-BE49-F238E27FC236}">
                  <a16:creationId xmlns:a16="http://schemas.microsoft.com/office/drawing/2014/main" id="{7A32612D-45CD-4C41-8E39-080B8E240321}"/>
                </a:ext>
              </a:extLst>
            </p:cNvPr>
            <p:cNvSpPr>
              <a:spLocks noChangeArrowheads="1"/>
            </p:cNvSpPr>
            <p:nvPr/>
          </p:nvSpPr>
          <p:spPr bwMode="auto">
            <a:xfrm>
              <a:off x="3424" y="686"/>
              <a:ext cx="224" cy="754"/>
            </a:xfrm>
            <a:prstGeom prst="curvedLeftArrow">
              <a:avLst>
                <a:gd name="adj1" fmla="val 67321"/>
                <a:gd name="adj2" fmla="val 134643"/>
                <a:gd name="adj3" fmla="val 33333"/>
              </a:avLst>
            </a:prstGeom>
            <a:solidFill>
              <a:srgbClr val="FFFF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7137" name="Text Box 31">
              <a:extLst>
                <a:ext uri="{FF2B5EF4-FFF2-40B4-BE49-F238E27FC236}">
                  <a16:creationId xmlns:a16="http://schemas.microsoft.com/office/drawing/2014/main" id="{CA977E39-BBD8-4D71-B987-DA87826A1527}"/>
                </a:ext>
              </a:extLst>
            </p:cNvPr>
            <p:cNvSpPr txBox="1">
              <a:spLocks noChangeArrowheads="1"/>
            </p:cNvSpPr>
            <p:nvPr/>
          </p:nvSpPr>
          <p:spPr bwMode="auto">
            <a:xfrm>
              <a:off x="3748" y="702"/>
              <a:ext cx="1016"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800" b="1"/>
                <a:t>加入</a:t>
              </a:r>
              <a:r>
                <a:rPr kumimoji="1" lang="en-US" altLang="zh-CN" sz="2800" b="1"/>
                <a:t>139, </a:t>
              </a:r>
            </a:p>
            <a:p>
              <a:pPr eaLnBrk="1" hangingPunct="1"/>
              <a:r>
                <a:rPr kumimoji="1" lang="zh-CN" altLang="en-US" sz="2800" b="1"/>
                <a:t>结点溢出</a:t>
              </a:r>
              <a:endParaRPr kumimoji="1" lang="zh-CN" altLang="en-US" sz="2800"/>
            </a:p>
          </p:txBody>
        </p:sp>
        <p:sp>
          <p:nvSpPr>
            <p:cNvPr id="47138" name="Rectangle 32" descr="羊皮纸">
              <a:extLst>
                <a:ext uri="{FF2B5EF4-FFF2-40B4-BE49-F238E27FC236}">
                  <a16:creationId xmlns:a16="http://schemas.microsoft.com/office/drawing/2014/main" id="{BC24C036-8441-4F25-8BEA-07525EAE1B56}"/>
                </a:ext>
              </a:extLst>
            </p:cNvPr>
            <p:cNvSpPr>
              <a:spLocks noChangeArrowheads="1"/>
            </p:cNvSpPr>
            <p:nvPr/>
          </p:nvSpPr>
          <p:spPr bwMode="auto">
            <a:xfrm>
              <a:off x="2688" y="2160"/>
              <a:ext cx="1248" cy="288"/>
            </a:xfrm>
            <a:prstGeom prst="rect">
              <a:avLst/>
            </a:prstGeom>
            <a:blipFill dpi="0" rotWithShape="0">
              <a:blip r:embed="rId2"/>
              <a:srcRect/>
              <a:tile tx="0" ty="0" sx="100000" sy="100000" flip="none" algn="tl"/>
            </a:blipFill>
            <a:ln w="9525">
              <a:solidFill>
                <a:schemeClr val="tx1"/>
              </a:solidFill>
              <a:miter lim="800000"/>
              <a:headEnd/>
              <a:tailEnd/>
            </a:ln>
            <a:effectLst>
              <a:outerShdw dist="107763" dir="2700000" algn="ctr" rotWithShape="0">
                <a:schemeClr val="bg2"/>
              </a:outerShdw>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7139" name="Text Box 33">
              <a:extLst>
                <a:ext uri="{FF2B5EF4-FFF2-40B4-BE49-F238E27FC236}">
                  <a16:creationId xmlns:a16="http://schemas.microsoft.com/office/drawing/2014/main" id="{9CE8E176-C8E8-43FA-94FC-5FD8A002DD73}"/>
                </a:ext>
              </a:extLst>
            </p:cNvPr>
            <p:cNvSpPr txBox="1">
              <a:spLocks noChangeArrowheads="1"/>
            </p:cNvSpPr>
            <p:nvPr/>
          </p:nvSpPr>
          <p:spPr bwMode="auto">
            <a:xfrm>
              <a:off x="2775" y="2131"/>
              <a:ext cx="87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3200" b="1">
                  <a:solidFill>
                    <a:srgbClr val="CC3300"/>
                  </a:solidFill>
                  <a:latin typeface="Arial Narrow" panose="020B0606020202030204" pitchFamily="34" charset="0"/>
                </a:rPr>
                <a:t>1       75</a:t>
              </a:r>
              <a:endParaRPr kumimoji="1" lang="en-US" altLang="zh-CN" sz="2400"/>
            </a:p>
          </p:txBody>
        </p:sp>
        <p:sp>
          <p:nvSpPr>
            <p:cNvPr id="47140" name="Text Box 34">
              <a:extLst>
                <a:ext uri="{FF2B5EF4-FFF2-40B4-BE49-F238E27FC236}">
                  <a16:creationId xmlns:a16="http://schemas.microsoft.com/office/drawing/2014/main" id="{1C64D26C-84D1-430F-8FE0-2798E39966F2}"/>
                </a:ext>
              </a:extLst>
            </p:cNvPr>
            <p:cNvSpPr txBox="1">
              <a:spLocks noChangeArrowheads="1"/>
            </p:cNvSpPr>
            <p:nvPr/>
          </p:nvSpPr>
          <p:spPr bwMode="auto">
            <a:xfrm>
              <a:off x="2774" y="1872"/>
              <a:ext cx="11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400" b="1"/>
                <a:t>n   P</a:t>
              </a:r>
              <a:r>
                <a:rPr kumimoji="1" lang="en-US" altLang="zh-CN" sz="1600" b="1"/>
                <a:t>0</a:t>
              </a:r>
              <a:r>
                <a:rPr kumimoji="1" lang="en-US" altLang="zh-CN" sz="2400" b="1"/>
                <a:t>   K</a:t>
              </a:r>
              <a:r>
                <a:rPr kumimoji="1" lang="en-US" altLang="zh-CN" sz="1600" b="1"/>
                <a:t>1</a:t>
              </a:r>
              <a:r>
                <a:rPr kumimoji="1" lang="en-US" altLang="zh-CN" sz="2400" b="1"/>
                <a:t>  P</a:t>
              </a:r>
              <a:r>
                <a:rPr kumimoji="1" lang="en-US" altLang="zh-CN" sz="1600" b="1"/>
                <a:t>1</a:t>
              </a:r>
              <a:endParaRPr kumimoji="1" lang="en-US" altLang="zh-CN" sz="2400"/>
            </a:p>
          </p:txBody>
        </p:sp>
        <p:sp>
          <p:nvSpPr>
            <p:cNvPr id="47141" name="Line 35">
              <a:extLst>
                <a:ext uri="{FF2B5EF4-FFF2-40B4-BE49-F238E27FC236}">
                  <a16:creationId xmlns:a16="http://schemas.microsoft.com/office/drawing/2014/main" id="{E7919D60-E46B-490C-9C49-E7C30E257D3C}"/>
                </a:ext>
              </a:extLst>
            </p:cNvPr>
            <p:cNvSpPr>
              <a:spLocks noChangeShapeType="1"/>
            </p:cNvSpPr>
            <p:nvPr/>
          </p:nvSpPr>
          <p:spPr bwMode="auto">
            <a:xfrm>
              <a:off x="3984" y="2592"/>
              <a:ext cx="0" cy="240"/>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42" name="Line 36">
              <a:extLst>
                <a:ext uri="{FF2B5EF4-FFF2-40B4-BE49-F238E27FC236}">
                  <a16:creationId xmlns:a16="http://schemas.microsoft.com/office/drawing/2014/main" id="{4ABD099E-029B-4114-AF09-7BA73C80D12A}"/>
                </a:ext>
              </a:extLst>
            </p:cNvPr>
            <p:cNvSpPr>
              <a:spLocks noChangeShapeType="1"/>
            </p:cNvSpPr>
            <p:nvPr/>
          </p:nvSpPr>
          <p:spPr bwMode="auto">
            <a:xfrm>
              <a:off x="3024" y="2160"/>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43" name="Line 37">
              <a:extLst>
                <a:ext uri="{FF2B5EF4-FFF2-40B4-BE49-F238E27FC236}">
                  <a16:creationId xmlns:a16="http://schemas.microsoft.com/office/drawing/2014/main" id="{D5493B9C-50BE-4140-9678-CF473C2B1875}"/>
                </a:ext>
              </a:extLst>
            </p:cNvPr>
            <p:cNvSpPr>
              <a:spLocks noChangeShapeType="1"/>
            </p:cNvSpPr>
            <p:nvPr/>
          </p:nvSpPr>
          <p:spPr bwMode="auto">
            <a:xfrm>
              <a:off x="3312" y="2160"/>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44" name="Line 38">
              <a:extLst>
                <a:ext uri="{FF2B5EF4-FFF2-40B4-BE49-F238E27FC236}">
                  <a16:creationId xmlns:a16="http://schemas.microsoft.com/office/drawing/2014/main" id="{A14010A6-6480-4B80-B253-8402FC6E7BA0}"/>
                </a:ext>
              </a:extLst>
            </p:cNvPr>
            <p:cNvSpPr>
              <a:spLocks noChangeShapeType="1"/>
            </p:cNvSpPr>
            <p:nvPr/>
          </p:nvSpPr>
          <p:spPr bwMode="auto">
            <a:xfrm>
              <a:off x="3648" y="2160"/>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45" name="Line 39">
              <a:extLst>
                <a:ext uri="{FF2B5EF4-FFF2-40B4-BE49-F238E27FC236}">
                  <a16:creationId xmlns:a16="http://schemas.microsoft.com/office/drawing/2014/main" id="{5F02C21D-47EE-4650-8AF8-1C1D81A4A3C8}"/>
                </a:ext>
              </a:extLst>
            </p:cNvPr>
            <p:cNvSpPr>
              <a:spLocks noChangeShapeType="1"/>
            </p:cNvSpPr>
            <p:nvPr/>
          </p:nvSpPr>
          <p:spPr bwMode="auto">
            <a:xfrm>
              <a:off x="1872" y="2592"/>
              <a:ext cx="0" cy="240"/>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46" name="Rectangle 40" descr="羊皮纸">
              <a:extLst>
                <a:ext uri="{FF2B5EF4-FFF2-40B4-BE49-F238E27FC236}">
                  <a16:creationId xmlns:a16="http://schemas.microsoft.com/office/drawing/2014/main" id="{43C85EE1-D7CC-4351-A05A-5BE49743978A}"/>
                </a:ext>
              </a:extLst>
            </p:cNvPr>
            <p:cNvSpPr>
              <a:spLocks noChangeArrowheads="1"/>
            </p:cNvSpPr>
            <p:nvPr/>
          </p:nvSpPr>
          <p:spPr bwMode="auto">
            <a:xfrm>
              <a:off x="1680" y="3024"/>
              <a:ext cx="1248" cy="288"/>
            </a:xfrm>
            <a:prstGeom prst="rect">
              <a:avLst/>
            </a:prstGeom>
            <a:blipFill dpi="0" rotWithShape="0">
              <a:blip r:embed="rId2"/>
              <a:srcRect/>
              <a:tile tx="0" ty="0" sx="100000" sy="100000" flip="none" algn="tl"/>
            </a:blipFill>
            <a:ln w="9525">
              <a:solidFill>
                <a:schemeClr val="tx1"/>
              </a:solidFill>
              <a:miter lim="800000"/>
              <a:headEnd/>
              <a:tailEnd/>
            </a:ln>
            <a:effectLst>
              <a:outerShdw dist="107763" dir="2700000" algn="ctr" rotWithShape="0">
                <a:schemeClr val="bg2"/>
              </a:outerShdw>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7147" name="Text Box 41">
              <a:extLst>
                <a:ext uri="{FF2B5EF4-FFF2-40B4-BE49-F238E27FC236}">
                  <a16:creationId xmlns:a16="http://schemas.microsoft.com/office/drawing/2014/main" id="{7A0465EE-2311-4CF2-80DA-450C5BC4AFEA}"/>
                </a:ext>
              </a:extLst>
            </p:cNvPr>
            <p:cNvSpPr txBox="1">
              <a:spLocks noChangeArrowheads="1"/>
            </p:cNvSpPr>
            <p:nvPr/>
          </p:nvSpPr>
          <p:spPr bwMode="auto">
            <a:xfrm>
              <a:off x="1771" y="2995"/>
              <a:ext cx="87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3200" b="1">
                  <a:solidFill>
                    <a:srgbClr val="CC3300"/>
                  </a:solidFill>
                  <a:latin typeface="Arial Narrow" panose="020B0606020202030204" pitchFamily="34" charset="0"/>
                </a:rPr>
                <a:t>1       53</a:t>
              </a:r>
              <a:endParaRPr kumimoji="1" lang="en-US" altLang="zh-CN" sz="2400"/>
            </a:p>
          </p:txBody>
        </p:sp>
        <p:sp>
          <p:nvSpPr>
            <p:cNvPr id="47148" name="Text Box 42">
              <a:extLst>
                <a:ext uri="{FF2B5EF4-FFF2-40B4-BE49-F238E27FC236}">
                  <a16:creationId xmlns:a16="http://schemas.microsoft.com/office/drawing/2014/main" id="{EDD4A5F7-5AD5-464E-9E8F-7B6A904F08B1}"/>
                </a:ext>
              </a:extLst>
            </p:cNvPr>
            <p:cNvSpPr txBox="1">
              <a:spLocks noChangeArrowheads="1"/>
            </p:cNvSpPr>
            <p:nvPr/>
          </p:nvSpPr>
          <p:spPr bwMode="auto">
            <a:xfrm>
              <a:off x="1766" y="2736"/>
              <a:ext cx="11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400" b="1"/>
                <a:t>n   P</a:t>
              </a:r>
              <a:r>
                <a:rPr kumimoji="1" lang="en-US" altLang="zh-CN" sz="1600" b="1"/>
                <a:t>0</a:t>
              </a:r>
              <a:r>
                <a:rPr kumimoji="1" lang="en-US" altLang="zh-CN" sz="2400" b="1"/>
                <a:t>   K</a:t>
              </a:r>
              <a:r>
                <a:rPr kumimoji="1" lang="en-US" altLang="zh-CN" sz="1600" b="1"/>
                <a:t>1</a:t>
              </a:r>
              <a:r>
                <a:rPr kumimoji="1" lang="en-US" altLang="zh-CN" sz="2400" b="1"/>
                <a:t>  P</a:t>
              </a:r>
              <a:r>
                <a:rPr kumimoji="1" lang="en-US" altLang="zh-CN" sz="1600" b="1"/>
                <a:t>1</a:t>
              </a:r>
              <a:endParaRPr kumimoji="1" lang="en-US" altLang="zh-CN" sz="2400"/>
            </a:p>
          </p:txBody>
        </p:sp>
        <p:sp>
          <p:nvSpPr>
            <p:cNvPr id="47149" name="Line 43">
              <a:extLst>
                <a:ext uri="{FF2B5EF4-FFF2-40B4-BE49-F238E27FC236}">
                  <a16:creationId xmlns:a16="http://schemas.microsoft.com/office/drawing/2014/main" id="{75E46C6A-5640-42E7-8D18-31430BCB658A}"/>
                </a:ext>
              </a:extLst>
            </p:cNvPr>
            <p:cNvSpPr>
              <a:spLocks noChangeShapeType="1"/>
            </p:cNvSpPr>
            <p:nvPr/>
          </p:nvSpPr>
          <p:spPr bwMode="auto">
            <a:xfrm>
              <a:off x="2784" y="3168"/>
              <a:ext cx="0" cy="384"/>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50" name="Line 44">
              <a:extLst>
                <a:ext uri="{FF2B5EF4-FFF2-40B4-BE49-F238E27FC236}">
                  <a16:creationId xmlns:a16="http://schemas.microsoft.com/office/drawing/2014/main" id="{7A499329-D714-4AFC-A61C-32AD432DA23C}"/>
                </a:ext>
              </a:extLst>
            </p:cNvPr>
            <p:cNvSpPr>
              <a:spLocks noChangeShapeType="1"/>
            </p:cNvSpPr>
            <p:nvPr/>
          </p:nvSpPr>
          <p:spPr bwMode="auto">
            <a:xfrm>
              <a:off x="2016" y="3024"/>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51" name="Line 45">
              <a:extLst>
                <a:ext uri="{FF2B5EF4-FFF2-40B4-BE49-F238E27FC236}">
                  <a16:creationId xmlns:a16="http://schemas.microsoft.com/office/drawing/2014/main" id="{70DFF84A-287D-4043-83F9-5D4B60F481B2}"/>
                </a:ext>
              </a:extLst>
            </p:cNvPr>
            <p:cNvSpPr>
              <a:spLocks noChangeShapeType="1"/>
            </p:cNvSpPr>
            <p:nvPr/>
          </p:nvSpPr>
          <p:spPr bwMode="auto">
            <a:xfrm>
              <a:off x="2304" y="3024"/>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52" name="Line 46">
              <a:extLst>
                <a:ext uri="{FF2B5EF4-FFF2-40B4-BE49-F238E27FC236}">
                  <a16:creationId xmlns:a16="http://schemas.microsoft.com/office/drawing/2014/main" id="{A2B43A40-C5F7-4C65-8219-E978BDE01F77}"/>
                </a:ext>
              </a:extLst>
            </p:cNvPr>
            <p:cNvSpPr>
              <a:spLocks noChangeShapeType="1"/>
            </p:cNvSpPr>
            <p:nvPr/>
          </p:nvSpPr>
          <p:spPr bwMode="auto">
            <a:xfrm>
              <a:off x="2640" y="3024"/>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53" name="Line 47">
              <a:extLst>
                <a:ext uri="{FF2B5EF4-FFF2-40B4-BE49-F238E27FC236}">
                  <a16:creationId xmlns:a16="http://schemas.microsoft.com/office/drawing/2014/main" id="{E3A44992-8F7E-4A81-A686-E84E48B14433}"/>
                </a:ext>
              </a:extLst>
            </p:cNvPr>
            <p:cNvSpPr>
              <a:spLocks noChangeShapeType="1"/>
            </p:cNvSpPr>
            <p:nvPr/>
          </p:nvSpPr>
          <p:spPr bwMode="auto">
            <a:xfrm>
              <a:off x="2160" y="3168"/>
              <a:ext cx="0" cy="384"/>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54" name="Rectangle 48" descr="羊皮纸">
              <a:extLst>
                <a:ext uri="{FF2B5EF4-FFF2-40B4-BE49-F238E27FC236}">
                  <a16:creationId xmlns:a16="http://schemas.microsoft.com/office/drawing/2014/main" id="{EA66E0E2-28BC-4413-BF24-FD3F1A03DDD7}"/>
                </a:ext>
              </a:extLst>
            </p:cNvPr>
            <p:cNvSpPr>
              <a:spLocks noChangeArrowheads="1"/>
            </p:cNvSpPr>
            <p:nvPr/>
          </p:nvSpPr>
          <p:spPr bwMode="auto">
            <a:xfrm>
              <a:off x="3772" y="3024"/>
              <a:ext cx="1364" cy="288"/>
            </a:xfrm>
            <a:prstGeom prst="rect">
              <a:avLst/>
            </a:prstGeom>
            <a:blipFill dpi="0" rotWithShape="0">
              <a:blip r:embed="rId2"/>
              <a:srcRect/>
              <a:tile tx="0" ty="0" sx="100000" sy="100000" flip="none" algn="tl"/>
            </a:blipFill>
            <a:ln w="9525">
              <a:solidFill>
                <a:schemeClr val="tx1"/>
              </a:solidFill>
              <a:miter lim="800000"/>
              <a:headEnd/>
              <a:tailEnd/>
            </a:ln>
            <a:effectLst>
              <a:outerShdw dist="107763" dir="2700000" algn="ctr" rotWithShape="0">
                <a:schemeClr val="bg2"/>
              </a:outerShdw>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7155" name="Text Box 49">
              <a:extLst>
                <a:ext uri="{FF2B5EF4-FFF2-40B4-BE49-F238E27FC236}">
                  <a16:creationId xmlns:a16="http://schemas.microsoft.com/office/drawing/2014/main" id="{15A2FC48-EE4A-48F6-8285-BF3BD9BBB332}"/>
                </a:ext>
              </a:extLst>
            </p:cNvPr>
            <p:cNvSpPr txBox="1">
              <a:spLocks noChangeArrowheads="1"/>
            </p:cNvSpPr>
            <p:nvPr/>
          </p:nvSpPr>
          <p:spPr bwMode="auto">
            <a:xfrm>
              <a:off x="3863" y="2995"/>
              <a:ext cx="99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3200" b="1">
                  <a:solidFill>
                    <a:srgbClr val="CC3300"/>
                  </a:solidFill>
                  <a:latin typeface="Arial Narrow" panose="020B0606020202030204" pitchFamily="34" charset="0"/>
                </a:rPr>
                <a:t>1       139</a:t>
              </a:r>
              <a:endParaRPr kumimoji="1" lang="en-US" altLang="zh-CN" sz="2400"/>
            </a:p>
          </p:txBody>
        </p:sp>
        <p:sp>
          <p:nvSpPr>
            <p:cNvPr id="47156" name="Text Box 50">
              <a:extLst>
                <a:ext uri="{FF2B5EF4-FFF2-40B4-BE49-F238E27FC236}">
                  <a16:creationId xmlns:a16="http://schemas.microsoft.com/office/drawing/2014/main" id="{EA3C082D-1A29-4E25-BC4E-E972720E73B6}"/>
                </a:ext>
              </a:extLst>
            </p:cNvPr>
            <p:cNvSpPr txBox="1">
              <a:spLocks noChangeArrowheads="1"/>
            </p:cNvSpPr>
            <p:nvPr/>
          </p:nvSpPr>
          <p:spPr bwMode="auto">
            <a:xfrm>
              <a:off x="3858" y="2736"/>
              <a:ext cx="12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400" b="1"/>
                <a:t>n   P</a:t>
              </a:r>
              <a:r>
                <a:rPr kumimoji="1" lang="en-US" altLang="zh-CN" sz="1600" b="1"/>
                <a:t>0</a:t>
              </a:r>
              <a:r>
                <a:rPr kumimoji="1" lang="en-US" altLang="zh-CN" sz="2400" b="1"/>
                <a:t>    K</a:t>
              </a:r>
              <a:r>
                <a:rPr kumimoji="1" lang="en-US" altLang="zh-CN" sz="1600" b="1"/>
                <a:t>1</a:t>
              </a:r>
              <a:r>
                <a:rPr kumimoji="1" lang="en-US" altLang="zh-CN" sz="2400" b="1"/>
                <a:t>   P</a:t>
              </a:r>
              <a:r>
                <a:rPr kumimoji="1" lang="en-US" altLang="zh-CN" sz="1600" b="1"/>
                <a:t>1</a:t>
              </a:r>
              <a:endParaRPr kumimoji="1" lang="en-US" altLang="zh-CN" sz="2400"/>
            </a:p>
          </p:txBody>
        </p:sp>
        <p:sp>
          <p:nvSpPr>
            <p:cNvPr id="47157" name="Line 51">
              <a:extLst>
                <a:ext uri="{FF2B5EF4-FFF2-40B4-BE49-F238E27FC236}">
                  <a16:creationId xmlns:a16="http://schemas.microsoft.com/office/drawing/2014/main" id="{C07148CC-6091-49E8-9FC7-AF2C03CEAB6E}"/>
                </a:ext>
              </a:extLst>
            </p:cNvPr>
            <p:cNvSpPr>
              <a:spLocks noChangeShapeType="1"/>
            </p:cNvSpPr>
            <p:nvPr/>
          </p:nvSpPr>
          <p:spPr bwMode="auto">
            <a:xfrm>
              <a:off x="4992" y="3168"/>
              <a:ext cx="0" cy="384"/>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58" name="Line 52">
              <a:extLst>
                <a:ext uri="{FF2B5EF4-FFF2-40B4-BE49-F238E27FC236}">
                  <a16:creationId xmlns:a16="http://schemas.microsoft.com/office/drawing/2014/main" id="{E92A1B47-99D1-4F53-8A25-A79163820DC8}"/>
                </a:ext>
              </a:extLst>
            </p:cNvPr>
            <p:cNvSpPr>
              <a:spLocks noChangeShapeType="1"/>
            </p:cNvSpPr>
            <p:nvPr/>
          </p:nvSpPr>
          <p:spPr bwMode="auto">
            <a:xfrm>
              <a:off x="4108" y="3024"/>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59" name="Line 53">
              <a:extLst>
                <a:ext uri="{FF2B5EF4-FFF2-40B4-BE49-F238E27FC236}">
                  <a16:creationId xmlns:a16="http://schemas.microsoft.com/office/drawing/2014/main" id="{D563B5D4-1321-4AB6-B1D3-37EE09960959}"/>
                </a:ext>
              </a:extLst>
            </p:cNvPr>
            <p:cNvSpPr>
              <a:spLocks noChangeShapeType="1"/>
            </p:cNvSpPr>
            <p:nvPr/>
          </p:nvSpPr>
          <p:spPr bwMode="auto">
            <a:xfrm>
              <a:off x="4396" y="3024"/>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60" name="Line 54">
              <a:extLst>
                <a:ext uri="{FF2B5EF4-FFF2-40B4-BE49-F238E27FC236}">
                  <a16:creationId xmlns:a16="http://schemas.microsoft.com/office/drawing/2014/main" id="{7D39560B-E258-44C4-AC3C-3D105D7D310F}"/>
                </a:ext>
              </a:extLst>
            </p:cNvPr>
            <p:cNvSpPr>
              <a:spLocks noChangeShapeType="1"/>
            </p:cNvSpPr>
            <p:nvPr/>
          </p:nvSpPr>
          <p:spPr bwMode="auto">
            <a:xfrm>
              <a:off x="4848" y="3024"/>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61" name="Line 55">
              <a:extLst>
                <a:ext uri="{FF2B5EF4-FFF2-40B4-BE49-F238E27FC236}">
                  <a16:creationId xmlns:a16="http://schemas.microsoft.com/office/drawing/2014/main" id="{EC008BF9-0E6C-4C29-9BE3-8BF1AEFF366A}"/>
                </a:ext>
              </a:extLst>
            </p:cNvPr>
            <p:cNvSpPr>
              <a:spLocks noChangeShapeType="1"/>
            </p:cNvSpPr>
            <p:nvPr/>
          </p:nvSpPr>
          <p:spPr bwMode="auto">
            <a:xfrm>
              <a:off x="4252" y="3168"/>
              <a:ext cx="0" cy="384"/>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62" name="Line 56">
              <a:extLst>
                <a:ext uri="{FF2B5EF4-FFF2-40B4-BE49-F238E27FC236}">
                  <a16:creationId xmlns:a16="http://schemas.microsoft.com/office/drawing/2014/main" id="{8A751D2D-4E74-463B-BBFC-57A4EC389D61}"/>
                </a:ext>
              </a:extLst>
            </p:cNvPr>
            <p:cNvSpPr>
              <a:spLocks noChangeShapeType="1"/>
            </p:cNvSpPr>
            <p:nvPr/>
          </p:nvSpPr>
          <p:spPr bwMode="auto">
            <a:xfrm>
              <a:off x="1872" y="2592"/>
              <a:ext cx="1296" cy="0"/>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63" name="Line 57">
              <a:extLst>
                <a:ext uri="{FF2B5EF4-FFF2-40B4-BE49-F238E27FC236}">
                  <a16:creationId xmlns:a16="http://schemas.microsoft.com/office/drawing/2014/main" id="{AECFC86B-9D7A-4001-A2F6-4CD2C70F02A4}"/>
                </a:ext>
              </a:extLst>
            </p:cNvPr>
            <p:cNvSpPr>
              <a:spLocks noChangeShapeType="1"/>
            </p:cNvSpPr>
            <p:nvPr/>
          </p:nvSpPr>
          <p:spPr bwMode="auto">
            <a:xfrm flipV="1">
              <a:off x="3168" y="2304"/>
              <a:ext cx="0" cy="288"/>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64" name="Line 58">
              <a:extLst>
                <a:ext uri="{FF2B5EF4-FFF2-40B4-BE49-F238E27FC236}">
                  <a16:creationId xmlns:a16="http://schemas.microsoft.com/office/drawing/2014/main" id="{3734A8DF-1256-434A-BFAD-BE466B2C3E70}"/>
                </a:ext>
              </a:extLst>
            </p:cNvPr>
            <p:cNvSpPr>
              <a:spLocks noChangeShapeType="1"/>
            </p:cNvSpPr>
            <p:nvPr/>
          </p:nvSpPr>
          <p:spPr bwMode="auto">
            <a:xfrm>
              <a:off x="3792" y="2304"/>
              <a:ext cx="0" cy="288"/>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65" name="Line 59">
              <a:extLst>
                <a:ext uri="{FF2B5EF4-FFF2-40B4-BE49-F238E27FC236}">
                  <a16:creationId xmlns:a16="http://schemas.microsoft.com/office/drawing/2014/main" id="{020DE9BF-A8D7-40B9-B135-4BD832AFBB1C}"/>
                </a:ext>
              </a:extLst>
            </p:cNvPr>
            <p:cNvSpPr>
              <a:spLocks noChangeShapeType="1"/>
            </p:cNvSpPr>
            <p:nvPr/>
          </p:nvSpPr>
          <p:spPr bwMode="auto">
            <a:xfrm>
              <a:off x="3792" y="2592"/>
              <a:ext cx="192" cy="0"/>
            </a:xfrm>
            <a:prstGeom prst="line">
              <a:avLst/>
            </a:prstGeom>
            <a:noFill/>
            <a:ln w="28575">
              <a:solidFill>
                <a:srgbClr val="CC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66" name="AutoShape 60">
              <a:extLst>
                <a:ext uri="{FF2B5EF4-FFF2-40B4-BE49-F238E27FC236}">
                  <a16:creationId xmlns:a16="http://schemas.microsoft.com/office/drawing/2014/main" id="{5516DB73-3991-4359-9E4E-C1B6216235CA}"/>
                </a:ext>
              </a:extLst>
            </p:cNvPr>
            <p:cNvSpPr>
              <a:spLocks noChangeArrowheads="1"/>
            </p:cNvSpPr>
            <p:nvPr/>
          </p:nvSpPr>
          <p:spPr bwMode="auto">
            <a:xfrm>
              <a:off x="1152" y="2224"/>
              <a:ext cx="186" cy="889"/>
            </a:xfrm>
            <a:prstGeom prst="curvedRightArrow">
              <a:avLst>
                <a:gd name="adj1" fmla="val 95591"/>
                <a:gd name="adj2" fmla="val 191183"/>
                <a:gd name="adj3" fmla="val 20236"/>
              </a:avLst>
            </a:prstGeom>
            <a:solidFill>
              <a:srgbClr val="FFFF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7167" name="Text Box 61">
              <a:extLst>
                <a:ext uri="{FF2B5EF4-FFF2-40B4-BE49-F238E27FC236}">
                  <a16:creationId xmlns:a16="http://schemas.microsoft.com/office/drawing/2014/main" id="{1A1FF766-DB43-4194-A43D-63D6AA2B3E61}"/>
                </a:ext>
              </a:extLst>
            </p:cNvPr>
            <p:cNvSpPr txBox="1">
              <a:spLocks noChangeArrowheads="1"/>
            </p:cNvSpPr>
            <p:nvPr/>
          </p:nvSpPr>
          <p:spPr bwMode="auto">
            <a:xfrm>
              <a:off x="474" y="2290"/>
              <a:ext cx="624"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zh-CN" sz="2800" b="1"/>
                <a:t>结点</a:t>
              </a:r>
            </a:p>
            <a:p>
              <a:pPr eaLnBrk="1" hangingPunct="1"/>
              <a:r>
                <a:rPr kumimoji="1" lang="zh-CN" altLang="zh-CN" sz="2800" b="1"/>
                <a:t>分裂</a:t>
              </a:r>
              <a:r>
                <a:rPr kumimoji="1" lang="zh-CN" altLang="zh-CN" sz="2400"/>
                <a:t> </a:t>
              </a:r>
              <a:endParaRPr kumimoji="1" lang="zh-CN" altLang="en-US" sz="2400"/>
            </a:p>
          </p:txBody>
        </p:sp>
        <p:sp>
          <p:nvSpPr>
            <p:cNvPr id="47168" name="Text Box 63">
              <a:extLst>
                <a:ext uri="{FF2B5EF4-FFF2-40B4-BE49-F238E27FC236}">
                  <a16:creationId xmlns:a16="http://schemas.microsoft.com/office/drawing/2014/main" id="{E2DE1C18-1DE8-4E10-A901-B91B67FEBBC4}"/>
                </a:ext>
              </a:extLst>
            </p:cNvPr>
            <p:cNvSpPr txBox="1">
              <a:spLocks noChangeArrowheads="1"/>
            </p:cNvSpPr>
            <p:nvPr/>
          </p:nvSpPr>
          <p:spPr bwMode="auto">
            <a:xfrm>
              <a:off x="3472" y="2976"/>
              <a:ext cx="27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3200" b="1"/>
                <a:t>q</a:t>
              </a:r>
              <a:endParaRPr kumimoji="1" lang="en-US" altLang="zh-CN" sz="2400"/>
            </a:p>
          </p:txBody>
        </p:sp>
        <p:sp>
          <p:nvSpPr>
            <p:cNvPr id="47169" name="Text Box 64">
              <a:extLst>
                <a:ext uri="{FF2B5EF4-FFF2-40B4-BE49-F238E27FC236}">
                  <a16:creationId xmlns:a16="http://schemas.microsoft.com/office/drawing/2014/main" id="{14214084-B0DC-4B35-B83C-A61CDEC7E57F}"/>
                </a:ext>
              </a:extLst>
            </p:cNvPr>
            <p:cNvSpPr txBox="1">
              <a:spLocks noChangeArrowheads="1"/>
            </p:cNvSpPr>
            <p:nvPr/>
          </p:nvSpPr>
          <p:spPr bwMode="auto">
            <a:xfrm>
              <a:off x="2558" y="467"/>
              <a:ext cx="70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t>m = 3</a:t>
              </a:r>
            </a:p>
          </p:txBody>
        </p:sp>
        <p:sp>
          <p:nvSpPr>
            <p:cNvPr id="47170" name="Text Box 18">
              <a:extLst>
                <a:ext uri="{FF2B5EF4-FFF2-40B4-BE49-F238E27FC236}">
                  <a16:creationId xmlns:a16="http://schemas.microsoft.com/office/drawing/2014/main" id="{9F435A0B-A76B-4379-A123-6DF2B482B195}"/>
                </a:ext>
              </a:extLst>
            </p:cNvPr>
            <p:cNvSpPr txBox="1">
              <a:spLocks noChangeArrowheads="1"/>
            </p:cNvSpPr>
            <p:nvPr/>
          </p:nvSpPr>
          <p:spPr bwMode="auto">
            <a:xfrm>
              <a:off x="1407" y="3007"/>
              <a:ext cx="27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3200" b="1"/>
                <a:t>p</a:t>
              </a:r>
              <a:endParaRPr kumimoji="1" lang="en-US" altLang="zh-CN" sz="2400"/>
            </a:p>
          </p:txBody>
        </p:sp>
      </p:gr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灯片编号占位符 2">
            <a:extLst>
              <a:ext uri="{FF2B5EF4-FFF2-40B4-BE49-F238E27FC236}">
                <a16:creationId xmlns:a16="http://schemas.microsoft.com/office/drawing/2014/main" id="{BD0CE858-87E1-4670-859D-96CCCDCDEBF4}"/>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DB8795A-792E-4204-AADE-CE12E24125F3}" type="slidenum">
              <a:rPr lang="en-US" altLang="zh-CN">
                <a:solidFill>
                  <a:srgbClr val="000099"/>
                </a:solidFill>
                <a:latin typeface="Courier New" panose="02070309020205020404" pitchFamily="49" charset="0"/>
                <a:ea typeface="华文新魏" panose="02010800040101010101" pitchFamily="2" charset="-122"/>
              </a:rPr>
              <a:pPr/>
              <a:t>42</a:t>
            </a:fld>
            <a:endParaRPr lang="en-US" altLang="zh-CN">
              <a:solidFill>
                <a:srgbClr val="000099"/>
              </a:solidFill>
              <a:latin typeface="Courier New" panose="02070309020205020404" pitchFamily="49" charset="0"/>
              <a:ea typeface="华文新魏" panose="02010800040101010101" pitchFamily="2" charset="-122"/>
            </a:endParaRPr>
          </a:p>
        </p:txBody>
      </p:sp>
      <p:sp>
        <p:nvSpPr>
          <p:cNvPr id="48131" name="Rectangle 3">
            <a:extLst>
              <a:ext uri="{FF2B5EF4-FFF2-40B4-BE49-F238E27FC236}">
                <a16:creationId xmlns:a16="http://schemas.microsoft.com/office/drawing/2014/main" id="{CAB895C2-B7F4-48E0-BAE3-DF373082912A}"/>
              </a:ext>
            </a:extLst>
          </p:cNvPr>
          <p:cNvSpPr>
            <a:spLocks noChangeArrowheads="1"/>
          </p:cNvSpPr>
          <p:nvPr/>
        </p:nvSpPr>
        <p:spPr bwMode="auto">
          <a:xfrm>
            <a:off x="358775" y="115888"/>
            <a:ext cx="8388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3200">
                <a:latin typeface="隶书" pitchFamily="49" charset="-122"/>
                <a:ea typeface="隶书" pitchFamily="49" charset="-122"/>
              </a:rPr>
              <a:t>示例</a:t>
            </a:r>
            <a:r>
              <a:rPr kumimoji="1" lang="en-US" altLang="zh-CN" sz="3200">
                <a:latin typeface="隶书" pitchFamily="49" charset="-122"/>
                <a:ea typeface="隶书" pitchFamily="49" charset="-122"/>
              </a:rPr>
              <a:t>:</a:t>
            </a:r>
            <a:r>
              <a:rPr kumimoji="1" lang="zh-CN" altLang="en-US" sz="3200">
                <a:latin typeface="隶书" pitchFamily="49" charset="-122"/>
                <a:ea typeface="隶书" pitchFamily="49" charset="-122"/>
              </a:rPr>
              <a:t>从空树开始加入关键字建立</a:t>
            </a:r>
            <a:r>
              <a:rPr kumimoji="1" lang="en-US" altLang="zh-CN" sz="3200">
                <a:latin typeface="隶书" pitchFamily="49" charset="-122"/>
                <a:ea typeface="隶书" pitchFamily="49" charset="-122"/>
              </a:rPr>
              <a:t>3</a:t>
            </a:r>
            <a:r>
              <a:rPr kumimoji="1" lang="zh-CN" altLang="en-US" sz="3200">
                <a:latin typeface="隶书" pitchFamily="49" charset="-122"/>
                <a:ea typeface="隶书" pitchFamily="49" charset="-122"/>
              </a:rPr>
              <a:t>阶</a:t>
            </a:r>
            <a:r>
              <a:rPr kumimoji="1" lang="en-US" altLang="zh-CN" sz="3200">
                <a:latin typeface="隶书" pitchFamily="49" charset="-122"/>
                <a:ea typeface="隶书" pitchFamily="49" charset="-122"/>
              </a:rPr>
              <a:t>B</a:t>
            </a:r>
            <a:r>
              <a:rPr kumimoji="1" lang="zh-CN" altLang="en-US" sz="3200">
                <a:latin typeface="隶书" pitchFamily="49" charset="-122"/>
                <a:ea typeface="隶书" pitchFamily="49" charset="-122"/>
              </a:rPr>
              <a:t>树</a:t>
            </a:r>
          </a:p>
        </p:txBody>
      </p:sp>
      <p:grpSp>
        <p:nvGrpSpPr>
          <p:cNvPr id="48132" name="Group 49">
            <a:extLst>
              <a:ext uri="{FF2B5EF4-FFF2-40B4-BE49-F238E27FC236}">
                <a16:creationId xmlns:a16="http://schemas.microsoft.com/office/drawing/2014/main" id="{524959F4-176E-4F96-847A-0F1EC62A1ED5}"/>
              </a:ext>
            </a:extLst>
          </p:cNvPr>
          <p:cNvGrpSpPr>
            <a:grpSpLocks/>
          </p:cNvGrpSpPr>
          <p:nvPr/>
        </p:nvGrpSpPr>
        <p:grpSpPr bwMode="auto">
          <a:xfrm>
            <a:off x="658813" y="1160463"/>
            <a:ext cx="7723187" cy="2427287"/>
            <a:chOff x="415" y="679"/>
            <a:chExt cx="4865" cy="1529"/>
          </a:xfrm>
        </p:grpSpPr>
        <p:sp>
          <p:nvSpPr>
            <p:cNvPr id="48161" name="Text Box 4">
              <a:extLst>
                <a:ext uri="{FF2B5EF4-FFF2-40B4-BE49-F238E27FC236}">
                  <a16:creationId xmlns:a16="http://schemas.microsoft.com/office/drawing/2014/main" id="{5DDAE8C2-788B-4BFB-920E-B7BC32BD152D}"/>
                </a:ext>
              </a:extLst>
            </p:cNvPr>
            <p:cNvSpPr txBox="1">
              <a:spLocks noChangeArrowheads="1"/>
            </p:cNvSpPr>
            <p:nvPr/>
          </p:nvSpPr>
          <p:spPr bwMode="auto">
            <a:xfrm>
              <a:off x="415" y="679"/>
              <a:ext cx="1283" cy="33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solidFill>
                    <a:srgbClr val="000099"/>
                  </a:solidFill>
                </a:rPr>
                <a:t>n=1 </a:t>
              </a:r>
              <a:r>
                <a:rPr kumimoji="1" lang="zh-CN" altLang="en-US" sz="2800" b="1">
                  <a:solidFill>
                    <a:srgbClr val="000099"/>
                  </a:solidFill>
                </a:rPr>
                <a:t>加入</a:t>
              </a:r>
              <a:r>
                <a:rPr kumimoji="1" lang="en-US" altLang="zh-CN" sz="2800" b="1">
                  <a:solidFill>
                    <a:srgbClr val="000099"/>
                  </a:solidFill>
                </a:rPr>
                <a:t>53</a:t>
              </a:r>
            </a:p>
          </p:txBody>
        </p:sp>
        <p:sp>
          <p:nvSpPr>
            <p:cNvPr id="48162" name="Rectangle 5" descr="羊皮纸">
              <a:extLst>
                <a:ext uri="{FF2B5EF4-FFF2-40B4-BE49-F238E27FC236}">
                  <a16:creationId xmlns:a16="http://schemas.microsoft.com/office/drawing/2014/main" id="{C8792CC1-A88C-49F0-B225-E222D7E9AB61}"/>
                </a:ext>
              </a:extLst>
            </p:cNvPr>
            <p:cNvSpPr>
              <a:spLocks noChangeArrowheads="1"/>
            </p:cNvSpPr>
            <p:nvPr/>
          </p:nvSpPr>
          <p:spPr bwMode="auto">
            <a:xfrm>
              <a:off x="720" y="1056"/>
              <a:ext cx="624" cy="336"/>
            </a:xfrm>
            <a:prstGeom prst="rect">
              <a:avLst/>
            </a:prstGeom>
            <a:blipFill dpi="0" rotWithShape="0">
              <a:blip r:embed="rId2"/>
              <a:srcRect/>
              <a:tile tx="0" ty="0" sx="100000" sy="100000" flip="none" algn="tl"/>
            </a:blipFill>
            <a:ln w="9525">
              <a:solidFill>
                <a:schemeClr val="tx1"/>
              </a:solidFill>
              <a:miter lim="800000"/>
              <a:headEnd/>
              <a:tailEnd/>
            </a:ln>
            <a:effectLst>
              <a:outerShdw dist="107763" dir="2700000" algn="ctr" rotWithShape="0">
                <a:schemeClr val="bg2"/>
              </a:outerShdw>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solidFill>
                    <a:srgbClr val="000099"/>
                  </a:solidFill>
                </a:rPr>
                <a:t>  53</a:t>
              </a:r>
              <a:endParaRPr kumimoji="1" lang="en-US" altLang="zh-CN" sz="2400">
                <a:solidFill>
                  <a:srgbClr val="000099"/>
                </a:solidFill>
              </a:endParaRPr>
            </a:p>
          </p:txBody>
        </p:sp>
        <p:sp>
          <p:nvSpPr>
            <p:cNvPr id="48163" name="Line 6">
              <a:extLst>
                <a:ext uri="{FF2B5EF4-FFF2-40B4-BE49-F238E27FC236}">
                  <a16:creationId xmlns:a16="http://schemas.microsoft.com/office/drawing/2014/main" id="{62ECB793-54FF-4EED-BDF8-9F11BEB9B431}"/>
                </a:ext>
              </a:extLst>
            </p:cNvPr>
            <p:cNvSpPr>
              <a:spLocks noChangeShapeType="1"/>
            </p:cNvSpPr>
            <p:nvPr/>
          </p:nvSpPr>
          <p:spPr bwMode="auto">
            <a:xfrm>
              <a:off x="816" y="1296"/>
              <a:ext cx="0" cy="336"/>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64" name="Line 7">
              <a:extLst>
                <a:ext uri="{FF2B5EF4-FFF2-40B4-BE49-F238E27FC236}">
                  <a16:creationId xmlns:a16="http://schemas.microsoft.com/office/drawing/2014/main" id="{B1B608FE-7F0B-4ED3-92A6-942ADA08F545}"/>
                </a:ext>
              </a:extLst>
            </p:cNvPr>
            <p:cNvSpPr>
              <a:spLocks noChangeShapeType="1"/>
            </p:cNvSpPr>
            <p:nvPr/>
          </p:nvSpPr>
          <p:spPr bwMode="auto">
            <a:xfrm>
              <a:off x="1248" y="1296"/>
              <a:ext cx="0" cy="336"/>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65" name="Text Box 8">
              <a:extLst>
                <a:ext uri="{FF2B5EF4-FFF2-40B4-BE49-F238E27FC236}">
                  <a16:creationId xmlns:a16="http://schemas.microsoft.com/office/drawing/2014/main" id="{1128E52D-5E74-4678-A4B9-00BA0288ABE8}"/>
                </a:ext>
              </a:extLst>
            </p:cNvPr>
            <p:cNvSpPr txBox="1">
              <a:spLocks noChangeArrowheads="1"/>
            </p:cNvSpPr>
            <p:nvPr/>
          </p:nvSpPr>
          <p:spPr bwMode="auto">
            <a:xfrm>
              <a:off x="1986" y="679"/>
              <a:ext cx="1283" cy="33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solidFill>
                    <a:srgbClr val="000099"/>
                  </a:solidFill>
                </a:rPr>
                <a:t>n=2 </a:t>
              </a:r>
              <a:r>
                <a:rPr kumimoji="1" lang="zh-CN" altLang="en-US" sz="2800" b="1">
                  <a:solidFill>
                    <a:srgbClr val="000099"/>
                  </a:solidFill>
                </a:rPr>
                <a:t>加入</a:t>
              </a:r>
              <a:r>
                <a:rPr kumimoji="1" lang="en-US" altLang="zh-CN" sz="2800" b="1">
                  <a:solidFill>
                    <a:srgbClr val="000099"/>
                  </a:solidFill>
                </a:rPr>
                <a:t>75</a:t>
              </a:r>
            </a:p>
          </p:txBody>
        </p:sp>
        <p:sp>
          <p:nvSpPr>
            <p:cNvPr id="48166" name="Rectangle 9" descr="羊皮纸">
              <a:extLst>
                <a:ext uri="{FF2B5EF4-FFF2-40B4-BE49-F238E27FC236}">
                  <a16:creationId xmlns:a16="http://schemas.microsoft.com/office/drawing/2014/main" id="{5DC541E9-83A4-4DA9-AA33-7FE4E6274ECC}"/>
                </a:ext>
              </a:extLst>
            </p:cNvPr>
            <p:cNvSpPr>
              <a:spLocks noChangeArrowheads="1"/>
            </p:cNvSpPr>
            <p:nvPr/>
          </p:nvSpPr>
          <p:spPr bwMode="auto">
            <a:xfrm>
              <a:off x="2064" y="1056"/>
              <a:ext cx="960" cy="336"/>
            </a:xfrm>
            <a:prstGeom prst="rect">
              <a:avLst/>
            </a:prstGeom>
            <a:blipFill dpi="0" rotWithShape="0">
              <a:blip r:embed="rId2"/>
              <a:srcRect/>
              <a:tile tx="0" ty="0" sx="100000" sy="100000" flip="none" algn="tl"/>
            </a:blipFill>
            <a:ln w="9525">
              <a:solidFill>
                <a:schemeClr val="tx1"/>
              </a:solidFill>
              <a:miter lim="800000"/>
              <a:headEnd/>
              <a:tailEnd/>
            </a:ln>
            <a:effectLst>
              <a:outerShdw dist="107763" dir="2700000" algn="ctr" rotWithShape="0">
                <a:schemeClr val="bg2"/>
              </a:outerShdw>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solidFill>
                    <a:srgbClr val="000099"/>
                  </a:solidFill>
                </a:rPr>
                <a:t>  53  75</a:t>
              </a:r>
              <a:endParaRPr kumimoji="1" lang="en-US" altLang="zh-CN" sz="2400">
                <a:solidFill>
                  <a:srgbClr val="000099"/>
                </a:solidFill>
              </a:endParaRPr>
            </a:p>
          </p:txBody>
        </p:sp>
        <p:sp>
          <p:nvSpPr>
            <p:cNvPr id="48167" name="Line 10">
              <a:extLst>
                <a:ext uri="{FF2B5EF4-FFF2-40B4-BE49-F238E27FC236}">
                  <a16:creationId xmlns:a16="http://schemas.microsoft.com/office/drawing/2014/main" id="{3948E17E-5798-4C73-8067-B9B746AB95A3}"/>
                </a:ext>
              </a:extLst>
            </p:cNvPr>
            <p:cNvSpPr>
              <a:spLocks noChangeShapeType="1"/>
            </p:cNvSpPr>
            <p:nvPr/>
          </p:nvSpPr>
          <p:spPr bwMode="auto">
            <a:xfrm>
              <a:off x="2160" y="1296"/>
              <a:ext cx="2" cy="336"/>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68" name="Line 11">
              <a:extLst>
                <a:ext uri="{FF2B5EF4-FFF2-40B4-BE49-F238E27FC236}">
                  <a16:creationId xmlns:a16="http://schemas.microsoft.com/office/drawing/2014/main" id="{DA335F27-A820-42D8-ADF7-A077ACDA6C04}"/>
                </a:ext>
              </a:extLst>
            </p:cNvPr>
            <p:cNvSpPr>
              <a:spLocks noChangeShapeType="1"/>
            </p:cNvSpPr>
            <p:nvPr/>
          </p:nvSpPr>
          <p:spPr bwMode="auto">
            <a:xfrm>
              <a:off x="2542" y="1296"/>
              <a:ext cx="2" cy="336"/>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69" name="Line 12">
              <a:extLst>
                <a:ext uri="{FF2B5EF4-FFF2-40B4-BE49-F238E27FC236}">
                  <a16:creationId xmlns:a16="http://schemas.microsoft.com/office/drawing/2014/main" id="{6608963D-3128-4933-A051-8CC283AEA63F}"/>
                </a:ext>
              </a:extLst>
            </p:cNvPr>
            <p:cNvSpPr>
              <a:spLocks noChangeShapeType="1"/>
            </p:cNvSpPr>
            <p:nvPr/>
          </p:nvSpPr>
          <p:spPr bwMode="auto">
            <a:xfrm>
              <a:off x="2926" y="1296"/>
              <a:ext cx="2" cy="336"/>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70" name="Text Box 13">
              <a:extLst>
                <a:ext uri="{FF2B5EF4-FFF2-40B4-BE49-F238E27FC236}">
                  <a16:creationId xmlns:a16="http://schemas.microsoft.com/office/drawing/2014/main" id="{565B895E-E0DA-4CF1-8C46-7E468E15BE5A}"/>
                </a:ext>
              </a:extLst>
            </p:cNvPr>
            <p:cNvSpPr txBox="1">
              <a:spLocks noChangeArrowheads="1"/>
            </p:cNvSpPr>
            <p:nvPr/>
          </p:nvSpPr>
          <p:spPr bwMode="auto">
            <a:xfrm>
              <a:off x="3775" y="679"/>
              <a:ext cx="1409" cy="33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solidFill>
                    <a:srgbClr val="000099"/>
                  </a:solidFill>
                </a:rPr>
                <a:t>n=3 </a:t>
              </a:r>
              <a:r>
                <a:rPr kumimoji="1" lang="zh-CN" altLang="en-US" sz="2800" b="1">
                  <a:solidFill>
                    <a:srgbClr val="000099"/>
                  </a:solidFill>
                </a:rPr>
                <a:t>加入</a:t>
              </a:r>
              <a:r>
                <a:rPr kumimoji="1" lang="en-US" altLang="zh-CN" sz="2800" b="1">
                  <a:solidFill>
                    <a:srgbClr val="000099"/>
                  </a:solidFill>
                </a:rPr>
                <a:t>139</a:t>
              </a:r>
            </a:p>
          </p:txBody>
        </p:sp>
        <p:sp>
          <p:nvSpPr>
            <p:cNvPr id="48171" name="Rectangle 14" descr="羊皮纸">
              <a:extLst>
                <a:ext uri="{FF2B5EF4-FFF2-40B4-BE49-F238E27FC236}">
                  <a16:creationId xmlns:a16="http://schemas.microsoft.com/office/drawing/2014/main" id="{C3998E0C-998D-44BF-9F84-9D072F266588}"/>
                </a:ext>
              </a:extLst>
            </p:cNvPr>
            <p:cNvSpPr>
              <a:spLocks noChangeArrowheads="1"/>
            </p:cNvSpPr>
            <p:nvPr/>
          </p:nvSpPr>
          <p:spPr bwMode="auto">
            <a:xfrm>
              <a:off x="4080" y="1056"/>
              <a:ext cx="624" cy="336"/>
            </a:xfrm>
            <a:prstGeom prst="rect">
              <a:avLst/>
            </a:prstGeom>
            <a:blipFill dpi="0" rotWithShape="0">
              <a:blip r:embed="rId2"/>
              <a:srcRect/>
              <a:tile tx="0" ty="0" sx="100000" sy="100000" flip="none" algn="tl"/>
            </a:blipFill>
            <a:ln w="9525">
              <a:solidFill>
                <a:schemeClr val="tx1"/>
              </a:solidFill>
              <a:miter lim="800000"/>
              <a:headEnd/>
              <a:tailEnd/>
            </a:ln>
            <a:effectLst>
              <a:outerShdw dist="107763" dir="2700000" algn="ctr" rotWithShape="0">
                <a:schemeClr val="bg2"/>
              </a:outerShdw>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solidFill>
                    <a:srgbClr val="000099"/>
                  </a:solidFill>
                </a:rPr>
                <a:t>  75</a:t>
              </a:r>
              <a:endParaRPr kumimoji="1" lang="en-US" altLang="zh-CN" sz="2400">
                <a:solidFill>
                  <a:srgbClr val="000099"/>
                </a:solidFill>
              </a:endParaRPr>
            </a:p>
          </p:txBody>
        </p:sp>
        <p:sp>
          <p:nvSpPr>
            <p:cNvPr id="48172" name="Line 15">
              <a:extLst>
                <a:ext uri="{FF2B5EF4-FFF2-40B4-BE49-F238E27FC236}">
                  <a16:creationId xmlns:a16="http://schemas.microsoft.com/office/drawing/2014/main" id="{144991F5-9D51-4023-9B57-A49F945DB877}"/>
                </a:ext>
              </a:extLst>
            </p:cNvPr>
            <p:cNvSpPr>
              <a:spLocks noChangeShapeType="1"/>
            </p:cNvSpPr>
            <p:nvPr/>
          </p:nvSpPr>
          <p:spPr bwMode="auto">
            <a:xfrm flipH="1">
              <a:off x="3840" y="1296"/>
              <a:ext cx="336" cy="336"/>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73" name="Line 16">
              <a:extLst>
                <a:ext uri="{FF2B5EF4-FFF2-40B4-BE49-F238E27FC236}">
                  <a16:creationId xmlns:a16="http://schemas.microsoft.com/office/drawing/2014/main" id="{69610A78-EFE0-4180-B7B5-7129FABC1E59}"/>
                </a:ext>
              </a:extLst>
            </p:cNvPr>
            <p:cNvSpPr>
              <a:spLocks noChangeShapeType="1"/>
            </p:cNvSpPr>
            <p:nvPr/>
          </p:nvSpPr>
          <p:spPr bwMode="auto">
            <a:xfrm>
              <a:off x="4608" y="1296"/>
              <a:ext cx="336" cy="336"/>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74" name="Rectangle 17" descr="羊皮纸">
              <a:extLst>
                <a:ext uri="{FF2B5EF4-FFF2-40B4-BE49-F238E27FC236}">
                  <a16:creationId xmlns:a16="http://schemas.microsoft.com/office/drawing/2014/main" id="{7A59153F-7112-488A-A7E5-644739E9DD71}"/>
                </a:ext>
              </a:extLst>
            </p:cNvPr>
            <p:cNvSpPr>
              <a:spLocks noChangeArrowheads="1"/>
            </p:cNvSpPr>
            <p:nvPr/>
          </p:nvSpPr>
          <p:spPr bwMode="auto">
            <a:xfrm>
              <a:off x="4656" y="1632"/>
              <a:ext cx="624" cy="336"/>
            </a:xfrm>
            <a:prstGeom prst="rect">
              <a:avLst/>
            </a:prstGeom>
            <a:blipFill dpi="0" rotWithShape="0">
              <a:blip r:embed="rId2"/>
              <a:srcRect/>
              <a:tile tx="0" ty="0" sx="100000" sy="100000" flip="none" algn="tl"/>
            </a:blipFill>
            <a:ln w="9525">
              <a:solidFill>
                <a:schemeClr val="tx1"/>
              </a:solidFill>
              <a:miter lim="800000"/>
              <a:headEnd/>
              <a:tailEnd/>
            </a:ln>
            <a:effectLst>
              <a:outerShdw dist="107763" dir="2700000" algn="ctr" rotWithShape="0">
                <a:schemeClr val="bg2"/>
              </a:outerShdw>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solidFill>
                    <a:srgbClr val="000099"/>
                  </a:solidFill>
                </a:rPr>
                <a:t> 139</a:t>
              </a:r>
              <a:endParaRPr kumimoji="1" lang="en-US" altLang="zh-CN" sz="2400">
                <a:solidFill>
                  <a:srgbClr val="000099"/>
                </a:solidFill>
              </a:endParaRPr>
            </a:p>
          </p:txBody>
        </p:sp>
        <p:sp>
          <p:nvSpPr>
            <p:cNvPr id="48175" name="Line 18">
              <a:extLst>
                <a:ext uri="{FF2B5EF4-FFF2-40B4-BE49-F238E27FC236}">
                  <a16:creationId xmlns:a16="http://schemas.microsoft.com/office/drawing/2014/main" id="{50C68F61-BCA1-48B2-8A67-6CBC689ADF16}"/>
                </a:ext>
              </a:extLst>
            </p:cNvPr>
            <p:cNvSpPr>
              <a:spLocks noChangeShapeType="1"/>
            </p:cNvSpPr>
            <p:nvPr/>
          </p:nvSpPr>
          <p:spPr bwMode="auto">
            <a:xfrm>
              <a:off x="4752" y="1872"/>
              <a:ext cx="0" cy="336"/>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76" name="Line 19">
              <a:extLst>
                <a:ext uri="{FF2B5EF4-FFF2-40B4-BE49-F238E27FC236}">
                  <a16:creationId xmlns:a16="http://schemas.microsoft.com/office/drawing/2014/main" id="{DAD874F9-B749-4425-9900-288A2F84529A}"/>
                </a:ext>
              </a:extLst>
            </p:cNvPr>
            <p:cNvSpPr>
              <a:spLocks noChangeShapeType="1"/>
            </p:cNvSpPr>
            <p:nvPr/>
          </p:nvSpPr>
          <p:spPr bwMode="auto">
            <a:xfrm>
              <a:off x="5184" y="1872"/>
              <a:ext cx="0" cy="336"/>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77" name="Rectangle 20" descr="羊皮纸">
              <a:extLst>
                <a:ext uri="{FF2B5EF4-FFF2-40B4-BE49-F238E27FC236}">
                  <a16:creationId xmlns:a16="http://schemas.microsoft.com/office/drawing/2014/main" id="{38E7A123-0F31-4CAB-B386-F9011C0A213C}"/>
                </a:ext>
              </a:extLst>
            </p:cNvPr>
            <p:cNvSpPr>
              <a:spLocks noChangeArrowheads="1"/>
            </p:cNvSpPr>
            <p:nvPr/>
          </p:nvSpPr>
          <p:spPr bwMode="auto">
            <a:xfrm>
              <a:off x="3552" y="1632"/>
              <a:ext cx="624" cy="336"/>
            </a:xfrm>
            <a:prstGeom prst="rect">
              <a:avLst/>
            </a:prstGeom>
            <a:blipFill dpi="0" rotWithShape="0">
              <a:blip r:embed="rId2"/>
              <a:srcRect/>
              <a:tile tx="0" ty="0" sx="100000" sy="100000" flip="none" algn="tl"/>
            </a:blipFill>
            <a:ln w="9525">
              <a:solidFill>
                <a:schemeClr val="tx1"/>
              </a:solidFill>
              <a:miter lim="800000"/>
              <a:headEnd/>
              <a:tailEnd/>
            </a:ln>
            <a:effectLst>
              <a:outerShdw dist="107763" dir="2700000" algn="ctr" rotWithShape="0">
                <a:schemeClr val="bg2"/>
              </a:outerShdw>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solidFill>
                    <a:srgbClr val="000099"/>
                  </a:solidFill>
                </a:rPr>
                <a:t>  53</a:t>
              </a:r>
              <a:endParaRPr kumimoji="1" lang="en-US" altLang="zh-CN" sz="2400">
                <a:solidFill>
                  <a:srgbClr val="000099"/>
                </a:solidFill>
              </a:endParaRPr>
            </a:p>
          </p:txBody>
        </p:sp>
        <p:sp>
          <p:nvSpPr>
            <p:cNvPr id="48178" name="Line 21">
              <a:extLst>
                <a:ext uri="{FF2B5EF4-FFF2-40B4-BE49-F238E27FC236}">
                  <a16:creationId xmlns:a16="http://schemas.microsoft.com/office/drawing/2014/main" id="{218B7F82-80A8-4E27-8E20-948E25FAB3FC}"/>
                </a:ext>
              </a:extLst>
            </p:cNvPr>
            <p:cNvSpPr>
              <a:spLocks noChangeShapeType="1"/>
            </p:cNvSpPr>
            <p:nvPr/>
          </p:nvSpPr>
          <p:spPr bwMode="auto">
            <a:xfrm>
              <a:off x="3648" y="1872"/>
              <a:ext cx="0" cy="336"/>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79" name="Line 22">
              <a:extLst>
                <a:ext uri="{FF2B5EF4-FFF2-40B4-BE49-F238E27FC236}">
                  <a16:creationId xmlns:a16="http://schemas.microsoft.com/office/drawing/2014/main" id="{40F14CF2-E195-4F86-B670-6333A084FBD1}"/>
                </a:ext>
              </a:extLst>
            </p:cNvPr>
            <p:cNvSpPr>
              <a:spLocks noChangeShapeType="1"/>
            </p:cNvSpPr>
            <p:nvPr/>
          </p:nvSpPr>
          <p:spPr bwMode="auto">
            <a:xfrm>
              <a:off x="4080" y="1872"/>
              <a:ext cx="0" cy="336"/>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48133" name="Text Box 23">
            <a:extLst>
              <a:ext uri="{FF2B5EF4-FFF2-40B4-BE49-F238E27FC236}">
                <a16:creationId xmlns:a16="http://schemas.microsoft.com/office/drawing/2014/main" id="{CB4E2FAB-6E03-43D6-8E41-5DBCB51E8F15}"/>
              </a:ext>
            </a:extLst>
          </p:cNvPr>
          <p:cNvSpPr txBox="1">
            <a:spLocks noChangeArrowheads="1"/>
          </p:cNvSpPr>
          <p:nvPr/>
        </p:nvSpPr>
        <p:spPr bwMode="auto">
          <a:xfrm>
            <a:off x="1331913" y="3752850"/>
            <a:ext cx="2736850" cy="5238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solidFill>
                  <a:srgbClr val="000099"/>
                </a:solidFill>
              </a:rPr>
              <a:t>n=5 </a:t>
            </a:r>
            <a:r>
              <a:rPr kumimoji="1" lang="zh-CN" altLang="en-US" sz="2800" b="1">
                <a:solidFill>
                  <a:srgbClr val="000099"/>
                </a:solidFill>
              </a:rPr>
              <a:t>加入</a:t>
            </a:r>
            <a:r>
              <a:rPr kumimoji="1" lang="en-US" altLang="zh-CN" sz="2800" b="1">
                <a:solidFill>
                  <a:srgbClr val="000099"/>
                </a:solidFill>
              </a:rPr>
              <a:t>49,145</a:t>
            </a:r>
            <a:endParaRPr kumimoji="1" lang="en-US" altLang="zh-CN" sz="2800">
              <a:solidFill>
                <a:srgbClr val="000099"/>
              </a:solidFill>
            </a:endParaRPr>
          </a:p>
        </p:txBody>
      </p:sp>
      <p:sp>
        <p:nvSpPr>
          <p:cNvPr id="48134" name="Rectangle 24" descr="羊皮纸">
            <a:extLst>
              <a:ext uri="{FF2B5EF4-FFF2-40B4-BE49-F238E27FC236}">
                <a16:creationId xmlns:a16="http://schemas.microsoft.com/office/drawing/2014/main" id="{33600AE3-117A-4FF7-96C6-57A60A468E5D}"/>
              </a:ext>
            </a:extLst>
          </p:cNvPr>
          <p:cNvSpPr>
            <a:spLocks noChangeArrowheads="1"/>
          </p:cNvSpPr>
          <p:nvPr/>
        </p:nvSpPr>
        <p:spPr bwMode="auto">
          <a:xfrm>
            <a:off x="1905000" y="4367213"/>
            <a:ext cx="990600" cy="533400"/>
          </a:xfrm>
          <a:prstGeom prst="rect">
            <a:avLst/>
          </a:prstGeom>
          <a:blipFill dpi="0" rotWithShape="0">
            <a:blip r:embed="rId2"/>
            <a:srcRect/>
            <a:tile tx="0" ty="0" sx="100000" sy="100000" flip="none" algn="tl"/>
          </a:blipFill>
          <a:ln w="9525">
            <a:solidFill>
              <a:schemeClr val="tx1"/>
            </a:solidFill>
            <a:miter lim="800000"/>
            <a:headEnd/>
            <a:tailEnd/>
          </a:ln>
          <a:effectLst>
            <a:outerShdw dist="107763" dir="2700000" algn="ctr" rotWithShape="0">
              <a:schemeClr val="bg2"/>
            </a:outerShdw>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solidFill>
                  <a:srgbClr val="000099"/>
                </a:solidFill>
              </a:rPr>
              <a:t>  75</a:t>
            </a:r>
            <a:endParaRPr kumimoji="1" lang="en-US" altLang="zh-CN" sz="2400">
              <a:solidFill>
                <a:srgbClr val="000099"/>
              </a:solidFill>
            </a:endParaRPr>
          </a:p>
        </p:txBody>
      </p:sp>
      <p:sp>
        <p:nvSpPr>
          <p:cNvPr id="48135" name="Line 25">
            <a:extLst>
              <a:ext uri="{FF2B5EF4-FFF2-40B4-BE49-F238E27FC236}">
                <a16:creationId xmlns:a16="http://schemas.microsoft.com/office/drawing/2014/main" id="{3FA21B2E-D572-488F-82F9-4A8D10E65079}"/>
              </a:ext>
            </a:extLst>
          </p:cNvPr>
          <p:cNvSpPr>
            <a:spLocks noChangeShapeType="1"/>
          </p:cNvSpPr>
          <p:nvPr/>
        </p:nvSpPr>
        <p:spPr bwMode="auto">
          <a:xfrm flipH="1">
            <a:off x="1524000" y="4748213"/>
            <a:ext cx="533400" cy="533400"/>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36" name="Line 26">
            <a:extLst>
              <a:ext uri="{FF2B5EF4-FFF2-40B4-BE49-F238E27FC236}">
                <a16:creationId xmlns:a16="http://schemas.microsoft.com/office/drawing/2014/main" id="{1517AA73-8382-4B01-AF96-29E2A3A12F5B}"/>
              </a:ext>
            </a:extLst>
          </p:cNvPr>
          <p:cNvSpPr>
            <a:spLocks noChangeShapeType="1"/>
          </p:cNvSpPr>
          <p:nvPr/>
        </p:nvSpPr>
        <p:spPr bwMode="auto">
          <a:xfrm>
            <a:off x="2743200" y="4748213"/>
            <a:ext cx="533400" cy="533400"/>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37" name="Rectangle 27" descr="羊皮纸">
            <a:extLst>
              <a:ext uri="{FF2B5EF4-FFF2-40B4-BE49-F238E27FC236}">
                <a16:creationId xmlns:a16="http://schemas.microsoft.com/office/drawing/2014/main" id="{8529585C-B942-474A-ADA0-F5E095586C79}"/>
              </a:ext>
            </a:extLst>
          </p:cNvPr>
          <p:cNvSpPr>
            <a:spLocks noChangeArrowheads="1"/>
          </p:cNvSpPr>
          <p:nvPr/>
        </p:nvSpPr>
        <p:spPr bwMode="auto">
          <a:xfrm>
            <a:off x="2438400" y="5281613"/>
            <a:ext cx="1752600" cy="533400"/>
          </a:xfrm>
          <a:prstGeom prst="rect">
            <a:avLst/>
          </a:prstGeom>
          <a:blipFill dpi="0" rotWithShape="0">
            <a:blip r:embed="rId2"/>
            <a:srcRect/>
            <a:tile tx="0" ty="0" sx="100000" sy="100000" flip="none" algn="tl"/>
          </a:blipFill>
          <a:ln w="9525">
            <a:solidFill>
              <a:schemeClr val="tx1"/>
            </a:solidFill>
            <a:miter lim="800000"/>
            <a:headEnd/>
            <a:tailEnd/>
          </a:ln>
          <a:effectLst>
            <a:outerShdw dist="107763" dir="2700000" algn="ctr" rotWithShape="0">
              <a:schemeClr val="bg2"/>
            </a:outerShdw>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solidFill>
                  <a:srgbClr val="000099"/>
                </a:solidFill>
              </a:rPr>
              <a:t> 139  145</a:t>
            </a:r>
            <a:endParaRPr kumimoji="1" lang="en-US" altLang="zh-CN" sz="2400">
              <a:solidFill>
                <a:srgbClr val="000099"/>
              </a:solidFill>
            </a:endParaRPr>
          </a:p>
        </p:txBody>
      </p:sp>
      <p:sp>
        <p:nvSpPr>
          <p:cNvPr id="48138" name="Line 28">
            <a:extLst>
              <a:ext uri="{FF2B5EF4-FFF2-40B4-BE49-F238E27FC236}">
                <a16:creationId xmlns:a16="http://schemas.microsoft.com/office/drawing/2014/main" id="{C70E3CB9-C0B9-4985-9EEE-7202CE44FBE8}"/>
              </a:ext>
            </a:extLst>
          </p:cNvPr>
          <p:cNvSpPr>
            <a:spLocks noChangeShapeType="1"/>
          </p:cNvSpPr>
          <p:nvPr/>
        </p:nvSpPr>
        <p:spPr bwMode="auto">
          <a:xfrm>
            <a:off x="2590800" y="5662613"/>
            <a:ext cx="0" cy="533400"/>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39" name="Line 29">
            <a:extLst>
              <a:ext uri="{FF2B5EF4-FFF2-40B4-BE49-F238E27FC236}">
                <a16:creationId xmlns:a16="http://schemas.microsoft.com/office/drawing/2014/main" id="{A041FF5E-6157-4305-A8EA-C390A4171BB7}"/>
              </a:ext>
            </a:extLst>
          </p:cNvPr>
          <p:cNvSpPr>
            <a:spLocks noChangeShapeType="1"/>
          </p:cNvSpPr>
          <p:nvPr/>
        </p:nvSpPr>
        <p:spPr bwMode="auto">
          <a:xfrm>
            <a:off x="3352800" y="5662613"/>
            <a:ext cx="0" cy="533400"/>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40" name="Rectangle 30" descr="羊皮纸">
            <a:extLst>
              <a:ext uri="{FF2B5EF4-FFF2-40B4-BE49-F238E27FC236}">
                <a16:creationId xmlns:a16="http://schemas.microsoft.com/office/drawing/2014/main" id="{F67C7D0A-98A5-48E9-9078-50FD5287510C}"/>
              </a:ext>
            </a:extLst>
          </p:cNvPr>
          <p:cNvSpPr>
            <a:spLocks noChangeArrowheads="1"/>
          </p:cNvSpPr>
          <p:nvPr/>
        </p:nvSpPr>
        <p:spPr bwMode="auto">
          <a:xfrm>
            <a:off x="762000" y="5281613"/>
            <a:ext cx="1371600" cy="533400"/>
          </a:xfrm>
          <a:prstGeom prst="rect">
            <a:avLst/>
          </a:prstGeom>
          <a:blipFill dpi="0" rotWithShape="0">
            <a:blip r:embed="rId2"/>
            <a:srcRect/>
            <a:tile tx="0" ty="0" sx="100000" sy="100000" flip="none" algn="tl"/>
          </a:blipFill>
          <a:ln w="9525">
            <a:solidFill>
              <a:schemeClr val="tx1"/>
            </a:solidFill>
            <a:miter lim="800000"/>
            <a:headEnd/>
            <a:tailEnd/>
          </a:ln>
          <a:effectLst>
            <a:outerShdw dist="107763" dir="2700000" algn="ctr" rotWithShape="0">
              <a:schemeClr val="bg2"/>
            </a:outerShdw>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solidFill>
                  <a:srgbClr val="000099"/>
                </a:solidFill>
              </a:rPr>
              <a:t> 49  53</a:t>
            </a:r>
            <a:endParaRPr kumimoji="1" lang="en-US" altLang="zh-CN" sz="2400">
              <a:solidFill>
                <a:srgbClr val="000099"/>
              </a:solidFill>
            </a:endParaRPr>
          </a:p>
        </p:txBody>
      </p:sp>
      <p:sp>
        <p:nvSpPr>
          <p:cNvPr id="48141" name="Line 31">
            <a:extLst>
              <a:ext uri="{FF2B5EF4-FFF2-40B4-BE49-F238E27FC236}">
                <a16:creationId xmlns:a16="http://schemas.microsoft.com/office/drawing/2014/main" id="{9EEC1D6B-7706-4298-AC81-0E9E7DD7C1DF}"/>
              </a:ext>
            </a:extLst>
          </p:cNvPr>
          <p:cNvSpPr>
            <a:spLocks noChangeShapeType="1"/>
          </p:cNvSpPr>
          <p:nvPr/>
        </p:nvSpPr>
        <p:spPr bwMode="auto">
          <a:xfrm>
            <a:off x="914400" y="5662613"/>
            <a:ext cx="0" cy="533400"/>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42" name="Line 32">
            <a:extLst>
              <a:ext uri="{FF2B5EF4-FFF2-40B4-BE49-F238E27FC236}">
                <a16:creationId xmlns:a16="http://schemas.microsoft.com/office/drawing/2014/main" id="{833FF9DE-86D4-4694-87C2-1E99618F4AD1}"/>
              </a:ext>
            </a:extLst>
          </p:cNvPr>
          <p:cNvSpPr>
            <a:spLocks noChangeShapeType="1"/>
          </p:cNvSpPr>
          <p:nvPr/>
        </p:nvSpPr>
        <p:spPr bwMode="auto">
          <a:xfrm>
            <a:off x="1447800" y="5662613"/>
            <a:ext cx="0" cy="533400"/>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43" name="Line 33">
            <a:extLst>
              <a:ext uri="{FF2B5EF4-FFF2-40B4-BE49-F238E27FC236}">
                <a16:creationId xmlns:a16="http://schemas.microsoft.com/office/drawing/2014/main" id="{4F763B04-ACE4-48D2-AA5F-7E8B320DB661}"/>
              </a:ext>
            </a:extLst>
          </p:cNvPr>
          <p:cNvSpPr>
            <a:spLocks noChangeShapeType="1"/>
          </p:cNvSpPr>
          <p:nvPr/>
        </p:nvSpPr>
        <p:spPr bwMode="auto">
          <a:xfrm>
            <a:off x="1981200" y="5662613"/>
            <a:ext cx="0" cy="533400"/>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44" name="Line 34">
            <a:extLst>
              <a:ext uri="{FF2B5EF4-FFF2-40B4-BE49-F238E27FC236}">
                <a16:creationId xmlns:a16="http://schemas.microsoft.com/office/drawing/2014/main" id="{783FEF81-3CAE-4745-A812-6BC4BE573605}"/>
              </a:ext>
            </a:extLst>
          </p:cNvPr>
          <p:cNvSpPr>
            <a:spLocks noChangeShapeType="1"/>
          </p:cNvSpPr>
          <p:nvPr/>
        </p:nvSpPr>
        <p:spPr bwMode="auto">
          <a:xfrm>
            <a:off x="4038600" y="5662613"/>
            <a:ext cx="0" cy="533400"/>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48145" name="组合 52">
            <a:extLst>
              <a:ext uri="{FF2B5EF4-FFF2-40B4-BE49-F238E27FC236}">
                <a16:creationId xmlns:a16="http://schemas.microsoft.com/office/drawing/2014/main" id="{D13B10FB-5AF3-4837-9215-AC920946B89A}"/>
              </a:ext>
            </a:extLst>
          </p:cNvPr>
          <p:cNvGrpSpPr>
            <a:grpSpLocks/>
          </p:cNvGrpSpPr>
          <p:nvPr/>
        </p:nvGrpSpPr>
        <p:grpSpPr bwMode="auto">
          <a:xfrm>
            <a:off x="4724400" y="3752850"/>
            <a:ext cx="3733800" cy="2443163"/>
            <a:chOff x="4724400" y="3752850"/>
            <a:chExt cx="3733800" cy="2443163"/>
          </a:xfrm>
        </p:grpSpPr>
        <p:sp>
          <p:nvSpPr>
            <p:cNvPr id="48146" name="Rectangle 2" descr="羊皮纸">
              <a:extLst>
                <a:ext uri="{FF2B5EF4-FFF2-40B4-BE49-F238E27FC236}">
                  <a16:creationId xmlns:a16="http://schemas.microsoft.com/office/drawing/2014/main" id="{494FEC7E-2C95-4290-9348-04A5BBA5D9F9}"/>
                </a:ext>
              </a:extLst>
            </p:cNvPr>
            <p:cNvSpPr>
              <a:spLocks noChangeArrowheads="1"/>
            </p:cNvSpPr>
            <p:nvPr/>
          </p:nvSpPr>
          <p:spPr bwMode="auto">
            <a:xfrm>
              <a:off x="5791200" y="4367213"/>
              <a:ext cx="1371600" cy="533400"/>
            </a:xfrm>
            <a:prstGeom prst="rect">
              <a:avLst/>
            </a:prstGeom>
            <a:blipFill dpi="0" rotWithShape="0">
              <a:blip r:embed="rId2"/>
              <a:srcRect/>
              <a:tile tx="0" ty="0" sx="100000" sy="100000" flip="none" algn="tl"/>
            </a:blipFill>
            <a:ln w="9525">
              <a:solidFill>
                <a:schemeClr val="tx1"/>
              </a:solidFill>
              <a:miter lim="800000"/>
              <a:headEnd/>
              <a:tailEnd/>
            </a:ln>
            <a:effectLst>
              <a:outerShdw dist="107763" dir="2700000" algn="ctr" rotWithShape="0">
                <a:schemeClr val="bg2"/>
              </a:outerShdw>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solidFill>
                    <a:srgbClr val="000099"/>
                  </a:solidFill>
                </a:rPr>
                <a:t> 49  75</a:t>
              </a:r>
              <a:endParaRPr kumimoji="1" lang="en-US" altLang="zh-CN" sz="2400">
                <a:solidFill>
                  <a:srgbClr val="000099"/>
                </a:solidFill>
              </a:endParaRPr>
            </a:p>
          </p:txBody>
        </p:sp>
        <p:sp>
          <p:nvSpPr>
            <p:cNvPr id="48147" name="Text Box 35">
              <a:extLst>
                <a:ext uri="{FF2B5EF4-FFF2-40B4-BE49-F238E27FC236}">
                  <a16:creationId xmlns:a16="http://schemas.microsoft.com/office/drawing/2014/main" id="{B81B0980-FDDF-4BA1-957C-EB7C9CDFAF4E}"/>
                </a:ext>
              </a:extLst>
            </p:cNvPr>
            <p:cNvSpPr txBox="1">
              <a:spLocks noChangeArrowheads="1"/>
            </p:cNvSpPr>
            <p:nvPr/>
          </p:nvSpPr>
          <p:spPr bwMode="auto">
            <a:xfrm>
              <a:off x="5599113" y="3752850"/>
              <a:ext cx="2036135" cy="52322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solidFill>
                    <a:srgbClr val="000099"/>
                  </a:solidFill>
                </a:rPr>
                <a:t>n=6 </a:t>
              </a:r>
              <a:r>
                <a:rPr kumimoji="1" lang="zh-CN" altLang="en-US" sz="2800" b="1">
                  <a:solidFill>
                    <a:srgbClr val="000099"/>
                  </a:solidFill>
                </a:rPr>
                <a:t>加入</a:t>
              </a:r>
              <a:r>
                <a:rPr kumimoji="1" lang="en-US" altLang="zh-CN" sz="2800" b="1">
                  <a:solidFill>
                    <a:srgbClr val="000099"/>
                  </a:solidFill>
                </a:rPr>
                <a:t>36</a:t>
              </a:r>
              <a:endParaRPr kumimoji="1" lang="en-US" altLang="zh-CN" sz="2800">
                <a:solidFill>
                  <a:srgbClr val="000099"/>
                </a:solidFill>
              </a:endParaRPr>
            </a:p>
          </p:txBody>
        </p:sp>
        <p:sp>
          <p:nvSpPr>
            <p:cNvPr id="48148" name="Line 36">
              <a:extLst>
                <a:ext uri="{FF2B5EF4-FFF2-40B4-BE49-F238E27FC236}">
                  <a16:creationId xmlns:a16="http://schemas.microsoft.com/office/drawing/2014/main" id="{3E7BCE0C-EF15-4D37-9F8B-326B4A25F102}"/>
                </a:ext>
              </a:extLst>
            </p:cNvPr>
            <p:cNvSpPr>
              <a:spLocks noChangeShapeType="1"/>
            </p:cNvSpPr>
            <p:nvPr/>
          </p:nvSpPr>
          <p:spPr bwMode="auto">
            <a:xfrm flipH="1">
              <a:off x="5334000" y="4748213"/>
              <a:ext cx="533400" cy="533400"/>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49" name="Line 37">
              <a:extLst>
                <a:ext uri="{FF2B5EF4-FFF2-40B4-BE49-F238E27FC236}">
                  <a16:creationId xmlns:a16="http://schemas.microsoft.com/office/drawing/2014/main" id="{3DF54DA7-B2AB-425A-A76C-12D39925497E}"/>
                </a:ext>
              </a:extLst>
            </p:cNvPr>
            <p:cNvSpPr>
              <a:spLocks noChangeShapeType="1"/>
            </p:cNvSpPr>
            <p:nvPr/>
          </p:nvSpPr>
          <p:spPr bwMode="auto">
            <a:xfrm>
              <a:off x="7010400" y="4748213"/>
              <a:ext cx="533400" cy="533400"/>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50" name="Rectangle 38" descr="羊皮纸">
              <a:extLst>
                <a:ext uri="{FF2B5EF4-FFF2-40B4-BE49-F238E27FC236}">
                  <a16:creationId xmlns:a16="http://schemas.microsoft.com/office/drawing/2014/main" id="{B41673FB-CE6F-459B-A205-551CC5DD1153}"/>
                </a:ext>
              </a:extLst>
            </p:cNvPr>
            <p:cNvSpPr>
              <a:spLocks noChangeArrowheads="1"/>
            </p:cNvSpPr>
            <p:nvPr/>
          </p:nvSpPr>
          <p:spPr bwMode="auto">
            <a:xfrm>
              <a:off x="6705600" y="5281613"/>
              <a:ext cx="1752600" cy="533400"/>
            </a:xfrm>
            <a:prstGeom prst="rect">
              <a:avLst/>
            </a:prstGeom>
            <a:blipFill dpi="0" rotWithShape="0">
              <a:blip r:embed="rId2"/>
              <a:srcRect/>
              <a:tile tx="0" ty="0" sx="100000" sy="100000" flip="none" algn="tl"/>
            </a:blipFill>
            <a:ln w="9525">
              <a:solidFill>
                <a:schemeClr val="tx1"/>
              </a:solidFill>
              <a:miter lim="800000"/>
              <a:headEnd/>
              <a:tailEnd/>
            </a:ln>
            <a:effectLst>
              <a:outerShdw dist="107763" dir="2700000" algn="ctr" rotWithShape="0">
                <a:schemeClr val="bg2"/>
              </a:outerShdw>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solidFill>
                    <a:srgbClr val="000099"/>
                  </a:solidFill>
                </a:rPr>
                <a:t> 139  145</a:t>
              </a:r>
              <a:endParaRPr kumimoji="1" lang="en-US" altLang="zh-CN" sz="2400">
                <a:solidFill>
                  <a:srgbClr val="000099"/>
                </a:solidFill>
              </a:endParaRPr>
            </a:p>
          </p:txBody>
        </p:sp>
        <p:sp>
          <p:nvSpPr>
            <p:cNvPr id="48151" name="Line 39">
              <a:extLst>
                <a:ext uri="{FF2B5EF4-FFF2-40B4-BE49-F238E27FC236}">
                  <a16:creationId xmlns:a16="http://schemas.microsoft.com/office/drawing/2014/main" id="{07666A04-BC0B-4AD7-B12F-CF10C0B6EEB0}"/>
                </a:ext>
              </a:extLst>
            </p:cNvPr>
            <p:cNvSpPr>
              <a:spLocks noChangeShapeType="1"/>
            </p:cNvSpPr>
            <p:nvPr/>
          </p:nvSpPr>
          <p:spPr bwMode="auto">
            <a:xfrm>
              <a:off x="6858000" y="5662613"/>
              <a:ext cx="0" cy="533400"/>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52" name="Line 40">
              <a:extLst>
                <a:ext uri="{FF2B5EF4-FFF2-40B4-BE49-F238E27FC236}">
                  <a16:creationId xmlns:a16="http://schemas.microsoft.com/office/drawing/2014/main" id="{84DD3741-4484-4ED1-9DC7-DF13347F79EF}"/>
                </a:ext>
              </a:extLst>
            </p:cNvPr>
            <p:cNvSpPr>
              <a:spLocks noChangeShapeType="1"/>
            </p:cNvSpPr>
            <p:nvPr/>
          </p:nvSpPr>
          <p:spPr bwMode="auto">
            <a:xfrm>
              <a:off x="7620000" y="5662613"/>
              <a:ext cx="0" cy="533400"/>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53" name="Line 41">
              <a:extLst>
                <a:ext uri="{FF2B5EF4-FFF2-40B4-BE49-F238E27FC236}">
                  <a16:creationId xmlns:a16="http://schemas.microsoft.com/office/drawing/2014/main" id="{54389214-23C8-4CCA-97D6-9038B0ADCD79}"/>
                </a:ext>
              </a:extLst>
            </p:cNvPr>
            <p:cNvSpPr>
              <a:spLocks noChangeShapeType="1"/>
            </p:cNvSpPr>
            <p:nvPr/>
          </p:nvSpPr>
          <p:spPr bwMode="auto">
            <a:xfrm>
              <a:off x="8305800" y="5662613"/>
              <a:ext cx="0" cy="533400"/>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54" name="Rectangle 42" descr="羊皮纸">
              <a:extLst>
                <a:ext uri="{FF2B5EF4-FFF2-40B4-BE49-F238E27FC236}">
                  <a16:creationId xmlns:a16="http://schemas.microsoft.com/office/drawing/2014/main" id="{347BE867-4572-43BC-9035-6EDFE6672CEA}"/>
                </a:ext>
              </a:extLst>
            </p:cNvPr>
            <p:cNvSpPr>
              <a:spLocks noChangeArrowheads="1"/>
            </p:cNvSpPr>
            <p:nvPr/>
          </p:nvSpPr>
          <p:spPr bwMode="auto">
            <a:xfrm>
              <a:off x="5715000" y="5281613"/>
              <a:ext cx="762000" cy="533400"/>
            </a:xfrm>
            <a:prstGeom prst="rect">
              <a:avLst/>
            </a:prstGeom>
            <a:blipFill dpi="0" rotWithShape="0">
              <a:blip r:embed="rId2"/>
              <a:srcRect/>
              <a:tile tx="0" ty="0" sx="100000" sy="100000" flip="none" algn="tl"/>
            </a:blipFill>
            <a:ln w="9525">
              <a:solidFill>
                <a:schemeClr val="tx1"/>
              </a:solidFill>
              <a:miter lim="800000"/>
              <a:headEnd/>
              <a:tailEnd/>
            </a:ln>
            <a:effectLst>
              <a:outerShdw dist="107763" dir="2700000" algn="ctr" rotWithShape="0">
                <a:schemeClr val="bg2"/>
              </a:outerShdw>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solidFill>
                    <a:srgbClr val="000099"/>
                  </a:solidFill>
                </a:rPr>
                <a:t> 53</a:t>
              </a:r>
              <a:endParaRPr kumimoji="1" lang="en-US" altLang="zh-CN" sz="2400">
                <a:solidFill>
                  <a:srgbClr val="000099"/>
                </a:solidFill>
              </a:endParaRPr>
            </a:p>
          </p:txBody>
        </p:sp>
        <p:sp>
          <p:nvSpPr>
            <p:cNvPr id="48155" name="Rectangle 43" descr="羊皮纸">
              <a:extLst>
                <a:ext uri="{FF2B5EF4-FFF2-40B4-BE49-F238E27FC236}">
                  <a16:creationId xmlns:a16="http://schemas.microsoft.com/office/drawing/2014/main" id="{3D148211-FA5B-4A16-ACA2-4252528FD9BF}"/>
                </a:ext>
              </a:extLst>
            </p:cNvPr>
            <p:cNvSpPr>
              <a:spLocks noChangeArrowheads="1"/>
            </p:cNvSpPr>
            <p:nvPr/>
          </p:nvSpPr>
          <p:spPr bwMode="auto">
            <a:xfrm>
              <a:off x="4724400" y="5281613"/>
              <a:ext cx="762000" cy="533400"/>
            </a:xfrm>
            <a:prstGeom prst="rect">
              <a:avLst/>
            </a:prstGeom>
            <a:blipFill dpi="0" rotWithShape="0">
              <a:blip r:embed="rId2"/>
              <a:srcRect/>
              <a:tile tx="0" ty="0" sx="100000" sy="100000" flip="none" algn="tl"/>
            </a:blipFill>
            <a:ln w="9525">
              <a:solidFill>
                <a:schemeClr val="tx1"/>
              </a:solidFill>
              <a:miter lim="800000"/>
              <a:headEnd/>
              <a:tailEnd/>
            </a:ln>
            <a:effectLst>
              <a:outerShdw dist="107763" dir="2700000" algn="ctr" rotWithShape="0">
                <a:schemeClr val="bg2"/>
              </a:outerShdw>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solidFill>
                    <a:srgbClr val="000099"/>
                  </a:solidFill>
                </a:rPr>
                <a:t> 36</a:t>
              </a:r>
              <a:endParaRPr kumimoji="1" lang="en-US" altLang="zh-CN" sz="2400">
                <a:solidFill>
                  <a:srgbClr val="000099"/>
                </a:solidFill>
              </a:endParaRPr>
            </a:p>
          </p:txBody>
        </p:sp>
        <p:sp>
          <p:nvSpPr>
            <p:cNvPr id="48156" name="Line 44">
              <a:extLst>
                <a:ext uri="{FF2B5EF4-FFF2-40B4-BE49-F238E27FC236}">
                  <a16:creationId xmlns:a16="http://schemas.microsoft.com/office/drawing/2014/main" id="{C1D07CF8-168E-44B9-885B-2C1964630BDC}"/>
                </a:ext>
              </a:extLst>
            </p:cNvPr>
            <p:cNvSpPr>
              <a:spLocks noChangeShapeType="1"/>
            </p:cNvSpPr>
            <p:nvPr/>
          </p:nvSpPr>
          <p:spPr bwMode="auto">
            <a:xfrm>
              <a:off x="4876800" y="5662613"/>
              <a:ext cx="0" cy="533400"/>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57" name="Line 45">
              <a:extLst>
                <a:ext uri="{FF2B5EF4-FFF2-40B4-BE49-F238E27FC236}">
                  <a16:creationId xmlns:a16="http://schemas.microsoft.com/office/drawing/2014/main" id="{229D04EC-E890-4FD8-8A24-29F467300A26}"/>
                </a:ext>
              </a:extLst>
            </p:cNvPr>
            <p:cNvSpPr>
              <a:spLocks noChangeShapeType="1"/>
            </p:cNvSpPr>
            <p:nvPr/>
          </p:nvSpPr>
          <p:spPr bwMode="auto">
            <a:xfrm>
              <a:off x="5334000" y="5662613"/>
              <a:ext cx="0" cy="533400"/>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58" name="Line 46">
              <a:extLst>
                <a:ext uri="{FF2B5EF4-FFF2-40B4-BE49-F238E27FC236}">
                  <a16:creationId xmlns:a16="http://schemas.microsoft.com/office/drawing/2014/main" id="{865823C4-548C-4EFB-BDCD-6F10A3302B6C}"/>
                </a:ext>
              </a:extLst>
            </p:cNvPr>
            <p:cNvSpPr>
              <a:spLocks noChangeShapeType="1"/>
            </p:cNvSpPr>
            <p:nvPr/>
          </p:nvSpPr>
          <p:spPr bwMode="auto">
            <a:xfrm>
              <a:off x="5867400" y="5662613"/>
              <a:ext cx="0" cy="533400"/>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59" name="Line 47">
              <a:extLst>
                <a:ext uri="{FF2B5EF4-FFF2-40B4-BE49-F238E27FC236}">
                  <a16:creationId xmlns:a16="http://schemas.microsoft.com/office/drawing/2014/main" id="{661538D0-402C-4F6F-A089-6D8047DEBC73}"/>
                </a:ext>
              </a:extLst>
            </p:cNvPr>
            <p:cNvSpPr>
              <a:spLocks noChangeShapeType="1"/>
            </p:cNvSpPr>
            <p:nvPr/>
          </p:nvSpPr>
          <p:spPr bwMode="auto">
            <a:xfrm>
              <a:off x="6324600" y="5662613"/>
              <a:ext cx="0" cy="533400"/>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160" name="Line 48">
              <a:extLst>
                <a:ext uri="{FF2B5EF4-FFF2-40B4-BE49-F238E27FC236}">
                  <a16:creationId xmlns:a16="http://schemas.microsoft.com/office/drawing/2014/main" id="{FE01B96B-8318-4AEF-9425-8421682F7E75}"/>
                </a:ext>
              </a:extLst>
            </p:cNvPr>
            <p:cNvSpPr>
              <a:spLocks noChangeShapeType="1"/>
            </p:cNvSpPr>
            <p:nvPr/>
          </p:nvSpPr>
          <p:spPr bwMode="auto">
            <a:xfrm flipH="1">
              <a:off x="6172200" y="4748213"/>
              <a:ext cx="304800" cy="533400"/>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gr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灯片编号占位符 4">
            <a:extLst>
              <a:ext uri="{FF2B5EF4-FFF2-40B4-BE49-F238E27FC236}">
                <a16:creationId xmlns:a16="http://schemas.microsoft.com/office/drawing/2014/main" id="{01CAFEDA-57B1-4626-BA6A-B7DB0A409D7C}"/>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3575C5B-F3FA-4DE8-92D2-C57EB4C922A9}" type="slidenum">
              <a:rPr lang="en-US" altLang="zh-CN">
                <a:solidFill>
                  <a:srgbClr val="006600"/>
                </a:solidFill>
                <a:latin typeface="Courier New" panose="02070309020205020404" pitchFamily="49" charset="0"/>
                <a:ea typeface="华文新魏" panose="02010800040101010101" pitchFamily="2" charset="-122"/>
              </a:rPr>
              <a:pPr/>
              <a:t>43</a:t>
            </a:fld>
            <a:endParaRPr lang="en-US" altLang="zh-CN">
              <a:solidFill>
                <a:srgbClr val="006600"/>
              </a:solidFill>
              <a:latin typeface="Courier New" panose="02070309020205020404" pitchFamily="49" charset="0"/>
              <a:ea typeface="华文新魏" panose="02010800040101010101" pitchFamily="2" charset="-122"/>
            </a:endParaRPr>
          </a:p>
        </p:txBody>
      </p:sp>
      <p:sp>
        <p:nvSpPr>
          <p:cNvPr id="49155" name="Rectangle 2">
            <a:extLst>
              <a:ext uri="{FF2B5EF4-FFF2-40B4-BE49-F238E27FC236}">
                <a16:creationId xmlns:a16="http://schemas.microsoft.com/office/drawing/2014/main" id="{88B2C38B-4363-4259-95E8-39D85DF90A4A}"/>
              </a:ext>
            </a:extLst>
          </p:cNvPr>
          <p:cNvSpPr>
            <a:spLocks noGrp="1" noChangeArrowheads="1"/>
          </p:cNvSpPr>
          <p:nvPr>
            <p:ph type="body" idx="1"/>
          </p:nvPr>
        </p:nvSpPr>
        <p:spPr>
          <a:xfrm>
            <a:off x="34925" y="3465513"/>
            <a:ext cx="9109075" cy="2700337"/>
          </a:xfrm>
        </p:spPr>
        <p:txBody>
          <a:bodyPr/>
          <a:lstStyle/>
          <a:p>
            <a:pPr>
              <a:lnSpc>
                <a:spcPct val="110000"/>
              </a:lnSpc>
              <a:buClr>
                <a:schemeClr val="tx1"/>
              </a:buClr>
              <a:buSzPct val="50000"/>
            </a:pPr>
            <a:r>
              <a:rPr lang="zh-CN" altLang="en-US">
                <a:ea typeface="仿宋_GB2312" pitchFamily="49" charset="-122"/>
              </a:rPr>
              <a:t>在插入新关键字时，需要自底向上地分裂结点，最坏情况下从被插关键字所在叶结点到根的路径上的所有结点都要分裂。（</a:t>
            </a:r>
            <a:r>
              <a:rPr lang="en-US" altLang="zh-CN">
                <a:ea typeface="仿宋_GB2312" pitchFamily="49" charset="-122"/>
              </a:rPr>
              <a:t>P242 </a:t>
            </a:r>
            <a:r>
              <a:rPr lang="zh-CN" altLang="en-US">
                <a:ea typeface="仿宋_GB2312" pitchFamily="49" charset="-122"/>
              </a:rPr>
              <a:t>图</a:t>
            </a:r>
            <a:r>
              <a:rPr lang="en-US" altLang="zh-CN">
                <a:ea typeface="仿宋_GB2312" pitchFamily="49" charset="-122"/>
              </a:rPr>
              <a:t>9.16 (e)-(g)</a:t>
            </a:r>
            <a:r>
              <a:rPr lang="zh-CN" altLang="en-US">
                <a:ea typeface="仿宋_GB2312" pitchFamily="49" charset="-122"/>
              </a:rPr>
              <a:t>）</a:t>
            </a:r>
            <a:endParaRPr lang="en-US" altLang="zh-CN">
              <a:ea typeface="仿宋_GB2312" pitchFamily="49" charset="-122"/>
            </a:endParaRPr>
          </a:p>
          <a:p>
            <a:pPr>
              <a:lnSpc>
                <a:spcPct val="110000"/>
              </a:lnSpc>
              <a:buClr>
                <a:schemeClr val="tx1"/>
              </a:buClr>
              <a:buSzPct val="50000"/>
            </a:pPr>
            <a:r>
              <a:rPr lang="zh-CN" altLang="en-US">
                <a:latin typeface="Times New Roman" panose="02020603050405020304" pitchFamily="18" charset="0"/>
                <a:ea typeface="仿宋_GB2312" pitchFamily="49" charset="-122"/>
              </a:rPr>
              <a:t>在</a:t>
            </a:r>
            <a:r>
              <a:rPr lang="en-US" altLang="zh-CN">
                <a:latin typeface="Times New Roman" panose="02020603050405020304" pitchFamily="18" charset="0"/>
                <a:ea typeface="仿宋_GB2312" pitchFamily="49" charset="-122"/>
              </a:rPr>
              <a:t>B </a:t>
            </a:r>
            <a:r>
              <a:rPr lang="zh-CN" altLang="en-US">
                <a:latin typeface="Times New Roman" panose="02020603050405020304" pitchFamily="18" charset="0"/>
                <a:ea typeface="仿宋_GB2312" pitchFamily="49" charset="-122"/>
              </a:rPr>
              <a:t>树上删除一个关键字时，若结点中所剩关键字个数少于下限，要考虑结点的调整或合并问题。</a:t>
            </a:r>
          </a:p>
        </p:txBody>
      </p:sp>
      <p:grpSp>
        <p:nvGrpSpPr>
          <p:cNvPr id="49156" name="Group 26">
            <a:extLst>
              <a:ext uri="{FF2B5EF4-FFF2-40B4-BE49-F238E27FC236}">
                <a16:creationId xmlns:a16="http://schemas.microsoft.com/office/drawing/2014/main" id="{3A5DB16C-83B2-47CC-8907-7A11CD154D92}"/>
              </a:ext>
            </a:extLst>
          </p:cNvPr>
          <p:cNvGrpSpPr>
            <a:grpSpLocks/>
          </p:cNvGrpSpPr>
          <p:nvPr/>
        </p:nvGrpSpPr>
        <p:grpSpPr bwMode="auto">
          <a:xfrm>
            <a:off x="3732213" y="44450"/>
            <a:ext cx="5303837" cy="3349625"/>
            <a:chOff x="384" y="414"/>
            <a:chExt cx="3456" cy="2178"/>
          </a:xfrm>
        </p:grpSpPr>
        <p:sp>
          <p:nvSpPr>
            <p:cNvPr id="49173" name="Text Box 4">
              <a:extLst>
                <a:ext uri="{FF2B5EF4-FFF2-40B4-BE49-F238E27FC236}">
                  <a16:creationId xmlns:a16="http://schemas.microsoft.com/office/drawing/2014/main" id="{134EA375-1824-45A7-AAC5-17E0368CFC9B}"/>
                </a:ext>
              </a:extLst>
            </p:cNvPr>
            <p:cNvSpPr txBox="1">
              <a:spLocks noChangeArrowheads="1"/>
            </p:cNvSpPr>
            <p:nvPr/>
          </p:nvSpPr>
          <p:spPr bwMode="auto">
            <a:xfrm>
              <a:off x="1514" y="414"/>
              <a:ext cx="1457" cy="34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solidFill>
                    <a:srgbClr val="000099"/>
                  </a:solidFill>
                </a:rPr>
                <a:t>n=7 </a:t>
              </a:r>
              <a:r>
                <a:rPr kumimoji="1" lang="zh-CN" altLang="en-US" sz="2800" b="1">
                  <a:solidFill>
                    <a:srgbClr val="000099"/>
                  </a:solidFill>
                </a:rPr>
                <a:t>加入</a:t>
              </a:r>
              <a:r>
                <a:rPr kumimoji="1" lang="en-US" altLang="zh-CN" sz="2800" b="1">
                  <a:solidFill>
                    <a:srgbClr val="000099"/>
                  </a:solidFill>
                </a:rPr>
                <a:t>101</a:t>
              </a:r>
              <a:endParaRPr kumimoji="1" lang="en-US" altLang="zh-CN" sz="2400">
                <a:solidFill>
                  <a:srgbClr val="000099"/>
                </a:solidFill>
              </a:endParaRPr>
            </a:p>
          </p:txBody>
        </p:sp>
        <p:sp>
          <p:nvSpPr>
            <p:cNvPr id="49174" name="Rectangle 5" descr="羊皮纸">
              <a:extLst>
                <a:ext uri="{FF2B5EF4-FFF2-40B4-BE49-F238E27FC236}">
                  <a16:creationId xmlns:a16="http://schemas.microsoft.com/office/drawing/2014/main" id="{CBCF6F30-BFD3-403C-92A4-57D13A379044}"/>
                </a:ext>
              </a:extLst>
            </p:cNvPr>
            <p:cNvSpPr>
              <a:spLocks noChangeArrowheads="1"/>
            </p:cNvSpPr>
            <p:nvPr/>
          </p:nvSpPr>
          <p:spPr bwMode="auto">
            <a:xfrm>
              <a:off x="912" y="1440"/>
              <a:ext cx="624" cy="336"/>
            </a:xfrm>
            <a:prstGeom prst="rect">
              <a:avLst/>
            </a:prstGeom>
            <a:blipFill dpi="0" rotWithShape="0">
              <a:blip r:embed="rId2"/>
              <a:srcRect/>
              <a:tile tx="0" ty="0" sx="100000" sy="100000" flip="none" algn="tl"/>
            </a:blipFill>
            <a:ln w="9525">
              <a:solidFill>
                <a:schemeClr val="tx1"/>
              </a:solidFill>
              <a:miter lim="800000"/>
              <a:headEnd/>
              <a:tailEnd/>
            </a:ln>
            <a:effectLst>
              <a:outerShdw dist="107763" dir="2700000" algn="ctr" rotWithShape="0">
                <a:schemeClr val="bg2"/>
              </a:outerShdw>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solidFill>
                    <a:srgbClr val="000099"/>
                  </a:solidFill>
                </a:rPr>
                <a:t>  49</a:t>
              </a:r>
              <a:endParaRPr kumimoji="1" lang="en-US" altLang="zh-CN" sz="2400">
                <a:solidFill>
                  <a:srgbClr val="000099"/>
                </a:solidFill>
              </a:endParaRPr>
            </a:p>
          </p:txBody>
        </p:sp>
        <p:sp>
          <p:nvSpPr>
            <p:cNvPr id="49175" name="Line 6">
              <a:extLst>
                <a:ext uri="{FF2B5EF4-FFF2-40B4-BE49-F238E27FC236}">
                  <a16:creationId xmlns:a16="http://schemas.microsoft.com/office/drawing/2014/main" id="{90BC051A-B170-4237-84D7-D3A3E9FE2891}"/>
                </a:ext>
              </a:extLst>
            </p:cNvPr>
            <p:cNvSpPr>
              <a:spLocks noChangeShapeType="1"/>
            </p:cNvSpPr>
            <p:nvPr/>
          </p:nvSpPr>
          <p:spPr bwMode="auto">
            <a:xfrm flipH="1">
              <a:off x="672" y="1680"/>
              <a:ext cx="336" cy="336"/>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176" name="Line 7">
              <a:extLst>
                <a:ext uri="{FF2B5EF4-FFF2-40B4-BE49-F238E27FC236}">
                  <a16:creationId xmlns:a16="http://schemas.microsoft.com/office/drawing/2014/main" id="{1B7C3EB7-3EDD-4EEB-A9BC-F8559379E22B}"/>
                </a:ext>
              </a:extLst>
            </p:cNvPr>
            <p:cNvSpPr>
              <a:spLocks noChangeShapeType="1"/>
            </p:cNvSpPr>
            <p:nvPr/>
          </p:nvSpPr>
          <p:spPr bwMode="auto">
            <a:xfrm>
              <a:off x="1392" y="1680"/>
              <a:ext cx="336" cy="336"/>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177" name="Rectangle 8" descr="羊皮纸">
              <a:extLst>
                <a:ext uri="{FF2B5EF4-FFF2-40B4-BE49-F238E27FC236}">
                  <a16:creationId xmlns:a16="http://schemas.microsoft.com/office/drawing/2014/main" id="{D4051102-97DB-4C40-9DBC-2A31E805B095}"/>
                </a:ext>
              </a:extLst>
            </p:cNvPr>
            <p:cNvSpPr>
              <a:spLocks noChangeArrowheads="1"/>
            </p:cNvSpPr>
            <p:nvPr/>
          </p:nvSpPr>
          <p:spPr bwMode="auto">
            <a:xfrm>
              <a:off x="1392" y="2016"/>
              <a:ext cx="624" cy="336"/>
            </a:xfrm>
            <a:prstGeom prst="rect">
              <a:avLst/>
            </a:prstGeom>
            <a:blipFill dpi="0" rotWithShape="0">
              <a:blip r:embed="rId2"/>
              <a:srcRect/>
              <a:tile tx="0" ty="0" sx="100000" sy="100000" flip="none" algn="tl"/>
            </a:blipFill>
            <a:ln w="9525">
              <a:solidFill>
                <a:schemeClr val="tx1"/>
              </a:solidFill>
              <a:miter lim="800000"/>
              <a:headEnd/>
              <a:tailEnd/>
            </a:ln>
            <a:effectLst>
              <a:outerShdw dist="107763" dir="2700000" algn="ctr" rotWithShape="0">
                <a:schemeClr val="bg2"/>
              </a:outerShdw>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solidFill>
                    <a:srgbClr val="000099"/>
                  </a:solidFill>
                </a:rPr>
                <a:t>  53</a:t>
              </a:r>
              <a:endParaRPr kumimoji="1" lang="en-US" altLang="zh-CN" sz="2400">
                <a:solidFill>
                  <a:srgbClr val="000099"/>
                </a:solidFill>
              </a:endParaRPr>
            </a:p>
          </p:txBody>
        </p:sp>
        <p:sp>
          <p:nvSpPr>
            <p:cNvPr id="49178" name="Line 9">
              <a:extLst>
                <a:ext uri="{FF2B5EF4-FFF2-40B4-BE49-F238E27FC236}">
                  <a16:creationId xmlns:a16="http://schemas.microsoft.com/office/drawing/2014/main" id="{DE130012-1FCC-493E-9646-FF606AABDC75}"/>
                </a:ext>
              </a:extLst>
            </p:cNvPr>
            <p:cNvSpPr>
              <a:spLocks noChangeShapeType="1"/>
            </p:cNvSpPr>
            <p:nvPr/>
          </p:nvSpPr>
          <p:spPr bwMode="auto">
            <a:xfrm>
              <a:off x="1488" y="2256"/>
              <a:ext cx="0" cy="336"/>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179" name="Line 10">
              <a:extLst>
                <a:ext uri="{FF2B5EF4-FFF2-40B4-BE49-F238E27FC236}">
                  <a16:creationId xmlns:a16="http://schemas.microsoft.com/office/drawing/2014/main" id="{B98D0443-893C-4A02-8C19-04D5BFC9D30A}"/>
                </a:ext>
              </a:extLst>
            </p:cNvPr>
            <p:cNvSpPr>
              <a:spLocks noChangeShapeType="1"/>
            </p:cNvSpPr>
            <p:nvPr/>
          </p:nvSpPr>
          <p:spPr bwMode="auto">
            <a:xfrm>
              <a:off x="1920" y="2256"/>
              <a:ext cx="0" cy="336"/>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180" name="Rectangle 11" descr="羊皮纸">
              <a:extLst>
                <a:ext uri="{FF2B5EF4-FFF2-40B4-BE49-F238E27FC236}">
                  <a16:creationId xmlns:a16="http://schemas.microsoft.com/office/drawing/2014/main" id="{0A6B54C6-D32E-4680-A53E-58568DA770DE}"/>
                </a:ext>
              </a:extLst>
            </p:cNvPr>
            <p:cNvSpPr>
              <a:spLocks noChangeArrowheads="1"/>
            </p:cNvSpPr>
            <p:nvPr/>
          </p:nvSpPr>
          <p:spPr bwMode="auto">
            <a:xfrm>
              <a:off x="384" y="2016"/>
              <a:ext cx="624" cy="336"/>
            </a:xfrm>
            <a:prstGeom prst="rect">
              <a:avLst/>
            </a:prstGeom>
            <a:blipFill dpi="0" rotWithShape="0">
              <a:blip r:embed="rId2"/>
              <a:srcRect/>
              <a:tile tx="0" ty="0" sx="100000" sy="100000" flip="none" algn="tl"/>
            </a:blipFill>
            <a:ln w="9525">
              <a:solidFill>
                <a:schemeClr val="tx1"/>
              </a:solidFill>
              <a:miter lim="800000"/>
              <a:headEnd/>
              <a:tailEnd/>
            </a:ln>
            <a:effectLst>
              <a:outerShdw dist="107763" dir="2700000" algn="ctr" rotWithShape="0">
                <a:schemeClr val="bg2"/>
              </a:outerShdw>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solidFill>
                    <a:srgbClr val="000099"/>
                  </a:solidFill>
                </a:rPr>
                <a:t>  36</a:t>
              </a:r>
              <a:endParaRPr kumimoji="1" lang="en-US" altLang="zh-CN" sz="2400">
                <a:solidFill>
                  <a:srgbClr val="000099"/>
                </a:solidFill>
              </a:endParaRPr>
            </a:p>
          </p:txBody>
        </p:sp>
        <p:sp>
          <p:nvSpPr>
            <p:cNvPr id="49181" name="Line 12">
              <a:extLst>
                <a:ext uri="{FF2B5EF4-FFF2-40B4-BE49-F238E27FC236}">
                  <a16:creationId xmlns:a16="http://schemas.microsoft.com/office/drawing/2014/main" id="{3A18F5A4-D509-45A1-840D-F4568F716617}"/>
                </a:ext>
              </a:extLst>
            </p:cNvPr>
            <p:cNvSpPr>
              <a:spLocks noChangeShapeType="1"/>
            </p:cNvSpPr>
            <p:nvPr/>
          </p:nvSpPr>
          <p:spPr bwMode="auto">
            <a:xfrm>
              <a:off x="480" y="2256"/>
              <a:ext cx="0" cy="336"/>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182" name="Line 13">
              <a:extLst>
                <a:ext uri="{FF2B5EF4-FFF2-40B4-BE49-F238E27FC236}">
                  <a16:creationId xmlns:a16="http://schemas.microsoft.com/office/drawing/2014/main" id="{D4647756-7670-46F4-BEAA-7D1655ACA70B}"/>
                </a:ext>
              </a:extLst>
            </p:cNvPr>
            <p:cNvSpPr>
              <a:spLocks noChangeShapeType="1"/>
            </p:cNvSpPr>
            <p:nvPr/>
          </p:nvSpPr>
          <p:spPr bwMode="auto">
            <a:xfrm>
              <a:off x="912" y="2256"/>
              <a:ext cx="0" cy="336"/>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183" name="Rectangle 14" descr="羊皮纸">
              <a:extLst>
                <a:ext uri="{FF2B5EF4-FFF2-40B4-BE49-F238E27FC236}">
                  <a16:creationId xmlns:a16="http://schemas.microsoft.com/office/drawing/2014/main" id="{5ACA8636-94E3-455F-8C85-46EA4D540F95}"/>
                </a:ext>
              </a:extLst>
            </p:cNvPr>
            <p:cNvSpPr>
              <a:spLocks noChangeArrowheads="1"/>
            </p:cNvSpPr>
            <p:nvPr/>
          </p:nvSpPr>
          <p:spPr bwMode="auto">
            <a:xfrm>
              <a:off x="2736" y="1440"/>
              <a:ext cx="624" cy="336"/>
            </a:xfrm>
            <a:prstGeom prst="rect">
              <a:avLst/>
            </a:prstGeom>
            <a:blipFill dpi="0" rotWithShape="0">
              <a:blip r:embed="rId2"/>
              <a:srcRect/>
              <a:tile tx="0" ty="0" sx="100000" sy="100000" flip="none" algn="tl"/>
            </a:blipFill>
            <a:ln w="9525">
              <a:solidFill>
                <a:schemeClr val="tx1"/>
              </a:solidFill>
              <a:miter lim="800000"/>
              <a:headEnd/>
              <a:tailEnd/>
            </a:ln>
            <a:effectLst>
              <a:outerShdw dist="107763" dir="2700000" algn="ctr" rotWithShape="0">
                <a:schemeClr val="bg2"/>
              </a:outerShdw>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solidFill>
                    <a:srgbClr val="000099"/>
                  </a:solidFill>
                </a:rPr>
                <a:t> 139</a:t>
              </a:r>
              <a:endParaRPr kumimoji="1" lang="en-US" altLang="zh-CN" sz="2400">
                <a:solidFill>
                  <a:srgbClr val="000099"/>
                </a:solidFill>
              </a:endParaRPr>
            </a:p>
          </p:txBody>
        </p:sp>
        <p:sp>
          <p:nvSpPr>
            <p:cNvPr id="49184" name="Line 15">
              <a:extLst>
                <a:ext uri="{FF2B5EF4-FFF2-40B4-BE49-F238E27FC236}">
                  <a16:creationId xmlns:a16="http://schemas.microsoft.com/office/drawing/2014/main" id="{7698EF03-233B-4FEA-903F-A8DFCD56276B}"/>
                </a:ext>
              </a:extLst>
            </p:cNvPr>
            <p:cNvSpPr>
              <a:spLocks noChangeShapeType="1"/>
            </p:cNvSpPr>
            <p:nvPr/>
          </p:nvSpPr>
          <p:spPr bwMode="auto">
            <a:xfrm flipH="1">
              <a:off x="2496" y="1680"/>
              <a:ext cx="336" cy="336"/>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185" name="Line 16">
              <a:extLst>
                <a:ext uri="{FF2B5EF4-FFF2-40B4-BE49-F238E27FC236}">
                  <a16:creationId xmlns:a16="http://schemas.microsoft.com/office/drawing/2014/main" id="{138768D9-4442-4792-9C45-B69572FAE699}"/>
                </a:ext>
              </a:extLst>
            </p:cNvPr>
            <p:cNvSpPr>
              <a:spLocks noChangeShapeType="1"/>
            </p:cNvSpPr>
            <p:nvPr/>
          </p:nvSpPr>
          <p:spPr bwMode="auto">
            <a:xfrm>
              <a:off x="3216" y="1680"/>
              <a:ext cx="336" cy="336"/>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186" name="Rectangle 17" descr="羊皮纸">
              <a:extLst>
                <a:ext uri="{FF2B5EF4-FFF2-40B4-BE49-F238E27FC236}">
                  <a16:creationId xmlns:a16="http://schemas.microsoft.com/office/drawing/2014/main" id="{61D214BF-1220-4D72-BEC2-B8155B86534B}"/>
                </a:ext>
              </a:extLst>
            </p:cNvPr>
            <p:cNvSpPr>
              <a:spLocks noChangeArrowheads="1"/>
            </p:cNvSpPr>
            <p:nvPr/>
          </p:nvSpPr>
          <p:spPr bwMode="auto">
            <a:xfrm>
              <a:off x="3216" y="2016"/>
              <a:ext cx="624" cy="336"/>
            </a:xfrm>
            <a:prstGeom prst="rect">
              <a:avLst/>
            </a:prstGeom>
            <a:blipFill dpi="0" rotWithShape="0">
              <a:blip r:embed="rId2"/>
              <a:srcRect/>
              <a:tile tx="0" ty="0" sx="100000" sy="100000" flip="none" algn="tl"/>
            </a:blipFill>
            <a:ln w="9525">
              <a:solidFill>
                <a:schemeClr val="tx1"/>
              </a:solidFill>
              <a:miter lim="800000"/>
              <a:headEnd/>
              <a:tailEnd/>
            </a:ln>
            <a:effectLst>
              <a:outerShdw dist="107763" dir="2700000" algn="ctr" rotWithShape="0">
                <a:schemeClr val="bg2"/>
              </a:outerShdw>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solidFill>
                    <a:srgbClr val="000099"/>
                  </a:solidFill>
                </a:rPr>
                <a:t> 145</a:t>
              </a:r>
              <a:endParaRPr kumimoji="1" lang="en-US" altLang="zh-CN" sz="2400">
                <a:solidFill>
                  <a:srgbClr val="000099"/>
                </a:solidFill>
              </a:endParaRPr>
            </a:p>
          </p:txBody>
        </p:sp>
        <p:sp>
          <p:nvSpPr>
            <p:cNvPr id="49187" name="Line 18">
              <a:extLst>
                <a:ext uri="{FF2B5EF4-FFF2-40B4-BE49-F238E27FC236}">
                  <a16:creationId xmlns:a16="http://schemas.microsoft.com/office/drawing/2014/main" id="{68C84A5C-60D9-4B5F-868E-AF85428519F0}"/>
                </a:ext>
              </a:extLst>
            </p:cNvPr>
            <p:cNvSpPr>
              <a:spLocks noChangeShapeType="1"/>
            </p:cNvSpPr>
            <p:nvPr/>
          </p:nvSpPr>
          <p:spPr bwMode="auto">
            <a:xfrm>
              <a:off x="3312" y="2256"/>
              <a:ext cx="0" cy="336"/>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188" name="Line 19">
              <a:extLst>
                <a:ext uri="{FF2B5EF4-FFF2-40B4-BE49-F238E27FC236}">
                  <a16:creationId xmlns:a16="http://schemas.microsoft.com/office/drawing/2014/main" id="{9AB0ED4B-3309-4708-929D-D099B70C984C}"/>
                </a:ext>
              </a:extLst>
            </p:cNvPr>
            <p:cNvSpPr>
              <a:spLocks noChangeShapeType="1"/>
            </p:cNvSpPr>
            <p:nvPr/>
          </p:nvSpPr>
          <p:spPr bwMode="auto">
            <a:xfrm>
              <a:off x="3744" y="2256"/>
              <a:ext cx="0" cy="336"/>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189" name="Rectangle 20" descr="羊皮纸">
              <a:extLst>
                <a:ext uri="{FF2B5EF4-FFF2-40B4-BE49-F238E27FC236}">
                  <a16:creationId xmlns:a16="http://schemas.microsoft.com/office/drawing/2014/main" id="{FE58FF33-C2EA-46B7-94C2-F4DA5861B6B6}"/>
                </a:ext>
              </a:extLst>
            </p:cNvPr>
            <p:cNvSpPr>
              <a:spLocks noChangeArrowheads="1"/>
            </p:cNvSpPr>
            <p:nvPr/>
          </p:nvSpPr>
          <p:spPr bwMode="auto">
            <a:xfrm>
              <a:off x="2208" y="2016"/>
              <a:ext cx="624" cy="336"/>
            </a:xfrm>
            <a:prstGeom prst="rect">
              <a:avLst/>
            </a:prstGeom>
            <a:blipFill dpi="0" rotWithShape="0">
              <a:blip r:embed="rId2"/>
              <a:srcRect/>
              <a:tile tx="0" ty="0" sx="100000" sy="100000" flip="none" algn="tl"/>
            </a:blipFill>
            <a:ln w="9525">
              <a:solidFill>
                <a:schemeClr val="tx1"/>
              </a:solidFill>
              <a:miter lim="800000"/>
              <a:headEnd/>
              <a:tailEnd/>
            </a:ln>
            <a:effectLst>
              <a:outerShdw dist="107763" dir="2700000" algn="ctr" rotWithShape="0">
                <a:schemeClr val="bg2"/>
              </a:outerShdw>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solidFill>
                    <a:srgbClr val="000099"/>
                  </a:solidFill>
                </a:rPr>
                <a:t> 101</a:t>
              </a:r>
              <a:endParaRPr kumimoji="1" lang="en-US" altLang="zh-CN" sz="2400">
                <a:solidFill>
                  <a:srgbClr val="000099"/>
                </a:solidFill>
              </a:endParaRPr>
            </a:p>
          </p:txBody>
        </p:sp>
        <p:sp>
          <p:nvSpPr>
            <p:cNvPr id="49190" name="Line 21">
              <a:extLst>
                <a:ext uri="{FF2B5EF4-FFF2-40B4-BE49-F238E27FC236}">
                  <a16:creationId xmlns:a16="http://schemas.microsoft.com/office/drawing/2014/main" id="{53C9C99F-9746-4865-9934-43E506C63667}"/>
                </a:ext>
              </a:extLst>
            </p:cNvPr>
            <p:cNvSpPr>
              <a:spLocks noChangeShapeType="1"/>
            </p:cNvSpPr>
            <p:nvPr/>
          </p:nvSpPr>
          <p:spPr bwMode="auto">
            <a:xfrm>
              <a:off x="2304" y="2256"/>
              <a:ext cx="0" cy="336"/>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191" name="Line 22">
              <a:extLst>
                <a:ext uri="{FF2B5EF4-FFF2-40B4-BE49-F238E27FC236}">
                  <a16:creationId xmlns:a16="http://schemas.microsoft.com/office/drawing/2014/main" id="{8AC020E3-E3B0-4BCE-8B34-A39BFE9BB6F6}"/>
                </a:ext>
              </a:extLst>
            </p:cNvPr>
            <p:cNvSpPr>
              <a:spLocks noChangeShapeType="1"/>
            </p:cNvSpPr>
            <p:nvPr/>
          </p:nvSpPr>
          <p:spPr bwMode="auto">
            <a:xfrm>
              <a:off x="2736" y="2256"/>
              <a:ext cx="0" cy="336"/>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192" name="Rectangle 23" descr="羊皮纸">
              <a:extLst>
                <a:ext uri="{FF2B5EF4-FFF2-40B4-BE49-F238E27FC236}">
                  <a16:creationId xmlns:a16="http://schemas.microsoft.com/office/drawing/2014/main" id="{A34FC045-79F0-4E2B-8BF3-B95541CE5AD3}"/>
                </a:ext>
              </a:extLst>
            </p:cNvPr>
            <p:cNvSpPr>
              <a:spLocks noChangeArrowheads="1"/>
            </p:cNvSpPr>
            <p:nvPr/>
          </p:nvSpPr>
          <p:spPr bwMode="auto">
            <a:xfrm>
              <a:off x="1824" y="768"/>
              <a:ext cx="624" cy="336"/>
            </a:xfrm>
            <a:prstGeom prst="rect">
              <a:avLst/>
            </a:prstGeom>
            <a:blipFill dpi="0" rotWithShape="0">
              <a:blip r:embed="rId2"/>
              <a:srcRect/>
              <a:tile tx="0" ty="0" sx="100000" sy="100000" flip="none" algn="tl"/>
            </a:blipFill>
            <a:ln w="9525">
              <a:solidFill>
                <a:schemeClr val="tx1"/>
              </a:solidFill>
              <a:miter lim="800000"/>
              <a:headEnd/>
              <a:tailEnd/>
            </a:ln>
            <a:effectLst>
              <a:outerShdw dist="107763" dir="2700000" algn="ctr" rotWithShape="0">
                <a:schemeClr val="bg2"/>
              </a:outerShdw>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solidFill>
                    <a:srgbClr val="000099"/>
                  </a:solidFill>
                </a:rPr>
                <a:t>  75</a:t>
              </a:r>
              <a:endParaRPr kumimoji="1" lang="en-US" altLang="zh-CN" sz="2400">
                <a:solidFill>
                  <a:srgbClr val="000099"/>
                </a:solidFill>
              </a:endParaRPr>
            </a:p>
          </p:txBody>
        </p:sp>
        <p:sp>
          <p:nvSpPr>
            <p:cNvPr id="49193" name="Line 24">
              <a:extLst>
                <a:ext uri="{FF2B5EF4-FFF2-40B4-BE49-F238E27FC236}">
                  <a16:creationId xmlns:a16="http://schemas.microsoft.com/office/drawing/2014/main" id="{02629954-A7A5-4370-BADF-057F94B86551}"/>
                </a:ext>
              </a:extLst>
            </p:cNvPr>
            <p:cNvSpPr>
              <a:spLocks noChangeShapeType="1"/>
            </p:cNvSpPr>
            <p:nvPr/>
          </p:nvSpPr>
          <p:spPr bwMode="auto">
            <a:xfrm flipH="1">
              <a:off x="1248" y="960"/>
              <a:ext cx="672" cy="480"/>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194" name="Line 25">
              <a:extLst>
                <a:ext uri="{FF2B5EF4-FFF2-40B4-BE49-F238E27FC236}">
                  <a16:creationId xmlns:a16="http://schemas.microsoft.com/office/drawing/2014/main" id="{CAF312B1-ADF3-47E9-AB68-795692D6D4A1}"/>
                </a:ext>
              </a:extLst>
            </p:cNvPr>
            <p:cNvSpPr>
              <a:spLocks noChangeShapeType="1"/>
            </p:cNvSpPr>
            <p:nvPr/>
          </p:nvSpPr>
          <p:spPr bwMode="auto">
            <a:xfrm>
              <a:off x="2352" y="960"/>
              <a:ext cx="672" cy="480"/>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49157" name="组合 28">
            <a:extLst>
              <a:ext uri="{FF2B5EF4-FFF2-40B4-BE49-F238E27FC236}">
                <a16:creationId xmlns:a16="http://schemas.microsoft.com/office/drawing/2014/main" id="{7FDEBE7B-7E24-4864-B576-A549E47A84B2}"/>
              </a:ext>
            </a:extLst>
          </p:cNvPr>
          <p:cNvGrpSpPr>
            <a:grpSpLocks/>
          </p:cNvGrpSpPr>
          <p:nvPr/>
        </p:nvGrpSpPr>
        <p:grpSpPr bwMode="auto">
          <a:xfrm>
            <a:off x="107950" y="115888"/>
            <a:ext cx="3733800" cy="2443162"/>
            <a:chOff x="4724400" y="3752850"/>
            <a:chExt cx="3733800" cy="2443163"/>
          </a:xfrm>
        </p:grpSpPr>
        <p:sp>
          <p:nvSpPr>
            <p:cNvPr id="49158" name="Rectangle 2" descr="羊皮纸">
              <a:extLst>
                <a:ext uri="{FF2B5EF4-FFF2-40B4-BE49-F238E27FC236}">
                  <a16:creationId xmlns:a16="http://schemas.microsoft.com/office/drawing/2014/main" id="{5B3E2D4E-7C5B-4DD9-BCB4-2F8B46CFB0D8}"/>
                </a:ext>
              </a:extLst>
            </p:cNvPr>
            <p:cNvSpPr>
              <a:spLocks noChangeArrowheads="1"/>
            </p:cNvSpPr>
            <p:nvPr/>
          </p:nvSpPr>
          <p:spPr bwMode="auto">
            <a:xfrm>
              <a:off x="5791200" y="4367213"/>
              <a:ext cx="1371600" cy="533400"/>
            </a:xfrm>
            <a:prstGeom prst="rect">
              <a:avLst/>
            </a:prstGeom>
            <a:blipFill dpi="0" rotWithShape="0">
              <a:blip r:embed="rId2"/>
              <a:srcRect/>
              <a:tile tx="0" ty="0" sx="100000" sy="100000" flip="none" algn="tl"/>
            </a:blipFill>
            <a:ln w="9525">
              <a:solidFill>
                <a:schemeClr val="tx1"/>
              </a:solidFill>
              <a:miter lim="800000"/>
              <a:headEnd/>
              <a:tailEnd/>
            </a:ln>
            <a:effectLst>
              <a:outerShdw dist="107763" dir="2700000" algn="ctr" rotWithShape="0">
                <a:schemeClr val="bg2"/>
              </a:outerShdw>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solidFill>
                    <a:srgbClr val="000099"/>
                  </a:solidFill>
                </a:rPr>
                <a:t> 49  75</a:t>
              </a:r>
              <a:endParaRPr kumimoji="1" lang="en-US" altLang="zh-CN" sz="2400">
                <a:solidFill>
                  <a:srgbClr val="000099"/>
                </a:solidFill>
              </a:endParaRPr>
            </a:p>
          </p:txBody>
        </p:sp>
        <p:sp>
          <p:nvSpPr>
            <p:cNvPr id="49159" name="Text Box 35">
              <a:extLst>
                <a:ext uri="{FF2B5EF4-FFF2-40B4-BE49-F238E27FC236}">
                  <a16:creationId xmlns:a16="http://schemas.microsoft.com/office/drawing/2014/main" id="{506114F3-17A4-4E37-BD1C-FA1D4B068670}"/>
                </a:ext>
              </a:extLst>
            </p:cNvPr>
            <p:cNvSpPr txBox="1">
              <a:spLocks noChangeArrowheads="1"/>
            </p:cNvSpPr>
            <p:nvPr/>
          </p:nvSpPr>
          <p:spPr bwMode="auto">
            <a:xfrm>
              <a:off x="5599113" y="3752850"/>
              <a:ext cx="2036135" cy="52322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solidFill>
                    <a:srgbClr val="000099"/>
                  </a:solidFill>
                </a:rPr>
                <a:t>n=6 </a:t>
              </a:r>
              <a:r>
                <a:rPr kumimoji="1" lang="zh-CN" altLang="en-US" sz="2800" b="1">
                  <a:solidFill>
                    <a:srgbClr val="000099"/>
                  </a:solidFill>
                </a:rPr>
                <a:t>加入</a:t>
              </a:r>
              <a:r>
                <a:rPr kumimoji="1" lang="en-US" altLang="zh-CN" sz="2800" b="1">
                  <a:solidFill>
                    <a:srgbClr val="000099"/>
                  </a:solidFill>
                </a:rPr>
                <a:t>36</a:t>
              </a:r>
              <a:endParaRPr kumimoji="1" lang="en-US" altLang="zh-CN" sz="2800">
                <a:solidFill>
                  <a:srgbClr val="000099"/>
                </a:solidFill>
              </a:endParaRPr>
            </a:p>
          </p:txBody>
        </p:sp>
        <p:sp>
          <p:nvSpPr>
            <p:cNvPr id="49160" name="Line 36">
              <a:extLst>
                <a:ext uri="{FF2B5EF4-FFF2-40B4-BE49-F238E27FC236}">
                  <a16:creationId xmlns:a16="http://schemas.microsoft.com/office/drawing/2014/main" id="{AD74A689-139D-4D7C-AC92-446F1A719621}"/>
                </a:ext>
              </a:extLst>
            </p:cNvPr>
            <p:cNvSpPr>
              <a:spLocks noChangeShapeType="1"/>
            </p:cNvSpPr>
            <p:nvPr/>
          </p:nvSpPr>
          <p:spPr bwMode="auto">
            <a:xfrm flipH="1">
              <a:off x="5334000" y="4748213"/>
              <a:ext cx="533400" cy="533400"/>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161" name="Line 37">
              <a:extLst>
                <a:ext uri="{FF2B5EF4-FFF2-40B4-BE49-F238E27FC236}">
                  <a16:creationId xmlns:a16="http://schemas.microsoft.com/office/drawing/2014/main" id="{E68DA9B2-17C6-4A8C-9B6B-1686A5EC36CD}"/>
                </a:ext>
              </a:extLst>
            </p:cNvPr>
            <p:cNvSpPr>
              <a:spLocks noChangeShapeType="1"/>
            </p:cNvSpPr>
            <p:nvPr/>
          </p:nvSpPr>
          <p:spPr bwMode="auto">
            <a:xfrm>
              <a:off x="7010400" y="4748213"/>
              <a:ext cx="533400" cy="533400"/>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162" name="Rectangle 38" descr="羊皮纸">
              <a:extLst>
                <a:ext uri="{FF2B5EF4-FFF2-40B4-BE49-F238E27FC236}">
                  <a16:creationId xmlns:a16="http://schemas.microsoft.com/office/drawing/2014/main" id="{95DD7234-401A-42FA-AB6A-59B6A378083E}"/>
                </a:ext>
              </a:extLst>
            </p:cNvPr>
            <p:cNvSpPr>
              <a:spLocks noChangeArrowheads="1"/>
            </p:cNvSpPr>
            <p:nvPr/>
          </p:nvSpPr>
          <p:spPr bwMode="auto">
            <a:xfrm>
              <a:off x="6705600" y="5281613"/>
              <a:ext cx="1752600" cy="533400"/>
            </a:xfrm>
            <a:prstGeom prst="rect">
              <a:avLst/>
            </a:prstGeom>
            <a:blipFill dpi="0" rotWithShape="0">
              <a:blip r:embed="rId2"/>
              <a:srcRect/>
              <a:tile tx="0" ty="0" sx="100000" sy="100000" flip="none" algn="tl"/>
            </a:blipFill>
            <a:ln w="9525">
              <a:solidFill>
                <a:schemeClr val="tx1"/>
              </a:solidFill>
              <a:miter lim="800000"/>
              <a:headEnd/>
              <a:tailEnd/>
            </a:ln>
            <a:effectLst>
              <a:outerShdw dist="107763" dir="2700000" algn="ctr" rotWithShape="0">
                <a:schemeClr val="bg2"/>
              </a:outerShdw>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solidFill>
                    <a:srgbClr val="000099"/>
                  </a:solidFill>
                </a:rPr>
                <a:t> 139  145</a:t>
              </a:r>
              <a:endParaRPr kumimoji="1" lang="en-US" altLang="zh-CN" sz="2400">
                <a:solidFill>
                  <a:srgbClr val="000099"/>
                </a:solidFill>
              </a:endParaRPr>
            </a:p>
          </p:txBody>
        </p:sp>
        <p:sp>
          <p:nvSpPr>
            <p:cNvPr id="49163" name="Line 39">
              <a:extLst>
                <a:ext uri="{FF2B5EF4-FFF2-40B4-BE49-F238E27FC236}">
                  <a16:creationId xmlns:a16="http://schemas.microsoft.com/office/drawing/2014/main" id="{D2329669-7FC4-4575-BFF1-3B1B66801BFF}"/>
                </a:ext>
              </a:extLst>
            </p:cNvPr>
            <p:cNvSpPr>
              <a:spLocks noChangeShapeType="1"/>
            </p:cNvSpPr>
            <p:nvPr/>
          </p:nvSpPr>
          <p:spPr bwMode="auto">
            <a:xfrm>
              <a:off x="6858000" y="5662613"/>
              <a:ext cx="0" cy="533400"/>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164" name="Line 40">
              <a:extLst>
                <a:ext uri="{FF2B5EF4-FFF2-40B4-BE49-F238E27FC236}">
                  <a16:creationId xmlns:a16="http://schemas.microsoft.com/office/drawing/2014/main" id="{F961DD17-AA9B-4FE4-A6F0-090E28606F68}"/>
                </a:ext>
              </a:extLst>
            </p:cNvPr>
            <p:cNvSpPr>
              <a:spLocks noChangeShapeType="1"/>
            </p:cNvSpPr>
            <p:nvPr/>
          </p:nvSpPr>
          <p:spPr bwMode="auto">
            <a:xfrm>
              <a:off x="7620000" y="5662613"/>
              <a:ext cx="0" cy="533400"/>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165" name="Line 41">
              <a:extLst>
                <a:ext uri="{FF2B5EF4-FFF2-40B4-BE49-F238E27FC236}">
                  <a16:creationId xmlns:a16="http://schemas.microsoft.com/office/drawing/2014/main" id="{70A6922B-AC8F-4BF9-ADA1-BD1C9F9DA49C}"/>
                </a:ext>
              </a:extLst>
            </p:cNvPr>
            <p:cNvSpPr>
              <a:spLocks noChangeShapeType="1"/>
            </p:cNvSpPr>
            <p:nvPr/>
          </p:nvSpPr>
          <p:spPr bwMode="auto">
            <a:xfrm>
              <a:off x="8305800" y="5662613"/>
              <a:ext cx="0" cy="533400"/>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166" name="Rectangle 42" descr="羊皮纸">
              <a:extLst>
                <a:ext uri="{FF2B5EF4-FFF2-40B4-BE49-F238E27FC236}">
                  <a16:creationId xmlns:a16="http://schemas.microsoft.com/office/drawing/2014/main" id="{19F9D72C-235F-4C35-BA44-35B75B448804}"/>
                </a:ext>
              </a:extLst>
            </p:cNvPr>
            <p:cNvSpPr>
              <a:spLocks noChangeArrowheads="1"/>
            </p:cNvSpPr>
            <p:nvPr/>
          </p:nvSpPr>
          <p:spPr bwMode="auto">
            <a:xfrm>
              <a:off x="5715000" y="5281613"/>
              <a:ext cx="762000" cy="533400"/>
            </a:xfrm>
            <a:prstGeom prst="rect">
              <a:avLst/>
            </a:prstGeom>
            <a:blipFill dpi="0" rotWithShape="0">
              <a:blip r:embed="rId2"/>
              <a:srcRect/>
              <a:tile tx="0" ty="0" sx="100000" sy="100000" flip="none" algn="tl"/>
            </a:blipFill>
            <a:ln w="9525">
              <a:solidFill>
                <a:schemeClr val="tx1"/>
              </a:solidFill>
              <a:miter lim="800000"/>
              <a:headEnd/>
              <a:tailEnd/>
            </a:ln>
            <a:effectLst>
              <a:outerShdw dist="107763" dir="2700000" algn="ctr" rotWithShape="0">
                <a:schemeClr val="bg2"/>
              </a:outerShdw>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solidFill>
                    <a:srgbClr val="000099"/>
                  </a:solidFill>
                </a:rPr>
                <a:t> 53</a:t>
              </a:r>
              <a:endParaRPr kumimoji="1" lang="en-US" altLang="zh-CN" sz="2400">
                <a:solidFill>
                  <a:srgbClr val="000099"/>
                </a:solidFill>
              </a:endParaRPr>
            </a:p>
          </p:txBody>
        </p:sp>
        <p:sp>
          <p:nvSpPr>
            <p:cNvPr id="49167" name="Rectangle 43" descr="羊皮纸">
              <a:extLst>
                <a:ext uri="{FF2B5EF4-FFF2-40B4-BE49-F238E27FC236}">
                  <a16:creationId xmlns:a16="http://schemas.microsoft.com/office/drawing/2014/main" id="{BD2D33F1-10B1-42A0-9189-4FC47141B293}"/>
                </a:ext>
              </a:extLst>
            </p:cNvPr>
            <p:cNvSpPr>
              <a:spLocks noChangeArrowheads="1"/>
            </p:cNvSpPr>
            <p:nvPr/>
          </p:nvSpPr>
          <p:spPr bwMode="auto">
            <a:xfrm>
              <a:off x="4724400" y="5281613"/>
              <a:ext cx="762000" cy="533400"/>
            </a:xfrm>
            <a:prstGeom prst="rect">
              <a:avLst/>
            </a:prstGeom>
            <a:blipFill dpi="0" rotWithShape="0">
              <a:blip r:embed="rId2"/>
              <a:srcRect/>
              <a:tile tx="0" ty="0" sx="100000" sy="100000" flip="none" algn="tl"/>
            </a:blipFill>
            <a:ln w="9525">
              <a:solidFill>
                <a:schemeClr val="tx1"/>
              </a:solidFill>
              <a:miter lim="800000"/>
              <a:headEnd/>
              <a:tailEnd/>
            </a:ln>
            <a:effectLst>
              <a:outerShdw dist="107763" dir="2700000" algn="ctr" rotWithShape="0">
                <a:schemeClr val="bg2"/>
              </a:outerShdw>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800" b="1">
                  <a:solidFill>
                    <a:srgbClr val="000099"/>
                  </a:solidFill>
                </a:rPr>
                <a:t> 36</a:t>
              </a:r>
              <a:endParaRPr kumimoji="1" lang="en-US" altLang="zh-CN" sz="2400">
                <a:solidFill>
                  <a:srgbClr val="000099"/>
                </a:solidFill>
              </a:endParaRPr>
            </a:p>
          </p:txBody>
        </p:sp>
        <p:sp>
          <p:nvSpPr>
            <p:cNvPr id="49168" name="Line 44">
              <a:extLst>
                <a:ext uri="{FF2B5EF4-FFF2-40B4-BE49-F238E27FC236}">
                  <a16:creationId xmlns:a16="http://schemas.microsoft.com/office/drawing/2014/main" id="{A9BB19DA-219C-42A5-A0D7-63FE25856720}"/>
                </a:ext>
              </a:extLst>
            </p:cNvPr>
            <p:cNvSpPr>
              <a:spLocks noChangeShapeType="1"/>
            </p:cNvSpPr>
            <p:nvPr/>
          </p:nvSpPr>
          <p:spPr bwMode="auto">
            <a:xfrm>
              <a:off x="4876800" y="5662613"/>
              <a:ext cx="0" cy="533400"/>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169" name="Line 45">
              <a:extLst>
                <a:ext uri="{FF2B5EF4-FFF2-40B4-BE49-F238E27FC236}">
                  <a16:creationId xmlns:a16="http://schemas.microsoft.com/office/drawing/2014/main" id="{7C36D7A2-CDCA-4237-9FE1-8C893A321F5C}"/>
                </a:ext>
              </a:extLst>
            </p:cNvPr>
            <p:cNvSpPr>
              <a:spLocks noChangeShapeType="1"/>
            </p:cNvSpPr>
            <p:nvPr/>
          </p:nvSpPr>
          <p:spPr bwMode="auto">
            <a:xfrm>
              <a:off x="5334000" y="5662613"/>
              <a:ext cx="0" cy="533400"/>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170" name="Line 46">
              <a:extLst>
                <a:ext uri="{FF2B5EF4-FFF2-40B4-BE49-F238E27FC236}">
                  <a16:creationId xmlns:a16="http://schemas.microsoft.com/office/drawing/2014/main" id="{1351F06B-7EEC-4B39-BC2E-62A3385A4C28}"/>
                </a:ext>
              </a:extLst>
            </p:cNvPr>
            <p:cNvSpPr>
              <a:spLocks noChangeShapeType="1"/>
            </p:cNvSpPr>
            <p:nvPr/>
          </p:nvSpPr>
          <p:spPr bwMode="auto">
            <a:xfrm>
              <a:off x="5867400" y="5662613"/>
              <a:ext cx="0" cy="533400"/>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171" name="Line 47">
              <a:extLst>
                <a:ext uri="{FF2B5EF4-FFF2-40B4-BE49-F238E27FC236}">
                  <a16:creationId xmlns:a16="http://schemas.microsoft.com/office/drawing/2014/main" id="{5F1CAEFD-A245-4B09-AA22-A016407C83C6}"/>
                </a:ext>
              </a:extLst>
            </p:cNvPr>
            <p:cNvSpPr>
              <a:spLocks noChangeShapeType="1"/>
            </p:cNvSpPr>
            <p:nvPr/>
          </p:nvSpPr>
          <p:spPr bwMode="auto">
            <a:xfrm>
              <a:off x="6324600" y="5662613"/>
              <a:ext cx="0" cy="533400"/>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172" name="Line 48">
              <a:extLst>
                <a:ext uri="{FF2B5EF4-FFF2-40B4-BE49-F238E27FC236}">
                  <a16:creationId xmlns:a16="http://schemas.microsoft.com/office/drawing/2014/main" id="{E4061EB9-B4D0-4226-8571-711A682A8E3A}"/>
                </a:ext>
              </a:extLst>
            </p:cNvPr>
            <p:cNvSpPr>
              <a:spLocks noChangeShapeType="1"/>
            </p:cNvSpPr>
            <p:nvPr/>
          </p:nvSpPr>
          <p:spPr bwMode="auto">
            <a:xfrm flipH="1">
              <a:off x="6172200" y="4748213"/>
              <a:ext cx="304800" cy="533400"/>
            </a:xfrm>
            <a:prstGeom prst="line">
              <a:avLst/>
            </a:prstGeom>
            <a:noFill/>
            <a:ln w="28575">
              <a:solidFill>
                <a:srgbClr val="CC3300"/>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gr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1E5397-3DF4-45B4-97C4-546C4915E56A}"/>
              </a:ext>
            </a:extLst>
          </p:cNvPr>
          <p:cNvSpPr>
            <a:spLocks noGrp="1"/>
          </p:cNvSpPr>
          <p:nvPr>
            <p:ph type="title"/>
          </p:nvPr>
        </p:nvSpPr>
        <p:spPr/>
        <p:txBody>
          <a:bodyPr/>
          <a:lstStyle/>
          <a:p>
            <a:r>
              <a:rPr lang="en-US" altLang="zh-CN" dirty="0">
                <a:latin typeface="华文新魏" pitchFamily="2" charset="-122"/>
                <a:ea typeface="隶书"/>
              </a:rPr>
              <a:t>B </a:t>
            </a:r>
            <a:r>
              <a:rPr lang="zh-CN" altLang="en-US" dirty="0">
                <a:latin typeface="华文新魏" pitchFamily="2" charset="-122"/>
                <a:ea typeface="隶书"/>
              </a:rPr>
              <a:t>树的删除</a:t>
            </a:r>
            <a:endParaRPr lang="zh-CN" altLang="en-US" dirty="0">
              <a:ea typeface="隶书"/>
            </a:endParaRP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844F026D-8BD2-4795-8769-FB16E031C7E2}"/>
                  </a:ext>
                </a:extLst>
              </p:cNvPr>
              <p:cNvSpPr>
                <a:spLocks noGrp="1"/>
              </p:cNvSpPr>
              <p:nvPr>
                <p:ph idx="1"/>
              </p:nvPr>
            </p:nvSpPr>
            <p:spPr/>
            <p:txBody>
              <a:bodyPr/>
              <a:lstStyle/>
              <a:p>
                <a:r>
                  <a:rPr lang="zh-CN" altLang="en-US" dirty="0"/>
                  <a:t>结点有多于</a:t>
                </a:r>
                <a14:m>
                  <m:oMath xmlns:m="http://schemas.openxmlformats.org/officeDocument/2006/math">
                    <m:d>
                      <m:dPr>
                        <m:begChr m:val="⌈"/>
                        <m:endChr m:val="⌉"/>
                        <m:ctrlPr>
                          <a:rPr kumimoji="0" lang="en-US" altLang="zh-CN" sz="2000" b="1" i="1" u="none" strike="noStrike" kern="0" cap="none" spc="0" normalizeH="0" baseline="0" noProof="0" smtClean="0">
                            <a:ln>
                              <a:noFill/>
                            </a:ln>
                            <a:solidFill>
                              <a:srgbClr val="000000"/>
                            </a:solidFill>
                            <a:effectLst/>
                            <a:uLnTx/>
                            <a:uFillTx/>
                            <a:latin typeface="Cambria Math" panose="02040503050406030204" pitchFamily="18" charset="0"/>
                            <a:cs typeface="+mn-cs"/>
                          </a:rPr>
                        </m:ctrlPr>
                      </m:dPr>
                      <m:e>
                        <m:f>
                          <m:fPr>
                            <m:ctrlPr>
                              <a:rPr kumimoji="0" lang="en-US" altLang="zh-CN" sz="2000" b="1" i="1" u="none" strike="noStrike" kern="0" cap="none" spc="0" normalizeH="0" baseline="0" noProof="0" smtClean="0">
                                <a:ln>
                                  <a:noFill/>
                                </a:ln>
                                <a:solidFill>
                                  <a:srgbClr val="000000"/>
                                </a:solidFill>
                                <a:effectLst/>
                                <a:uLnTx/>
                                <a:uFillTx/>
                                <a:latin typeface="Cambria Math" panose="02040503050406030204" pitchFamily="18" charset="0"/>
                                <a:cs typeface="+mn-cs"/>
                              </a:rPr>
                            </m:ctrlPr>
                          </m:fPr>
                          <m:num>
                            <m:r>
                              <m:rPr>
                                <m:sty m:val="p"/>
                              </m:rPr>
                              <a:rPr kumimoji="0" lang="en-US" altLang="zh-CN" sz="2000" b="1" i="1" u="none" strike="noStrike" kern="0" cap="none" spc="0" normalizeH="0" baseline="0" noProof="0">
                                <a:ln>
                                  <a:noFill/>
                                </a:ln>
                                <a:solidFill>
                                  <a:srgbClr val="000000"/>
                                </a:solidFill>
                                <a:effectLst/>
                                <a:uLnTx/>
                                <a:uFillTx/>
                                <a:latin typeface="Cambria Math" panose="02040503050406030204" pitchFamily="18" charset="0"/>
                                <a:cs typeface="+mn-cs"/>
                              </a:rPr>
                              <m:t>m</m:t>
                            </m:r>
                          </m:num>
                          <m:den>
                            <m:r>
                              <a:rPr kumimoji="0" lang="en-US" altLang="zh-CN" sz="2000" b="1" i="1" u="none" strike="noStrike" kern="0" cap="none" spc="0" normalizeH="0" baseline="0" noProof="0" smtClean="0">
                                <a:ln>
                                  <a:noFill/>
                                </a:ln>
                                <a:solidFill>
                                  <a:srgbClr val="000000"/>
                                </a:solidFill>
                                <a:effectLst/>
                                <a:uLnTx/>
                                <a:uFillTx/>
                                <a:latin typeface="Cambria Math" panose="02040503050406030204" pitchFamily="18" charset="0"/>
                                <a:cs typeface="+mn-cs"/>
                              </a:rPr>
                              <m:t>𝟐</m:t>
                            </m:r>
                          </m:den>
                        </m:f>
                      </m:e>
                    </m:d>
                    <m:r>
                      <a:rPr kumimoji="0" lang="en-US" altLang="zh-CN" sz="2000" b="1" i="1" u="none" strike="noStrike" kern="0" cap="none" spc="0" normalizeH="0" baseline="0" noProof="0" smtClean="0">
                        <a:ln>
                          <a:noFill/>
                        </a:ln>
                        <a:solidFill>
                          <a:srgbClr val="000000"/>
                        </a:solidFill>
                        <a:effectLst/>
                        <a:uLnTx/>
                        <a:uFillTx/>
                        <a:latin typeface="Cambria Math" panose="02040503050406030204" pitchFamily="18" charset="0"/>
                        <a:cs typeface="+mn-cs"/>
                      </a:rPr>
                      <m:t>−</m:t>
                    </m:r>
                    <m:r>
                      <a:rPr kumimoji="0" lang="en-US" altLang="zh-CN" sz="2000" b="1" i="1" u="none" strike="noStrike" kern="0" cap="none" spc="0" normalizeH="0" baseline="0" noProof="0" smtClean="0">
                        <a:ln>
                          <a:noFill/>
                        </a:ln>
                        <a:solidFill>
                          <a:srgbClr val="000000"/>
                        </a:solidFill>
                        <a:effectLst/>
                        <a:uLnTx/>
                        <a:uFillTx/>
                        <a:latin typeface="Cambria Math" panose="02040503050406030204" pitchFamily="18" charset="0"/>
                        <a:cs typeface="+mn-cs"/>
                      </a:rPr>
                      <m:t>𝟏</m:t>
                    </m:r>
                    <m:r>
                      <a:rPr kumimoji="0" lang="en-US" altLang="zh-CN" sz="2000" b="1" i="1" u="none" strike="noStrike" kern="0" cap="none" spc="0" normalizeH="0" baseline="0" noProof="0" smtClean="0">
                        <a:ln>
                          <a:noFill/>
                        </a:ln>
                        <a:solidFill>
                          <a:srgbClr val="000000"/>
                        </a:solidFill>
                        <a:effectLst/>
                        <a:uLnTx/>
                        <a:uFillTx/>
                        <a:latin typeface="Cambria Math" panose="02040503050406030204" pitchFamily="18" charset="0"/>
                        <a:cs typeface="+mn-cs"/>
                      </a:rPr>
                      <m:t> </m:t>
                    </m:r>
                  </m:oMath>
                </a14:m>
                <a:r>
                  <a:rPr lang="zh-CN" altLang="en-US" dirty="0"/>
                  <a:t>个关键字，直接删除</a:t>
                </a:r>
                <a:endParaRPr lang="en-US" altLang="zh-CN" dirty="0"/>
              </a:p>
              <a:p>
                <a:r>
                  <a:rPr kumimoji="0" lang="zh-CN" altLang="en-US" sz="3000" b="1" i="0" u="none" strike="noStrike" kern="0" cap="none" spc="0" normalizeH="0" baseline="0" noProof="0" dirty="0">
                    <a:ln>
                      <a:noFill/>
                    </a:ln>
                    <a:solidFill>
                      <a:srgbClr val="000000"/>
                    </a:solidFill>
                    <a:effectLst/>
                    <a:uLnTx/>
                    <a:uFillTx/>
                    <a:latin typeface="Arial" pitchFamily="34" charset="0"/>
                    <a:ea typeface="黑体" pitchFamily="49" charset="-122"/>
                    <a:cs typeface="+mn-cs"/>
                  </a:rPr>
                  <a:t>结点有等于</a:t>
                </a:r>
                <a14:m>
                  <m:oMath xmlns:m="http://schemas.openxmlformats.org/officeDocument/2006/math">
                    <m:d>
                      <m:dPr>
                        <m:begChr m:val="⌈"/>
                        <m:endChr m:val="⌉"/>
                        <m:ctrlPr>
                          <a:rPr kumimoji="0" lang="en-US" altLang="zh-CN" sz="2000" b="1" i="1" u="none" strike="noStrike" kern="0" cap="none" spc="0" normalizeH="0" baseline="0" noProof="0" smtClean="0">
                            <a:ln>
                              <a:noFill/>
                            </a:ln>
                            <a:solidFill>
                              <a:srgbClr val="000000"/>
                            </a:solidFill>
                            <a:effectLst/>
                            <a:uLnTx/>
                            <a:uFillTx/>
                            <a:latin typeface="Cambria Math" panose="02040503050406030204" pitchFamily="18" charset="0"/>
                            <a:cs typeface="+mn-cs"/>
                          </a:rPr>
                        </m:ctrlPr>
                      </m:dPr>
                      <m:e>
                        <m:f>
                          <m:fPr>
                            <m:ctrlPr>
                              <a:rPr kumimoji="0" lang="en-US" altLang="zh-CN" sz="2000" b="1" i="1" u="none" strike="noStrike" kern="0" cap="none" spc="0" normalizeH="0" baseline="0" noProof="0" smtClean="0">
                                <a:ln>
                                  <a:noFill/>
                                </a:ln>
                                <a:solidFill>
                                  <a:srgbClr val="000000"/>
                                </a:solidFill>
                                <a:effectLst/>
                                <a:uLnTx/>
                                <a:uFillTx/>
                                <a:latin typeface="Cambria Math" panose="02040503050406030204" pitchFamily="18" charset="0"/>
                                <a:cs typeface="+mn-cs"/>
                              </a:rPr>
                            </m:ctrlPr>
                          </m:fPr>
                          <m:num>
                            <m:r>
                              <m:rPr>
                                <m:sty m:val="p"/>
                              </m:rPr>
                              <a:rPr kumimoji="0" lang="en-US" altLang="zh-CN" sz="2000" b="1" i="1" u="none" strike="noStrike" kern="0" cap="none" spc="0" normalizeH="0" baseline="0" noProof="0">
                                <a:ln>
                                  <a:noFill/>
                                </a:ln>
                                <a:solidFill>
                                  <a:srgbClr val="000000"/>
                                </a:solidFill>
                                <a:effectLst/>
                                <a:uLnTx/>
                                <a:uFillTx/>
                                <a:latin typeface="Cambria Math" panose="02040503050406030204" pitchFamily="18" charset="0"/>
                                <a:cs typeface="+mn-cs"/>
                              </a:rPr>
                              <m:t>m</m:t>
                            </m:r>
                          </m:num>
                          <m:den>
                            <m:r>
                              <a:rPr kumimoji="0" lang="en-US" altLang="zh-CN" sz="2000" b="1" i="1" u="none" strike="noStrike" kern="0" cap="none" spc="0" normalizeH="0" baseline="0" noProof="0" smtClean="0">
                                <a:ln>
                                  <a:noFill/>
                                </a:ln>
                                <a:solidFill>
                                  <a:srgbClr val="000000"/>
                                </a:solidFill>
                                <a:effectLst/>
                                <a:uLnTx/>
                                <a:uFillTx/>
                                <a:latin typeface="Cambria Math" panose="02040503050406030204" pitchFamily="18" charset="0"/>
                                <a:cs typeface="+mn-cs"/>
                              </a:rPr>
                              <m:t>𝟐</m:t>
                            </m:r>
                          </m:den>
                        </m:f>
                      </m:e>
                    </m:d>
                    <m:r>
                      <a:rPr kumimoji="0" lang="en-US" altLang="zh-CN" sz="2000" b="1" i="1" u="none" strike="noStrike" kern="0" cap="none" spc="0" normalizeH="0" baseline="0" noProof="0" smtClean="0">
                        <a:ln>
                          <a:noFill/>
                        </a:ln>
                        <a:solidFill>
                          <a:srgbClr val="000000"/>
                        </a:solidFill>
                        <a:effectLst/>
                        <a:uLnTx/>
                        <a:uFillTx/>
                        <a:latin typeface="Cambria Math" panose="02040503050406030204" pitchFamily="18" charset="0"/>
                        <a:cs typeface="+mn-cs"/>
                      </a:rPr>
                      <m:t>−</m:t>
                    </m:r>
                    <m:r>
                      <a:rPr kumimoji="0" lang="en-US" altLang="zh-CN" sz="2000" b="1" i="1" u="none" strike="noStrike" kern="0" cap="none" spc="0" normalizeH="0" baseline="0" noProof="0" smtClean="0">
                        <a:ln>
                          <a:noFill/>
                        </a:ln>
                        <a:solidFill>
                          <a:srgbClr val="000000"/>
                        </a:solidFill>
                        <a:effectLst/>
                        <a:uLnTx/>
                        <a:uFillTx/>
                        <a:latin typeface="Cambria Math" panose="02040503050406030204" pitchFamily="18" charset="0"/>
                        <a:cs typeface="+mn-cs"/>
                      </a:rPr>
                      <m:t>𝟏</m:t>
                    </m:r>
                    <m:r>
                      <a:rPr kumimoji="0" lang="en-US" altLang="zh-CN" sz="2000" b="1" i="1" u="none" strike="noStrike" kern="0" cap="none" spc="0" normalizeH="0" baseline="0" noProof="0" smtClean="0">
                        <a:ln>
                          <a:noFill/>
                        </a:ln>
                        <a:solidFill>
                          <a:srgbClr val="000000"/>
                        </a:solidFill>
                        <a:effectLst/>
                        <a:uLnTx/>
                        <a:uFillTx/>
                        <a:latin typeface="Cambria Math" panose="02040503050406030204" pitchFamily="18" charset="0"/>
                        <a:cs typeface="+mn-cs"/>
                      </a:rPr>
                      <m:t> </m:t>
                    </m:r>
                  </m:oMath>
                </a14:m>
                <a:r>
                  <a:rPr kumimoji="0" lang="zh-CN" altLang="en-US" sz="3000" b="1" i="0" u="none" strike="noStrike" kern="0" cap="none" spc="0" normalizeH="0" baseline="0" noProof="0" dirty="0">
                    <a:ln>
                      <a:noFill/>
                    </a:ln>
                    <a:solidFill>
                      <a:srgbClr val="000000"/>
                    </a:solidFill>
                    <a:effectLst/>
                    <a:uLnTx/>
                    <a:uFillTx/>
                    <a:latin typeface="Arial" pitchFamily="34" charset="0"/>
                    <a:ea typeface="黑体" pitchFamily="49" charset="-122"/>
                    <a:cs typeface="+mn-cs"/>
                  </a:rPr>
                  <a:t>个关键字</a:t>
                </a:r>
                <a:endParaRPr lang="en-US" altLang="zh-CN" dirty="0"/>
              </a:p>
              <a:p>
                <a:pPr lvl="1"/>
                <a:r>
                  <a:rPr lang="zh-CN" altLang="en-US" dirty="0"/>
                  <a:t>兄弟有大于</a:t>
                </a:r>
                <a14:m>
                  <m:oMath xmlns:m="http://schemas.openxmlformats.org/officeDocument/2006/math">
                    <m:d>
                      <m:dPr>
                        <m:begChr m:val="⌈"/>
                        <m:endChr m:val="⌉"/>
                        <m:ctrlPr>
                          <a:rPr lang="en-US" altLang="zh-CN" sz="1600" i="1">
                            <a:solidFill>
                              <a:srgbClr val="000000"/>
                            </a:solidFill>
                            <a:latin typeface="Cambria Math" panose="02040503050406030204" pitchFamily="18" charset="0"/>
                          </a:rPr>
                        </m:ctrlPr>
                      </m:dPr>
                      <m:e>
                        <m:f>
                          <m:fPr>
                            <m:ctrlPr>
                              <a:rPr lang="en-US" altLang="zh-CN" sz="1600" i="1">
                                <a:solidFill>
                                  <a:srgbClr val="000000"/>
                                </a:solidFill>
                                <a:latin typeface="Cambria Math" panose="02040503050406030204" pitchFamily="18" charset="0"/>
                              </a:rPr>
                            </m:ctrlPr>
                          </m:fPr>
                          <m:num>
                            <m:r>
                              <m:rPr>
                                <m:sty m:val="p"/>
                              </m:rPr>
                              <a:rPr lang="en-US" altLang="zh-CN" sz="1600" i="1">
                                <a:solidFill>
                                  <a:srgbClr val="000000"/>
                                </a:solidFill>
                                <a:latin typeface="Cambria Math" panose="02040503050406030204" pitchFamily="18" charset="0"/>
                              </a:rPr>
                              <m:t>m</m:t>
                            </m:r>
                          </m:num>
                          <m:den>
                            <m:r>
                              <a:rPr lang="en-US" altLang="zh-CN" sz="1600" i="1">
                                <a:solidFill>
                                  <a:srgbClr val="000000"/>
                                </a:solidFill>
                                <a:latin typeface="Cambria Math" panose="02040503050406030204" pitchFamily="18" charset="0"/>
                              </a:rPr>
                              <m:t>𝟐</m:t>
                            </m:r>
                          </m:den>
                        </m:f>
                      </m:e>
                    </m:d>
                    <m:r>
                      <a:rPr lang="en-US" altLang="zh-CN" sz="1600" i="1">
                        <a:solidFill>
                          <a:srgbClr val="000000"/>
                        </a:solidFill>
                        <a:latin typeface="Cambria Math" panose="02040503050406030204" pitchFamily="18" charset="0"/>
                      </a:rPr>
                      <m:t>−</m:t>
                    </m:r>
                    <m:r>
                      <a:rPr lang="en-US" altLang="zh-CN" sz="1600" i="1">
                        <a:solidFill>
                          <a:srgbClr val="000000"/>
                        </a:solidFill>
                        <a:latin typeface="Cambria Math" panose="02040503050406030204" pitchFamily="18" charset="0"/>
                      </a:rPr>
                      <m:t>𝟏</m:t>
                    </m:r>
                    <m:r>
                      <a:rPr lang="en-US" altLang="zh-CN" sz="1600" i="1">
                        <a:solidFill>
                          <a:srgbClr val="000000"/>
                        </a:solidFill>
                        <a:latin typeface="Cambria Math" panose="02040503050406030204" pitchFamily="18" charset="0"/>
                      </a:rPr>
                      <m:t> </m:t>
                    </m:r>
                  </m:oMath>
                </a14:m>
                <a:r>
                  <a:rPr lang="zh-CN" altLang="en-US" dirty="0"/>
                  <a:t>个关键字</a:t>
                </a:r>
                <a:endParaRPr lang="en-US" altLang="zh-CN" dirty="0"/>
              </a:p>
              <a:p>
                <a:pPr lvl="2"/>
                <a:r>
                  <a:rPr lang="zh-CN" altLang="en-US" dirty="0"/>
                  <a:t>兄弟相应关键字上移</a:t>
                </a:r>
                <a:endParaRPr lang="en-US" altLang="zh-CN" dirty="0"/>
              </a:p>
              <a:p>
                <a:pPr lvl="2"/>
                <a:r>
                  <a:rPr lang="zh-CN" altLang="en-US" dirty="0"/>
                  <a:t>父亲相应关键字下移</a:t>
                </a:r>
                <a:endParaRPr lang="en-US" altLang="zh-CN" dirty="0"/>
              </a:p>
              <a:p>
                <a:r>
                  <a:rPr lang="zh-CN" altLang="en-US" dirty="0"/>
                  <a:t>结点等于</a:t>
                </a:r>
                <a14:m>
                  <m:oMath xmlns:m="http://schemas.openxmlformats.org/officeDocument/2006/math">
                    <m:d>
                      <m:dPr>
                        <m:begChr m:val="⌈"/>
                        <m:endChr m:val="⌉"/>
                        <m:ctrlPr>
                          <a:rPr kumimoji="0" lang="en-US" altLang="zh-CN" sz="2000" b="1" i="1" u="none" strike="noStrike" kern="0" cap="none" spc="0" normalizeH="0" baseline="0" noProof="0" smtClean="0">
                            <a:ln>
                              <a:noFill/>
                            </a:ln>
                            <a:solidFill>
                              <a:srgbClr val="000000"/>
                            </a:solidFill>
                            <a:effectLst/>
                            <a:uLnTx/>
                            <a:uFillTx/>
                            <a:latin typeface="Cambria Math" panose="02040503050406030204" pitchFamily="18" charset="0"/>
                            <a:cs typeface="+mn-cs"/>
                          </a:rPr>
                        </m:ctrlPr>
                      </m:dPr>
                      <m:e>
                        <m:f>
                          <m:fPr>
                            <m:ctrlPr>
                              <a:rPr kumimoji="0" lang="en-US" altLang="zh-CN" sz="2000" b="1" i="1" u="none" strike="noStrike" kern="0" cap="none" spc="0" normalizeH="0" baseline="0" noProof="0" smtClean="0">
                                <a:ln>
                                  <a:noFill/>
                                </a:ln>
                                <a:solidFill>
                                  <a:srgbClr val="000000"/>
                                </a:solidFill>
                                <a:effectLst/>
                                <a:uLnTx/>
                                <a:uFillTx/>
                                <a:latin typeface="Cambria Math" panose="02040503050406030204" pitchFamily="18" charset="0"/>
                                <a:cs typeface="+mn-cs"/>
                              </a:rPr>
                            </m:ctrlPr>
                          </m:fPr>
                          <m:num>
                            <m:r>
                              <m:rPr>
                                <m:sty m:val="p"/>
                              </m:rPr>
                              <a:rPr kumimoji="0" lang="en-US" altLang="zh-CN" sz="2000" b="1" i="1" u="none" strike="noStrike" kern="0" cap="none" spc="0" normalizeH="0" baseline="0" noProof="0">
                                <a:ln>
                                  <a:noFill/>
                                </a:ln>
                                <a:solidFill>
                                  <a:srgbClr val="000000"/>
                                </a:solidFill>
                                <a:effectLst/>
                                <a:uLnTx/>
                                <a:uFillTx/>
                                <a:latin typeface="Cambria Math" panose="02040503050406030204" pitchFamily="18" charset="0"/>
                                <a:cs typeface="+mn-cs"/>
                              </a:rPr>
                              <m:t>m</m:t>
                            </m:r>
                          </m:num>
                          <m:den>
                            <m:r>
                              <a:rPr kumimoji="0" lang="en-US" altLang="zh-CN" sz="2000" b="1" i="1" u="none" strike="noStrike" kern="0" cap="none" spc="0" normalizeH="0" baseline="0" noProof="0" smtClean="0">
                                <a:ln>
                                  <a:noFill/>
                                </a:ln>
                                <a:solidFill>
                                  <a:srgbClr val="000000"/>
                                </a:solidFill>
                                <a:effectLst/>
                                <a:uLnTx/>
                                <a:uFillTx/>
                                <a:latin typeface="Cambria Math" panose="02040503050406030204" pitchFamily="18" charset="0"/>
                                <a:cs typeface="+mn-cs"/>
                              </a:rPr>
                              <m:t>𝟐</m:t>
                            </m:r>
                          </m:den>
                        </m:f>
                      </m:e>
                    </m:d>
                    <m:r>
                      <a:rPr kumimoji="0" lang="en-US" altLang="zh-CN" sz="2000" b="1" i="1" u="none" strike="noStrike" kern="0" cap="none" spc="0" normalizeH="0" baseline="0" noProof="0" smtClean="0">
                        <a:ln>
                          <a:noFill/>
                        </a:ln>
                        <a:solidFill>
                          <a:srgbClr val="000000"/>
                        </a:solidFill>
                        <a:effectLst/>
                        <a:uLnTx/>
                        <a:uFillTx/>
                        <a:latin typeface="Cambria Math" panose="02040503050406030204" pitchFamily="18" charset="0"/>
                        <a:cs typeface="+mn-cs"/>
                      </a:rPr>
                      <m:t>−</m:t>
                    </m:r>
                    <m:r>
                      <a:rPr kumimoji="0" lang="en-US" altLang="zh-CN" sz="2000" b="1" i="1" u="none" strike="noStrike" kern="0" cap="none" spc="0" normalizeH="0" baseline="0" noProof="0" smtClean="0">
                        <a:ln>
                          <a:noFill/>
                        </a:ln>
                        <a:solidFill>
                          <a:srgbClr val="000000"/>
                        </a:solidFill>
                        <a:effectLst/>
                        <a:uLnTx/>
                        <a:uFillTx/>
                        <a:latin typeface="Cambria Math" panose="02040503050406030204" pitchFamily="18" charset="0"/>
                        <a:cs typeface="+mn-cs"/>
                      </a:rPr>
                      <m:t>𝟏</m:t>
                    </m:r>
                  </m:oMath>
                </a14:m>
                <a:r>
                  <a:rPr lang="zh-CN" altLang="en-US" dirty="0"/>
                  <a:t>个关键字</a:t>
                </a:r>
                <a:endParaRPr lang="en-US" altLang="zh-CN" dirty="0"/>
              </a:p>
              <a:p>
                <a:pPr marL="742950" marR="0" lvl="1" indent="-285750" algn="l" defTabSz="914400" rtl="0" eaLnBrk="0" fontAlgn="base" latinLnBrk="0" hangingPunct="0">
                  <a:lnSpc>
                    <a:spcPct val="105000"/>
                  </a:lnSpc>
                  <a:spcBef>
                    <a:spcPct val="15000"/>
                  </a:spcBef>
                  <a:spcAft>
                    <a:spcPct val="0"/>
                  </a:spcAft>
                  <a:buClr>
                    <a:srgbClr val="006600"/>
                  </a:buClr>
                  <a:buSzPct val="55000"/>
                  <a:buFont typeface="Wingdings" panose="05000000000000000000" pitchFamily="2" charset="2"/>
                  <a:buChar char="r"/>
                  <a:tabLst/>
                  <a:defRPr/>
                </a:pPr>
                <a:r>
                  <a:rPr kumimoji="0" lang="zh-CN" altLang="en-US" sz="2600" b="1" i="0" u="none" strike="noStrike" kern="0" cap="none" spc="0" normalizeH="0" baseline="0" noProof="0" dirty="0">
                    <a:ln>
                      <a:noFill/>
                    </a:ln>
                    <a:solidFill>
                      <a:srgbClr val="0000A8"/>
                    </a:solidFill>
                    <a:effectLst/>
                    <a:uLnTx/>
                    <a:uFillTx/>
                    <a:latin typeface="Arial" pitchFamily="34" charset="0"/>
                    <a:ea typeface="黑体" pitchFamily="49" charset="-122"/>
                  </a:rPr>
                  <a:t>兄弟只有等于</a:t>
                </a:r>
                <a14:m>
                  <m:oMath xmlns:m="http://schemas.openxmlformats.org/officeDocument/2006/math">
                    <m:d>
                      <m:dPr>
                        <m:begChr m:val="⌈"/>
                        <m:endChr m:val="⌉"/>
                        <m:ctrlP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rPr>
                        </m:ctrlPr>
                      </m:dPr>
                      <m:e>
                        <m:f>
                          <m:fPr>
                            <m:ctrlP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rPr>
                            </m:ctrlPr>
                          </m:fPr>
                          <m:num>
                            <m:r>
                              <m:rPr>
                                <m:sty m:val="p"/>
                              </m:rP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rPr>
                              <m:t>m</m:t>
                            </m:r>
                          </m:num>
                          <m:den>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rPr>
                              <m:t>𝟐</m:t>
                            </m:r>
                          </m:den>
                        </m:f>
                      </m:e>
                    </m:d>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rPr>
                      <m:t>−</m:t>
                    </m:r>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rPr>
                      <m:t>𝟏</m:t>
                    </m:r>
                    <m:r>
                      <a:rPr kumimoji="0" lang="en-US" altLang="zh-CN" sz="1600" b="1" i="1" u="none" strike="noStrike" kern="0" cap="none" spc="0" normalizeH="0" baseline="0" noProof="0">
                        <a:ln>
                          <a:noFill/>
                        </a:ln>
                        <a:solidFill>
                          <a:srgbClr val="000000"/>
                        </a:solidFill>
                        <a:effectLst/>
                        <a:uLnTx/>
                        <a:uFillTx/>
                        <a:latin typeface="Cambria Math" panose="02040503050406030204" pitchFamily="18" charset="0"/>
                      </a:rPr>
                      <m:t> </m:t>
                    </m:r>
                  </m:oMath>
                </a14:m>
                <a:r>
                  <a:rPr kumimoji="0" lang="zh-CN" altLang="en-US" sz="2600" b="1" i="0" u="none" strike="noStrike" kern="0" cap="none" spc="0" normalizeH="0" baseline="0" noProof="0" dirty="0">
                    <a:ln>
                      <a:noFill/>
                    </a:ln>
                    <a:solidFill>
                      <a:srgbClr val="0000A8"/>
                    </a:solidFill>
                    <a:effectLst/>
                    <a:uLnTx/>
                    <a:uFillTx/>
                    <a:latin typeface="Arial" pitchFamily="34" charset="0"/>
                    <a:ea typeface="黑体" pitchFamily="49" charset="-122"/>
                  </a:rPr>
                  <a:t>个关键字</a:t>
                </a:r>
                <a:endParaRPr kumimoji="0" lang="en-US" altLang="zh-CN" sz="2600" b="1" i="0" u="none" strike="noStrike" kern="0" cap="none" spc="0" normalizeH="0" baseline="0" noProof="0" dirty="0">
                  <a:ln>
                    <a:noFill/>
                  </a:ln>
                  <a:solidFill>
                    <a:srgbClr val="0000A8"/>
                  </a:solidFill>
                  <a:effectLst/>
                  <a:uLnTx/>
                  <a:uFillTx/>
                  <a:latin typeface="Arial" pitchFamily="34" charset="0"/>
                  <a:ea typeface="黑体" pitchFamily="49" charset="-122"/>
                </a:endParaRPr>
              </a:p>
              <a:p>
                <a:pPr lvl="2"/>
                <a:r>
                  <a:rPr lang="zh-CN" altLang="en-US" dirty="0"/>
                  <a:t>合并一兄弟（左</a:t>
                </a:r>
                <a:r>
                  <a:rPr lang="en-US" altLang="zh-CN" dirty="0"/>
                  <a:t>/</a:t>
                </a:r>
                <a:r>
                  <a:rPr lang="zh-CN" altLang="en-US" dirty="0"/>
                  <a:t>右）</a:t>
                </a:r>
                <a:r>
                  <a:rPr lang="en-US" altLang="zh-CN" dirty="0"/>
                  <a:t>+</a:t>
                </a:r>
                <a:r>
                  <a:rPr lang="zh-CN" altLang="en-US" dirty="0"/>
                  <a:t>父亲相应关键字</a:t>
                </a:r>
              </a:p>
            </p:txBody>
          </p:sp>
        </mc:Choice>
        <mc:Fallback>
          <p:sp>
            <p:nvSpPr>
              <p:cNvPr id="3" name="内容占位符 2">
                <a:extLst>
                  <a:ext uri="{FF2B5EF4-FFF2-40B4-BE49-F238E27FC236}">
                    <a16:creationId xmlns:a16="http://schemas.microsoft.com/office/drawing/2014/main" id="{844F026D-8BD2-4795-8769-FB16E031C7E2}"/>
                  </a:ext>
                </a:extLst>
              </p:cNvPr>
              <p:cNvSpPr>
                <a:spLocks noGrp="1" noRot="1" noChangeAspect="1" noMove="1" noResize="1" noEditPoints="1" noAdjustHandles="1" noChangeArrowheads="1" noChangeShapeType="1" noTextEdit="1"/>
              </p:cNvSpPr>
              <p:nvPr>
                <p:ph idx="1"/>
              </p:nvPr>
            </p:nvSpPr>
            <p:spPr>
              <a:blipFill>
                <a:blip r:embed="rId2"/>
                <a:stretch>
                  <a:fillRect l="-296" t="-230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284829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AED1EB-4C63-4A04-AB1E-F15F613E02BE}"/>
              </a:ext>
            </a:extLst>
          </p:cNvPr>
          <p:cNvSpPr>
            <a:spLocks noGrp="1"/>
          </p:cNvSpPr>
          <p:nvPr>
            <p:ph type="title"/>
          </p:nvPr>
        </p:nvSpPr>
        <p:spPr/>
        <p:txBody>
          <a:bodyPr/>
          <a:lstStyle/>
          <a:p>
            <a:r>
              <a:rPr lang="en-US" altLang="zh-CN" dirty="0"/>
              <a:t>3</a:t>
            </a:r>
            <a:r>
              <a:rPr lang="zh-CN" altLang="en-US" dirty="0"/>
              <a:t>阶</a:t>
            </a:r>
            <a:r>
              <a:rPr lang="en-US" altLang="zh-CN" dirty="0"/>
              <a:t>B</a:t>
            </a:r>
            <a:r>
              <a:rPr lang="zh-CN" altLang="en-US" dirty="0"/>
              <a:t>树依次删除</a:t>
            </a:r>
            <a:r>
              <a:rPr lang="en-US" altLang="zh-CN" dirty="0"/>
              <a:t>50,53,37</a:t>
            </a:r>
            <a:endParaRPr lang="zh-CN" altLang="en-US" dirty="0"/>
          </a:p>
        </p:txBody>
      </p:sp>
      <p:sp>
        <p:nvSpPr>
          <p:cNvPr id="4" name="灯片编号占位符 3">
            <a:extLst>
              <a:ext uri="{FF2B5EF4-FFF2-40B4-BE49-F238E27FC236}">
                <a16:creationId xmlns:a16="http://schemas.microsoft.com/office/drawing/2014/main" id="{E35FA2BD-6203-44F4-A6F5-D3D736413472}"/>
              </a:ext>
            </a:extLst>
          </p:cNvPr>
          <p:cNvSpPr>
            <a:spLocks noGrp="1"/>
          </p:cNvSpPr>
          <p:nvPr>
            <p:ph type="sldNum" sz="quarter" idx="11"/>
          </p:nvPr>
        </p:nvSpPr>
        <p:spPr/>
        <p:txBody>
          <a:bodyPr/>
          <a:lstStyle/>
          <a:p>
            <a:pPr>
              <a:defRPr/>
            </a:pPr>
            <a:fld id="{6845DA15-A9C0-4EAD-8DDE-F781F63E1F11}" type="slidenum">
              <a:rPr lang="en-US" altLang="zh-CN" smtClean="0"/>
              <a:pPr>
                <a:defRPr/>
              </a:pPr>
              <a:t>45</a:t>
            </a:fld>
            <a:endParaRPr lang="en-US" altLang="zh-CN"/>
          </a:p>
        </p:txBody>
      </p:sp>
      <p:sp>
        <p:nvSpPr>
          <p:cNvPr id="9" name="文本框 8">
            <a:extLst>
              <a:ext uri="{FF2B5EF4-FFF2-40B4-BE49-F238E27FC236}">
                <a16:creationId xmlns:a16="http://schemas.microsoft.com/office/drawing/2014/main" id="{56B5EF0E-6920-4F6E-B8E2-3B3E38DD8A04}"/>
              </a:ext>
            </a:extLst>
          </p:cNvPr>
          <p:cNvSpPr txBox="1"/>
          <p:nvPr/>
        </p:nvSpPr>
        <p:spPr>
          <a:xfrm>
            <a:off x="7524328" y="3059668"/>
            <a:ext cx="826659" cy="369332"/>
          </a:xfrm>
          <a:prstGeom prst="rect">
            <a:avLst/>
          </a:prstGeom>
          <a:noFill/>
          <a:ln w="25400">
            <a:noFill/>
          </a:ln>
        </p:spPr>
        <p:txBody>
          <a:bodyPr wrap="square">
            <a:spAutoFit/>
          </a:bodyPr>
          <a:lstStyle/>
          <a:p>
            <a:r>
              <a:rPr lang="zh-CN" altLang="en-US" b="1" dirty="0">
                <a:solidFill>
                  <a:srgbClr val="FF0000"/>
                </a:solidFill>
              </a:rPr>
              <a:t>删除</a:t>
            </a:r>
            <a:r>
              <a:rPr lang="en-US" altLang="zh-CN" b="1" dirty="0">
                <a:solidFill>
                  <a:srgbClr val="FF0000"/>
                </a:solidFill>
              </a:rPr>
              <a:t>T</a:t>
            </a:r>
            <a:endParaRPr lang="zh-CN" altLang="en-US" b="1" dirty="0">
              <a:solidFill>
                <a:srgbClr val="FF0000"/>
              </a:solidFill>
            </a:endParaRPr>
          </a:p>
        </p:txBody>
      </p:sp>
      <p:pic>
        <p:nvPicPr>
          <p:cNvPr id="7" name="图片 6">
            <a:extLst>
              <a:ext uri="{FF2B5EF4-FFF2-40B4-BE49-F238E27FC236}">
                <a16:creationId xmlns:a16="http://schemas.microsoft.com/office/drawing/2014/main" id="{20C30BF9-5292-45ED-91D6-52EB970A45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2" y="1539576"/>
            <a:ext cx="4557968" cy="2219972"/>
          </a:xfrm>
          <a:prstGeom prst="rect">
            <a:avLst/>
          </a:prstGeom>
        </p:spPr>
      </p:pic>
      <p:pic>
        <p:nvPicPr>
          <p:cNvPr id="10" name="图片 9">
            <a:extLst>
              <a:ext uri="{FF2B5EF4-FFF2-40B4-BE49-F238E27FC236}">
                <a16:creationId xmlns:a16="http://schemas.microsoft.com/office/drawing/2014/main" id="{A0F8931D-E080-49FB-98E3-0B62AAC8A0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3911" y="1564112"/>
            <a:ext cx="4421526" cy="2034239"/>
          </a:xfrm>
          <a:prstGeom prst="rect">
            <a:avLst/>
          </a:prstGeom>
        </p:spPr>
      </p:pic>
      <p:pic>
        <p:nvPicPr>
          <p:cNvPr id="12" name="图片 11">
            <a:extLst>
              <a:ext uri="{FF2B5EF4-FFF2-40B4-BE49-F238E27FC236}">
                <a16:creationId xmlns:a16="http://schemas.microsoft.com/office/drawing/2014/main" id="{984A5F86-D353-4329-8B05-95DC48F4FF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6" y="4037995"/>
            <a:ext cx="4628602" cy="2214223"/>
          </a:xfrm>
          <a:prstGeom prst="rect">
            <a:avLst/>
          </a:prstGeom>
        </p:spPr>
      </p:pic>
      <p:pic>
        <p:nvPicPr>
          <p:cNvPr id="14" name="图片 13">
            <a:extLst>
              <a:ext uri="{FF2B5EF4-FFF2-40B4-BE49-F238E27FC236}">
                <a16:creationId xmlns:a16="http://schemas.microsoft.com/office/drawing/2014/main" id="{0C9B922F-01F4-4E47-B853-16DE7F6014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3312" y="4237798"/>
            <a:ext cx="3330229" cy="1897544"/>
          </a:xfrm>
          <a:prstGeom prst="rect">
            <a:avLst/>
          </a:prstGeom>
        </p:spPr>
      </p:pic>
      <p:sp>
        <p:nvSpPr>
          <p:cNvPr id="18" name="文本框 17">
            <a:extLst>
              <a:ext uri="{FF2B5EF4-FFF2-40B4-BE49-F238E27FC236}">
                <a16:creationId xmlns:a16="http://schemas.microsoft.com/office/drawing/2014/main" id="{A7AA535A-C7E2-4FDC-A99B-CB9417CF7DDA}"/>
              </a:ext>
            </a:extLst>
          </p:cNvPr>
          <p:cNvSpPr txBox="1"/>
          <p:nvPr/>
        </p:nvSpPr>
        <p:spPr>
          <a:xfrm>
            <a:off x="6336196" y="3641638"/>
            <a:ext cx="1080120" cy="369332"/>
          </a:xfrm>
          <a:prstGeom prst="rect">
            <a:avLst/>
          </a:prstGeom>
          <a:noFill/>
          <a:ln w="25400">
            <a:noFill/>
          </a:ln>
        </p:spPr>
        <p:txBody>
          <a:bodyPr wrap="square">
            <a:spAutoFit/>
          </a:bodyPr>
          <a:lstStyle/>
          <a:p>
            <a:r>
              <a:rPr lang="zh-CN" altLang="en-US" b="1" dirty="0">
                <a:solidFill>
                  <a:srgbClr val="FF0000"/>
                </a:solidFill>
              </a:rPr>
              <a:t>删除</a:t>
            </a:r>
            <a:r>
              <a:rPr lang="en-US" altLang="zh-CN" b="1" dirty="0">
                <a:solidFill>
                  <a:srgbClr val="FF0000"/>
                </a:solidFill>
              </a:rPr>
              <a:t>50</a:t>
            </a:r>
            <a:endParaRPr lang="zh-CN" altLang="en-US" b="1" dirty="0">
              <a:solidFill>
                <a:srgbClr val="FF0000"/>
              </a:solidFill>
            </a:endParaRPr>
          </a:p>
        </p:txBody>
      </p:sp>
      <p:sp>
        <p:nvSpPr>
          <p:cNvPr id="19" name="文本框 18">
            <a:extLst>
              <a:ext uri="{FF2B5EF4-FFF2-40B4-BE49-F238E27FC236}">
                <a16:creationId xmlns:a16="http://schemas.microsoft.com/office/drawing/2014/main" id="{4666BFF6-8761-43E2-BF8C-1B08CBE371F5}"/>
              </a:ext>
            </a:extLst>
          </p:cNvPr>
          <p:cNvSpPr txBox="1"/>
          <p:nvPr/>
        </p:nvSpPr>
        <p:spPr>
          <a:xfrm>
            <a:off x="1752956" y="6336268"/>
            <a:ext cx="1080120" cy="369332"/>
          </a:xfrm>
          <a:prstGeom prst="rect">
            <a:avLst/>
          </a:prstGeom>
          <a:noFill/>
          <a:ln w="25400">
            <a:noFill/>
          </a:ln>
        </p:spPr>
        <p:txBody>
          <a:bodyPr wrap="square">
            <a:spAutoFit/>
          </a:bodyPr>
          <a:lstStyle/>
          <a:p>
            <a:r>
              <a:rPr lang="zh-CN" altLang="en-US" b="1" dirty="0">
                <a:solidFill>
                  <a:srgbClr val="FF0000"/>
                </a:solidFill>
              </a:rPr>
              <a:t>删除</a:t>
            </a:r>
            <a:r>
              <a:rPr lang="en-US" altLang="zh-CN" b="1" dirty="0">
                <a:solidFill>
                  <a:srgbClr val="FF0000"/>
                </a:solidFill>
              </a:rPr>
              <a:t>53</a:t>
            </a:r>
            <a:endParaRPr lang="zh-CN" altLang="en-US" b="1" dirty="0">
              <a:solidFill>
                <a:srgbClr val="FF0000"/>
              </a:solidFill>
            </a:endParaRPr>
          </a:p>
        </p:txBody>
      </p:sp>
      <p:sp>
        <p:nvSpPr>
          <p:cNvPr id="20" name="文本框 19">
            <a:extLst>
              <a:ext uri="{FF2B5EF4-FFF2-40B4-BE49-F238E27FC236}">
                <a16:creationId xmlns:a16="http://schemas.microsoft.com/office/drawing/2014/main" id="{D9D365A8-39C3-430A-8FBE-906B3B31B4BC}"/>
              </a:ext>
            </a:extLst>
          </p:cNvPr>
          <p:cNvSpPr txBox="1"/>
          <p:nvPr/>
        </p:nvSpPr>
        <p:spPr>
          <a:xfrm>
            <a:off x="6467503" y="6177504"/>
            <a:ext cx="1080120" cy="369332"/>
          </a:xfrm>
          <a:prstGeom prst="rect">
            <a:avLst/>
          </a:prstGeom>
          <a:noFill/>
          <a:ln w="25400">
            <a:noFill/>
          </a:ln>
        </p:spPr>
        <p:txBody>
          <a:bodyPr wrap="square">
            <a:spAutoFit/>
          </a:bodyPr>
          <a:lstStyle/>
          <a:p>
            <a:r>
              <a:rPr lang="zh-CN" altLang="en-US" b="1" dirty="0">
                <a:solidFill>
                  <a:srgbClr val="FF0000"/>
                </a:solidFill>
              </a:rPr>
              <a:t>删除</a:t>
            </a:r>
            <a:r>
              <a:rPr lang="en-US" altLang="zh-CN" b="1" dirty="0">
                <a:solidFill>
                  <a:srgbClr val="FF0000"/>
                </a:solidFill>
              </a:rPr>
              <a:t>37</a:t>
            </a:r>
            <a:endParaRPr lang="zh-CN" altLang="en-US" b="1" dirty="0">
              <a:solidFill>
                <a:srgbClr val="FF0000"/>
              </a:solidFill>
            </a:endParaRPr>
          </a:p>
        </p:txBody>
      </p:sp>
    </p:spTree>
    <p:extLst>
      <p:ext uri="{BB962C8B-B14F-4D97-AF65-F5344CB8AC3E}">
        <p14:creationId xmlns:p14="http://schemas.microsoft.com/office/powerpoint/2010/main" val="37480917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18080C-34FA-47A4-8444-7CEDD4032713}"/>
              </a:ext>
            </a:extLst>
          </p:cNvPr>
          <p:cNvSpPr>
            <a:spLocks noGrp="1"/>
          </p:cNvSpPr>
          <p:nvPr>
            <p:ph type="title"/>
          </p:nvPr>
        </p:nvSpPr>
        <p:spPr/>
        <p:txBody>
          <a:bodyPr/>
          <a:lstStyle/>
          <a:p>
            <a:r>
              <a:rPr lang="en-US" altLang="zh-CN" dirty="0"/>
              <a:t>B</a:t>
            </a:r>
            <a:r>
              <a:rPr lang="zh-CN" altLang="en-US" dirty="0"/>
              <a:t>树应用</a:t>
            </a:r>
          </a:p>
        </p:txBody>
      </p:sp>
      <p:sp>
        <p:nvSpPr>
          <p:cNvPr id="3" name="内容占位符 2">
            <a:extLst>
              <a:ext uri="{FF2B5EF4-FFF2-40B4-BE49-F238E27FC236}">
                <a16:creationId xmlns:a16="http://schemas.microsoft.com/office/drawing/2014/main" id="{D724742B-B82A-43E6-93AA-7726A12D8E5E}"/>
              </a:ext>
            </a:extLst>
          </p:cNvPr>
          <p:cNvSpPr>
            <a:spLocks noGrp="1"/>
          </p:cNvSpPr>
          <p:nvPr>
            <p:ph idx="1"/>
          </p:nvPr>
        </p:nvSpPr>
        <p:spPr/>
        <p:txBody>
          <a:bodyPr/>
          <a:lstStyle/>
          <a:p>
            <a:endParaRPr lang="zh-CN" altLang="en-US"/>
          </a:p>
        </p:txBody>
      </p:sp>
      <p:sp>
        <p:nvSpPr>
          <p:cNvPr id="4" name="灯片编号占位符 3">
            <a:extLst>
              <a:ext uri="{FF2B5EF4-FFF2-40B4-BE49-F238E27FC236}">
                <a16:creationId xmlns:a16="http://schemas.microsoft.com/office/drawing/2014/main" id="{0EC77C61-9101-4E79-BB8D-03BBB3E86A79}"/>
              </a:ext>
            </a:extLst>
          </p:cNvPr>
          <p:cNvSpPr>
            <a:spLocks noGrp="1"/>
          </p:cNvSpPr>
          <p:nvPr>
            <p:ph type="sldNum" sz="quarter" idx="11"/>
          </p:nvPr>
        </p:nvSpPr>
        <p:spPr/>
        <p:txBody>
          <a:bodyPr/>
          <a:lstStyle/>
          <a:p>
            <a:pPr>
              <a:defRPr/>
            </a:pPr>
            <a:fld id="{6845DA15-A9C0-4EAD-8DDE-F781F63E1F11}" type="slidenum">
              <a:rPr lang="en-US" altLang="zh-CN" smtClean="0"/>
              <a:pPr>
                <a:defRPr/>
              </a:pPr>
              <a:t>46</a:t>
            </a:fld>
            <a:endParaRPr lang="en-US" altLang="zh-CN"/>
          </a:p>
        </p:txBody>
      </p:sp>
      <p:pic>
        <p:nvPicPr>
          <p:cNvPr id="3074" name="Picture 2">
            <a:extLst>
              <a:ext uri="{FF2B5EF4-FFF2-40B4-BE49-F238E27FC236}">
                <a16:creationId xmlns:a16="http://schemas.microsoft.com/office/drawing/2014/main" id="{54F37344-5278-4A6B-BB86-EF7B58DC3F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68" t="9593" r="8427" b="9801"/>
          <a:stretch/>
        </p:blipFill>
        <p:spPr bwMode="auto">
          <a:xfrm>
            <a:off x="935596" y="1484313"/>
            <a:ext cx="6408000" cy="302400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a:extLst>
              <a:ext uri="{FF2B5EF4-FFF2-40B4-BE49-F238E27FC236}">
                <a16:creationId xmlns:a16="http://schemas.microsoft.com/office/drawing/2014/main" id="{3F39B2B1-E52A-441B-B562-ABFD0E551988}"/>
              </a:ext>
            </a:extLst>
          </p:cNvPr>
          <p:cNvSpPr txBox="1"/>
          <p:nvPr/>
        </p:nvSpPr>
        <p:spPr>
          <a:xfrm>
            <a:off x="1187624" y="4910280"/>
            <a:ext cx="4871596" cy="923330"/>
          </a:xfrm>
          <a:prstGeom prst="rect">
            <a:avLst/>
          </a:prstGeom>
          <a:noFill/>
          <a:ln w="25400">
            <a:noFill/>
          </a:ln>
        </p:spPr>
        <p:txBody>
          <a:bodyPr wrap="square">
            <a:spAutoFit/>
          </a:bodyPr>
          <a:lstStyle/>
          <a:p>
            <a:r>
              <a:rPr lang="zh-CN" altLang="en-US" b="1" i="0" dirty="0">
                <a:solidFill>
                  <a:srgbClr val="000099"/>
                </a:solidFill>
                <a:effectLst/>
                <a:latin typeface="-apple-system"/>
              </a:rPr>
              <a:t>如：关键字</a:t>
            </a:r>
            <a:r>
              <a:rPr lang="en-US" altLang="zh-CN" b="1" i="0" dirty="0">
                <a:solidFill>
                  <a:srgbClr val="000099"/>
                </a:solidFill>
                <a:effectLst/>
                <a:latin typeface="-apple-system"/>
              </a:rPr>
              <a:t>17</a:t>
            </a:r>
            <a:r>
              <a:rPr lang="zh-CN" altLang="en-US" b="1" i="0" dirty="0">
                <a:solidFill>
                  <a:srgbClr val="000099"/>
                </a:solidFill>
                <a:effectLst/>
                <a:latin typeface="-apple-system"/>
              </a:rPr>
              <a:t>表示一个磁盘文件的文件名；</a:t>
            </a:r>
            <a:endParaRPr lang="en-US" altLang="zh-CN" b="1" i="0" dirty="0">
              <a:solidFill>
                <a:srgbClr val="000099"/>
              </a:solidFill>
              <a:effectLst/>
              <a:latin typeface="-apple-system"/>
            </a:endParaRPr>
          </a:p>
          <a:p>
            <a:r>
              <a:rPr lang="zh-CN" altLang="en-US" b="1" i="0" dirty="0">
                <a:solidFill>
                  <a:srgbClr val="000099"/>
                </a:solidFill>
                <a:effectLst/>
                <a:latin typeface="-apple-system"/>
              </a:rPr>
              <a:t>小红方块表示文件内容在硬盘中的存储位置；</a:t>
            </a:r>
            <a:endParaRPr lang="en-US" altLang="zh-CN" b="1" i="0" dirty="0">
              <a:solidFill>
                <a:srgbClr val="000099"/>
              </a:solidFill>
              <a:effectLst/>
              <a:latin typeface="-apple-system"/>
            </a:endParaRPr>
          </a:p>
          <a:p>
            <a:r>
              <a:rPr lang="en-US" altLang="zh-CN" b="1" i="0" dirty="0">
                <a:solidFill>
                  <a:srgbClr val="000099"/>
                </a:solidFill>
                <a:effectLst/>
                <a:latin typeface="-apple-system"/>
              </a:rPr>
              <a:t>p1</a:t>
            </a:r>
            <a:r>
              <a:rPr lang="zh-CN" altLang="en-US" b="1" i="0" dirty="0">
                <a:solidFill>
                  <a:srgbClr val="000099"/>
                </a:solidFill>
                <a:effectLst/>
                <a:latin typeface="-apple-system"/>
              </a:rPr>
              <a:t>表示指向</a:t>
            </a:r>
            <a:r>
              <a:rPr lang="en-US" altLang="zh-CN" b="1" i="0" dirty="0">
                <a:solidFill>
                  <a:srgbClr val="000099"/>
                </a:solidFill>
                <a:effectLst/>
                <a:latin typeface="-apple-system"/>
              </a:rPr>
              <a:t>17</a:t>
            </a:r>
            <a:r>
              <a:rPr lang="zh-CN" altLang="en-US" b="1" i="0" dirty="0">
                <a:solidFill>
                  <a:srgbClr val="000099"/>
                </a:solidFill>
                <a:effectLst/>
                <a:latin typeface="-apple-system"/>
              </a:rPr>
              <a:t>左子树的指针。</a:t>
            </a:r>
            <a:endParaRPr lang="zh-CN" altLang="en-US" b="1" dirty="0">
              <a:solidFill>
                <a:srgbClr val="000099"/>
              </a:solidFill>
            </a:endParaRPr>
          </a:p>
        </p:txBody>
      </p:sp>
      <p:sp>
        <p:nvSpPr>
          <p:cNvPr id="9" name="文本框 8">
            <a:extLst>
              <a:ext uri="{FF2B5EF4-FFF2-40B4-BE49-F238E27FC236}">
                <a16:creationId xmlns:a16="http://schemas.microsoft.com/office/drawing/2014/main" id="{3D5424B9-A6C2-472A-A4EA-A73A8A44952F}"/>
              </a:ext>
            </a:extLst>
          </p:cNvPr>
          <p:cNvSpPr txBox="1"/>
          <p:nvPr/>
        </p:nvSpPr>
        <p:spPr>
          <a:xfrm>
            <a:off x="2807804" y="6156306"/>
            <a:ext cx="5148572" cy="369332"/>
          </a:xfrm>
          <a:prstGeom prst="rect">
            <a:avLst/>
          </a:prstGeom>
          <a:noFill/>
          <a:ln w="25400">
            <a:noFill/>
          </a:ln>
        </p:spPr>
        <p:txBody>
          <a:bodyPr wrap="square">
            <a:spAutoFit/>
          </a:bodyPr>
          <a:lstStyle/>
          <a:p>
            <a:r>
              <a:rPr lang="zh-CN" altLang="en-US" b="1" i="0" dirty="0">
                <a:solidFill>
                  <a:srgbClr val="000099"/>
                </a:solidFill>
                <a:effectLst/>
                <a:latin typeface="-apple-system"/>
              </a:rPr>
              <a:t>模拟下查找文件</a:t>
            </a:r>
            <a:r>
              <a:rPr lang="en-US" altLang="zh-CN" b="1" i="0" dirty="0">
                <a:solidFill>
                  <a:srgbClr val="000099"/>
                </a:solidFill>
                <a:effectLst/>
                <a:latin typeface="-apple-system"/>
              </a:rPr>
              <a:t>29</a:t>
            </a:r>
            <a:r>
              <a:rPr lang="zh-CN" altLang="en-US" b="1" i="0" dirty="0">
                <a:solidFill>
                  <a:srgbClr val="000099"/>
                </a:solidFill>
                <a:effectLst/>
                <a:latin typeface="-apple-system"/>
              </a:rPr>
              <a:t>的过程（有</a:t>
            </a:r>
            <a:r>
              <a:rPr lang="en-US" altLang="zh-CN" b="1" i="0" dirty="0">
                <a:solidFill>
                  <a:srgbClr val="000099"/>
                </a:solidFill>
                <a:effectLst/>
                <a:latin typeface="-apple-system"/>
              </a:rPr>
              <a:t>3</a:t>
            </a:r>
            <a:r>
              <a:rPr lang="zh-CN" altLang="en-US" b="1" i="0" dirty="0">
                <a:solidFill>
                  <a:srgbClr val="000099"/>
                </a:solidFill>
                <a:effectLst/>
                <a:latin typeface="-apple-system"/>
              </a:rPr>
              <a:t>次磁盘</a:t>
            </a:r>
            <a:r>
              <a:rPr lang="en-US" altLang="zh-CN" b="1" i="0" dirty="0">
                <a:solidFill>
                  <a:srgbClr val="000099"/>
                </a:solidFill>
                <a:effectLst/>
                <a:latin typeface="-apple-system"/>
              </a:rPr>
              <a:t>IO</a:t>
            </a:r>
            <a:r>
              <a:rPr lang="zh-CN" altLang="en-US" b="1" i="0" dirty="0">
                <a:solidFill>
                  <a:srgbClr val="000099"/>
                </a:solidFill>
                <a:effectLst/>
                <a:latin typeface="-apple-system"/>
              </a:rPr>
              <a:t>操作）</a:t>
            </a:r>
            <a:endParaRPr lang="zh-CN" altLang="en-US" b="1" dirty="0">
              <a:solidFill>
                <a:srgbClr val="000099"/>
              </a:solidFill>
            </a:endParaRPr>
          </a:p>
        </p:txBody>
      </p:sp>
    </p:spTree>
    <p:extLst>
      <p:ext uri="{BB962C8B-B14F-4D97-AF65-F5344CB8AC3E}">
        <p14:creationId xmlns:p14="http://schemas.microsoft.com/office/powerpoint/2010/main" val="3380525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灯片编号占位符 4">
            <a:extLst>
              <a:ext uri="{FF2B5EF4-FFF2-40B4-BE49-F238E27FC236}">
                <a16:creationId xmlns:a16="http://schemas.microsoft.com/office/drawing/2014/main" id="{A995A31E-E415-43BC-A5B6-993AA286869A}"/>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D6A0F49-AED9-4E83-953B-C326282E8DC9}" type="slidenum">
              <a:rPr lang="en-US" altLang="zh-CN">
                <a:solidFill>
                  <a:srgbClr val="006600"/>
                </a:solidFill>
                <a:latin typeface="Courier New" panose="02070309020205020404" pitchFamily="49" charset="0"/>
                <a:ea typeface="华文新魏" panose="02010800040101010101" pitchFamily="2" charset="-122"/>
              </a:rPr>
              <a:pPr/>
              <a:t>47</a:t>
            </a:fld>
            <a:endParaRPr lang="en-US" altLang="zh-CN">
              <a:solidFill>
                <a:srgbClr val="006600"/>
              </a:solidFill>
              <a:latin typeface="Courier New" panose="02070309020205020404" pitchFamily="49" charset="0"/>
              <a:ea typeface="华文新魏" panose="02010800040101010101" pitchFamily="2" charset="-122"/>
            </a:endParaRPr>
          </a:p>
        </p:txBody>
      </p:sp>
      <p:sp>
        <p:nvSpPr>
          <p:cNvPr id="50179" name="Rectangle 2">
            <a:extLst>
              <a:ext uri="{FF2B5EF4-FFF2-40B4-BE49-F238E27FC236}">
                <a16:creationId xmlns:a16="http://schemas.microsoft.com/office/drawing/2014/main" id="{15E0BE2A-115F-4637-800B-B1018A9023B2}"/>
              </a:ext>
            </a:extLst>
          </p:cNvPr>
          <p:cNvSpPr>
            <a:spLocks noGrp="1" noChangeArrowheads="1"/>
          </p:cNvSpPr>
          <p:nvPr>
            <p:ph type="title"/>
          </p:nvPr>
        </p:nvSpPr>
        <p:spPr>
          <a:xfrm>
            <a:off x="3771900" y="208776"/>
            <a:ext cx="1600200" cy="841375"/>
          </a:xfrm>
        </p:spPr>
        <p:txBody>
          <a:bodyPr/>
          <a:lstStyle/>
          <a:p>
            <a:r>
              <a:rPr lang="en-US" altLang="zh-CN" dirty="0">
                <a:latin typeface="隶书"/>
                <a:ea typeface="华文新魏" panose="02010800040101010101" pitchFamily="2" charset="-122"/>
              </a:rPr>
              <a:t>B+</a:t>
            </a:r>
            <a:r>
              <a:rPr lang="zh-CN" altLang="en-US" dirty="0">
                <a:latin typeface="隶书"/>
                <a:ea typeface="华文新魏" panose="02010800040101010101" pitchFamily="2" charset="-122"/>
              </a:rPr>
              <a:t>树</a:t>
            </a:r>
          </a:p>
        </p:txBody>
      </p:sp>
      <p:sp>
        <p:nvSpPr>
          <p:cNvPr id="50180" name="Rectangle 3">
            <a:extLst>
              <a:ext uri="{FF2B5EF4-FFF2-40B4-BE49-F238E27FC236}">
                <a16:creationId xmlns:a16="http://schemas.microsoft.com/office/drawing/2014/main" id="{D649BCCC-FCD1-48C4-8212-177F09B6E397}"/>
              </a:ext>
            </a:extLst>
          </p:cNvPr>
          <p:cNvSpPr>
            <a:spLocks noGrp="1" noChangeArrowheads="1"/>
          </p:cNvSpPr>
          <p:nvPr>
            <p:ph type="body" idx="1"/>
          </p:nvPr>
        </p:nvSpPr>
        <p:spPr>
          <a:xfrm>
            <a:off x="215900" y="836613"/>
            <a:ext cx="8785225" cy="5795962"/>
          </a:xfrm>
        </p:spPr>
        <p:txBody>
          <a:bodyPr/>
          <a:lstStyle/>
          <a:p>
            <a:pPr>
              <a:buClr>
                <a:schemeClr val="tx1"/>
              </a:buClr>
              <a:buSzPct val="50000"/>
            </a:pPr>
            <a:r>
              <a:rPr lang="zh-CN" altLang="en-US" sz="2900">
                <a:latin typeface="Times New Roman" panose="02020603050405020304" pitchFamily="18" charset="0"/>
                <a:ea typeface="仿宋_GB2312" pitchFamily="49" charset="-122"/>
              </a:rPr>
              <a:t>一棵</a:t>
            </a:r>
            <a:r>
              <a:rPr lang="en-US" altLang="zh-CN" sz="2900">
                <a:latin typeface="Times New Roman" panose="02020603050405020304" pitchFamily="18" charset="0"/>
                <a:ea typeface="仿宋_GB2312" pitchFamily="49" charset="-122"/>
              </a:rPr>
              <a:t>m</a:t>
            </a:r>
            <a:r>
              <a:rPr lang="zh-CN" altLang="en-US" sz="2900">
                <a:latin typeface="Times New Roman" panose="02020603050405020304" pitchFamily="18" charset="0"/>
                <a:ea typeface="仿宋_GB2312" pitchFamily="49" charset="-122"/>
              </a:rPr>
              <a:t>阶</a:t>
            </a:r>
            <a:r>
              <a:rPr lang="en-US" altLang="zh-CN" sz="2900">
                <a:latin typeface="Times New Roman" panose="02020603050405020304" pitchFamily="18" charset="0"/>
                <a:ea typeface="仿宋_GB2312" pitchFamily="49" charset="-122"/>
              </a:rPr>
              <a:t>B+ </a:t>
            </a:r>
            <a:r>
              <a:rPr lang="zh-CN" altLang="en-US" sz="2900">
                <a:latin typeface="Times New Roman" panose="02020603050405020304" pitchFamily="18" charset="0"/>
                <a:ea typeface="仿宋_GB2312" pitchFamily="49" charset="-122"/>
              </a:rPr>
              <a:t>树是</a:t>
            </a:r>
            <a:r>
              <a:rPr lang="en-US" altLang="zh-CN" sz="2900">
                <a:latin typeface="Times New Roman" panose="02020603050405020304" pitchFamily="18" charset="0"/>
                <a:ea typeface="仿宋_GB2312" pitchFamily="49" charset="-122"/>
              </a:rPr>
              <a:t>B </a:t>
            </a:r>
            <a:r>
              <a:rPr lang="zh-CN" altLang="en-US" sz="2900">
                <a:latin typeface="Times New Roman" panose="02020603050405020304" pitchFamily="18" charset="0"/>
                <a:ea typeface="仿宋_GB2312" pitchFamily="49" charset="-122"/>
              </a:rPr>
              <a:t>树的特殊情形，但使用更为广泛，它与</a:t>
            </a:r>
            <a:r>
              <a:rPr lang="en-US" altLang="zh-CN" sz="2900">
                <a:latin typeface="Times New Roman" panose="02020603050405020304" pitchFamily="18" charset="0"/>
                <a:ea typeface="仿宋_GB2312" pitchFamily="49" charset="-122"/>
              </a:rPr>
              <a:t>B </a:t>
            </a:r>
            <a:r>
              <a:rPr lang="zh-CN" altLang="en-US" sz="2900">
                <a:latin typeface="Times New Roman" panose="02020603050405020304" pitchFamily="18" charset="0"/>
                <a:ea typeface="仿宋_GB2312" pitchFamily="49" charset="-122"/>
              </a:rPr>
              <a:t>树的不同之处在于：</a:t>
            </a:r>
          </a:p>
          <a:p>
            <a:pPr lvl="1">
              <a:buClr>
                <a:schemeClr val="tx1"/>
              </a:buClr>
              <a:buSzTx/>
              <a:buFont typeface="Wingdings" panose="05000000000000000000" pitchFamily="2" charset="2"/>
              <a:buChar char="ü"/>
            </a:pPr>
            <a:r>
              <a:rPr lang="zh-CN" altLang="en-US" sz="2900">
                <a:latin typeface="Times New Roman" panose="02020603050405020304" pitchFamily="18" charset="0"/>
                <a:ea typeface="仿宋_GB2312" pitchFamily="49" charset="-122"/>
              </a:rPr>
              <a:t>所有关键字都存放在叶结点中，上层的非叶结点的关键字是其子树中</a:t>
            </a:r>
            <a:r>
              <a:rPr lang="zh-CN" altLang="en-US" sz="2900">
                <a:solidFill>
                  <a:srgbClr val="C00000"/>
                </a:solidFill>
                <a:latin typeface="Times New Roman" panose="02020603050405020304" pitchFamily="18" charset="0"/>
                <a:ea typeface="仿宋_GB2312" pitchFamily="49" charset="-122"/>
              </a:rPr>
              <a:t>最小（或最大）关键字的复写。</a:t>
            </a:r>
          </a:p>
          <a:p>
            <a:pPr lvl="1">
              <a:buClr>
                <a:schemeClr val="tx1"/>
              </a:buClr>
              <a:buSzTx/>
              <a:buFont typeface="Wingdings" panose="05000000000000000000" pitchFamily="2" charset="2"/>
              <a:buChar char="ü"/>
            </a:pPr>
            <a:r>
              <a:rPr lang="zh-CN" altLang="en-US" sz="2900">
                <a:latin typeface="Times New Roman" panose="02020603050405020304" pitchFamily="18" charset="0"/>
                <a:ea typeface="仿宋_GB2312" pitchFamily="49" charset="-122"/>
              </a:rPr>
              <a:t>叶结点包含了全部关键字及指向相应数据记录存放地址的指针，且叶结点本身按关键字从小到大顺序链接。</a:t>
            </a:r>
          </a:p>
          <a:p>
            <a:pPr>
              <a:buClr>
                <a:schemeClr val="tx1"/>
              </a:buClr>
              <a:buSzPct val="50000"/>
            </a:pPr>
            <a:r>
              <a:rPr lang="zh-CN" altLang="en-US" sz="2900">
                <a:ea typeface="仿宋_GB2312" pitchFamily="49" charset="-122"/>
              </a:rPr>
              <a:t>每个非叶结点结构有两种方式处理。按下层结点“最大关键字复写”和“最小关键字复写”。</a:t>
            </a: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灯片编号占位符 4">
            <a:extLst>
              <a:ext uri="{FF2B5EF4-FFF2-40B4-BE49-F238E27FC236}">
                <a16:creationId xmlns:a16="http://schemas.microsoft.com/office/drawing/2014/main" id="{E6A9395A-A8F1-4BE0-A739-07040440C4FD}"/>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7768EA2-A4E4-42C3-B6DC-D913129022D1}" type="slidenum">
              <a:rPr lang="en-US" altLang="zh-CN">
                <a:solidFill>
                  <a:srgbClr val="006600"/>
                </a:solidFill>
                <a:latin typeface="Courier New" panose="02070309020205020404" pitchFamily="49" charset="0"/>
                <a:ea typeface="华文新魏" panose="02010800040101010101" pitchFamily="2" charset="-122"/>
              </a:rPr>
              <a:pPr/>
              <a:t>48</a:t>
            </a:fld>
            <a:endParaRPr lang="en-US" altLang="zh-CN">
              <a:solidFill>
                <a:srgbClr val="006600"/>
              </a:solidFill>
              <a:latin typeface="Courier New" panose="02070309020205020404" pitchFamily="49" charset="0"/>
              <a:ea typeface="华文新魏" panose="02010800040101010101" pitchFamily="2" charset="-122"/>
            </a:endParaRPr>
          </a:p>
        </p:txBody>
      </p:sp>
      <p:sp>
        <p:nvSpPr>
          <p:cNvPr id="51203" name="Rectangle 2">
            <a:extLst>
              <a:ext uri="{FF2B5EF4-FFF2-40B4-BE49-F238E27FC236}">
                <a16:creationId xmlns:a16="http://schemas.microsoft.com/office/drawing/2014/main" id="{678EC897-28DF-4B4F-8C91-47B8C3E1024F}"/>
              </a:ext>
            </a:extLst>
          </p:cNvPr>
          <p:cNvSpPr>
            <a:spLocks noGrp="1" noChangeArrowheads="1"/>
          </p:cNvSpPr>
          <p:nvPr>
            <p:ph type="title"/>
          </p:nvPr>
        </p:nvSpPr>
        <p:spPr>
          <a:xfrm>
            <a:off x="431800" y="7938"/>
            <a:ext cx="8229600" cy="936625"/>
          </a:xfrm>
        </p:spPr>
        <p:txBody>
          <a:bodyPr/>
          <a:lstStyle/>
          <a:p>
            <a:r>
              <a:rPr lang="zh-CN" altLang="en-US">
                <a:ea typeface="华文新魏" panose="02010800040101010101" pitchFamily="2" charset="-122"/>
              </a:rPr>
              <a:t>按“最大关键字复写”原则组织</a:t>
            </a:r>
          </a:p>
        </p:txBody>
      </p:sp>
      <p:sp>
        <p:nvSpPr>
          <p:cNvPr id="51204" name="Rectangle 3">
            <a:extLst>
              <a:ext uri="{FF2B5EF4-FFF2-40B4-BE49-F238E27FC236}">
                <a16:creationId xmlns:a16="http://schemas.microsoft.com/office/drawing/2014/main" id="{76721E84-C31C-4198-8D7A-0675E670A233}"/>
              </a:ext>
            </a:extLst>
          </p:cNvPr>
          <p:cNvSpPr>
            <a:spLocks noGrp="1" noChangeArrowheads="1"/>
          </p:cNvSpPr>
          <p:nvPr>
            <p:ph type="body" idx="1"/>
          </p:nvPr>
        </p:nvSpPr>
        <p:spPr>
          <a:xfrm>
            <a:off x="457200" y="836613"/>
            <a:ext cx="8229600" cy="5580062"/>
          </a:xfrm>
        </p:spPr>
        <p:txBody>
          <a:bodyPr/>
          <a:lstStyle/>
          <a:p>
            <a:pPr>
              <a:lnSpc>
                <a:spcPct val="110000"/>
              </a:lnSpc>
              <a:buClr>
                <a:schemeClr val="tx1"/>
              </a:buClr>
              <a:buSzPct val="50000"/>
            </a:pPr>
            <a:r>
              <a:rPr lang="zh-CN" altLang="en-US">
                <a:latin typeface="Times New Roman" panose="02020603050405020304" pitchFamily="18" charset="0"/>
                <a:ea typeface="仿宋_GB2312" pitchFamily="49" charset="-122"/>
              </a:rPr>
              <a:t>一棵</a:t>
            </a:r>
            <a:r>
              <a:rPr lang="en-US" altLang="zh-CN">
                <a:latin typeface="Times New Roman" panose="02020603050405020304" pitchFamily="18" charset="0"/>
                <a:ea typeface="仿宋_GB2312" pitchFamily="49" charset="-122"/>
              </a:rPr>
              <a:t>m</a:t>
            </a:r>
            <a:r>
              <a:rPr lang="zh-CN" altLang="en-US">
                <a:latin typeface="Times New Roman" panose="02020603050405020304" pitchFamily="18" charset="0"/>
                <a:ea typeface="仿宋_GB2312" pitchFamily="49" charset="-122"/>
              </a:rPr>
              <a:t>阶</a:t>
            </a:r>
            <a:r>
              <a:rPr lang="en-US" altLang="zh-CN">
                <a:latin typeface="Times New Roman" panose="02020603050405020304" pitchFamily="18" charset="0"/>
                <a:ea typeface="仿宋_GB2312" pitchFamily="49" charset="-122"/>
              </a:rPr>
              <a:t>B+ </a:t>
            </a:r>
            <a:r>
              <a:rPr lang="zh-CN" altLang="en-US">
                <a:latin typeface="Times New Roman" panose="02020603050405020304" pitchFamily="18" charset="0"/>
                <a:ea typeface="仿宋_GB2312" pitchFamily="49" charset="-122"/>
              </a:rPr>
              <a:t>树的结构定义如下：</a:t>
            </a:r>
          </a:p>
          <a:p>
            <a:pPr lvl="1">
              <a:lnSpc>
                <a:spcPct val="110000"/>
              </a:lnSpc>
              <a:buClr>
                <a:schemeClr val="tx1"/>
              </a:buClr>
              <a:buSzPct val="50000"/>
              <a:buFont typeface="Wingdings" panose="05000000000000000000" pitchFamily="2" charset="2"/>
              <a:buChar char="u"/>
            </a:pPr>
            <a:r>
              <a:rPr lang="zh-CN" altLang="en-US" sz="3000">
                <a:latin typeface="Times New Roman" panose="02020603050405020304" pitchFamily="18" charset="0"/>
                <a:ea typeface="仿宋_GB2312" pitchFamily="49" charset="-122"/>
              </a:rPr>
              <a:t>每个结点最多有 </a:t>
            </a:r>
            <a:r>
              <a:rPr lang="en-US" altLang="zh-CN" sz="3000">
                <a:latin typeface="Times New Roman" panose="02020603050405020304" pitchFamily="18" charset="0"/>
                <a:ea typeface="仿宋_GB2312" pitchFamily="49" charset="-122"/>
              </a:rPr>
              <a:t>m </a:t>
            </a:r>
            <a:r>
              <a:rPr lang="zh-CN" altLang="en-US" sz="3000">
                <a:latin typeface="Times New Roman" panose="02020603050405020304" pitchFamily="18" charset="0"/>
                <a:ea typeface="仿宋_GB2312" pitchFamily="49" charset="-122"/>
              </a:rPr>
              <a:t>棵子树；</a:t>
            </a:r>
          </a:p>
          <a:p>
            <a:pPr lvl="1">
              <a:lnSpc>
                <a:spcPct val="110000"/>
              </a:lnSpc>
              <a:buClr>
                <a:schemeClr val="tx1"/>
              </a:buClr>
              <a:buSzPct val="50000"/>
              <a:buFont typeface="Wingdings" panose="05000000000000000000" pitchFamily="2" charset="2"/>
              <a:buChar char="u"/>
            </a:pPr>
            <a:r>
              <a:rPr lang="zh-CN" altLang="en-US" sz="3000">
                <a:latin typeface="Times New Roman" panose="02020603050405020304" pitchFamily="18" charset="0"/>
                <a:ea typeface="仿宋_GB2312" pitchFamily="49" charset="-122"/>
              </a:rPr>
              <a:t>根结点最少有 </a:t>
            </a:r>
            <a:r>
              <a:rPr lang="en-US" altLang="zh-CN" sz="3000">
                <a:latin typeface="Times New Roman" panose="02020603050405020304" pitchFamily="18" charset="0"/>
                <a:ea typeface="仿宋_GB2312" pitchFamily="49" charset="-122"/>
              </a:rPr>
              <a:t>2 </a:t>
            </a:r>
            <a:r>
              <a:rPr lang="zh-CN" altLang="en-US" sz="3000">
                <a:latin typeface="Times New Roman" panose="02020603050405020304" pitchFamily="18" charset="0"/>
                <a:ea typeface="仿宋_GB2312" pitchFamily="49" charset="-122"/>
              </a:rPr>
              <a:t>棵子树，除根结点外，其他结点至少有 </a:t>
            </a:r>
            <a:r>
              <a:rPr lang="zh-CN" altLang="en-US" sz="3000">
                <a:latin typeface="Times New Roman" panose="02020603050405020304" pitchFamily="18" charset="0"/>
                <a:ea typeface="仿宋_GB2312" pitchFamily="49" charset="-122"/>
                <a:sym typeface="Symbol" panose="05050102010706020507" pitchFamily="18" charset="2"/>
              </a:rPr>
              <a:t></a:t>
            </a:r>
            <a:r>
              <a:rPr lang="en-US" altLang="zh-CN" sz="3000">
                <a:latin typeface="Times New Roman" panose="02020603050405020304" pitchFamily="18" charset="0"/>
                <a:ea typeface="仿宋_GB2312" pitchFamily="49" charset="-122"/>
              </a:rPr>
              <a:t>m/2</a:t>
            </a:r>
            <a:r>
              <a:rPr lang="en-US" altLang="zh-CN" sz="3000">
                <a:latin typeface="Times New Roman" panose="02020603050405020304" pitchFamily="18" charset="0"/>
                <a:ea typeface="仿宋_GB2312" pitchFamily="49" charset="-122"/>
                <a:sym typeface="Symbol" panose="05050102010706020507" pitchFamily="18" charset="2"/>
              </a:rPr>
              <a:t> </a:t>
            </a:r>
            <a:r>
              <a:rPr lang="zh-CN" altLang="en-US" sz="3000">
                <a:latin typeface="Times New Roman" panose="02020603050405020304" pitchFamily="18" charset="0"/>
                <a:ea typeface="仿宋_GB2312" pitchFamily="49" charset="-122"/>
              </a:rPr>
              <a:t>棵子树；</a:t>
            </a:r>
          </a:p>
          <a:p>
            <a:pPr lvl="1">
              <a:lnSpc>
                <a:spcPct val="110000"/>
              </a:lnSpc>
              <a:buClr>
                <a:schemeClr val="tx1"/>
              </a:buClr>
              <a:buSzPct val="50000"/>
              <a:buFont typeface="Wingdings" panose="05000000000000000000" pitchFamily="2" charset="2"/>
              <a:buChar char="u"/>
            </a:pPr>
            <a:r>
              <a:rPr lang="zh-CN" altLang="en-US" sz="3000">
                <a:latin typeface="Times New Roman" panose="02020603050405020304" pitchFamily="18" charset="0"/>
                <a:ea typeface="仿宋_GB2312" pitchFamily="49" charset="-122"/>
              </a:rPr>
              <a:t>有 </a:t>
            </a:r>
            <a:r>
              <a:rPr lang="en-US" altLang="zh-CN" sz="3000">
                <a:latin typeface="Times New Roman" panose="02020603050405020304" pitchFamily="18" charset="0"/>
                <a:ea typeface="仿宋_GB2312" pitchFamily="49" charset="-122"/>
              </a:rPr>
              <a:t>n </a:t>
            </a:r>
            <a:r>
              <a:rPr lang="zh-CN" altLang="en-US" sz="3000">
                <a:latin typeface="Times New Roman" panose="02020603050405020304" pitchFamily="18" charset="0"/>
                <a:ea typeface="仿宋_GB2312" pitchFamily="49" charset="-122"/>
              </a:rPr>
              <a:t>个子树的结点有 </a:t>
            </a:r>
            <a:r>
              <a:rPr lang="en-US" altLang="zh-CN" sz="3000">
                <a:latin typeface="Times New Roman" panose="02020603050405020304" pitchFamily="18" charset="0"/>
                <a:ea typeface="仿宋_GB2312" pitchFamily="49" charset="-122"/>
              </a:rPr>
              <a:t>n </a:t>
            </a:r>
            <a:r>
              <a:rPr lang="zh-CN" altLang="en-US" sz="3000">
                <a:latin typeface="Times New Roman" panose="02020603050405020304" pitchFamily="18" charset="0"/>
                <a:ea typeface="仿宋_GB2312" pitchFamily="49" charset="-122"/>
              </a:rPr>
              <a:t>个关键字，每个结点最多含</a:t>
            </a:r>
            <a:r>
              <a:rPr lang="en-US" altLang="zh-CN" sz="3000">
                <a:latin typeface="Times New Roman" panose="02020603050405020304" pitchFamily="18" charset="0"/>
                <a:ea typeface="仿宋_GB2312" pitchFamily="49" charset="-122"/>
              </a:rPr>
              <a:t>m</a:t>
            </a:r>
            <a:r>
              <a:rPr lang="zh-CN" altLang="en-US" sz="3000">
                <a:latin typeface="Times New Roman" panose="02020603050405020304" pitchFamily="18" charset="0"/>
                <a:ea typeface="仿宋_GB2312" pitchFamily="49" charset="-122"/>
              </a:rPr>
              <a:t>个关键字；</a:t>
            </a:r>
          </a:p>
          <a:p>
            <a:pPr lvl="1">
              <a:lnSpc>
                <a:spcPct val="110000"/>
              </a:lnSpc>
              <a:buClr>
                <a:schemeClr val="tx1"/>
              </a:buClr>
              <a:buSzPct val="50000"/>
              <a:buFont typeface="Wingdings" panose="05000000000000000000" pitchFamily="2" charset="2"/>
              <a:buChar char="u"/>
            </a:pPr>
            <a:r>
              <a:rPr lang="zh-CN" altLang="en-US" sz="3000">
                <a:solidFill>
                  <a:srgbClr val="C00000"/>
                </a:solidFill>
                <a:latin typeface="Times New Roman" panose="02020603050405020304" pitchFamily="18" charset="0"/>
                <a:ea typeface="仿宋_GB2312" pitchFamily="49" charset="-122"/>
              </a:rPr>
              <a:t>所有非叶结点可以看成是叶结点的索引</a:t>
            </a:r>
            <a:r>
              <a:rPr lang="zh-CN" altLang="en-US" sz="3000">
                <a:latin typeface="Times New Roman" panose="02020603050405020304" pitchFamily="18" charset="0"/>
                <a:ea typeface="仿宋_GB2312" pitchFamily="49" charset="-122"/>
              </a:rPr>
              <a:t>，结点中关键字</a:t>
            </a:r>
            <a:r>
              <a:rPr lang="en-US" altLang="zh-CN" sz="3000" i="1">
                <a:latin typeface="Times New Roman" panose="02020603050405020304" pitchFamily="18" charset="0"/>
                <a:ea typeface="仿宋_GB2312" pitchFamily="49" charset="-122"/>
              </a:rPr>
              <a:t>K</a:t>
            </a:r>
            <a:r>
              <a:rPr lang="en-US" altLang="zh-CN" sz="3000" i="1" baseline="-25000">
                <a:latin typeface="Times New Roman" panose="02020603050405020304" pitchFamily="18" charset="0"/>
                <a:ea typeface="仿宋_GB2312" pitchFamily="49" charset="-122"/>
              </a:rPr>
              <a:t>i</a:t>
            </a:r>
            <a:r>
              <a:rPr lang="en-US" altLang="zh-CN" sz="3000" i="1">
                <a:latin typeface="Times New Roman" panose="02020603050405020304" pitchFamily="18" charset="0"/>
                <a:ea typeface="仿宋_GB2312" pitchFamily="49" charset="-122"/>
              </a:rPr>
              <a:t> </a:t>
            </a:r>
            <a:r>
              <a:rPr lang="zh-CN" altLang="en-US" sz="3000">
                <a:latin typeface="Times New Roman" panose="02020603050405020304" pitchFamily="18" charset="0"/>
                <a:ea typeface="仿宋_GB2312" pitchFamily="49" charset="-122"/>
              </a:rPr>
              <a:t>与指向子树的指针</a:t>
            </a:r>
            <a:r>
              <a:rPr lang="en-US" altLang="zh-CN" sz="3000" i="1">
                <a:latin typeface="Times New Roman" panose="02020603050405020304" pitchFamily="18" charset="0"/>
                <a:ea typeface="仿宋_GB2312" pitchFamily="49" charset="-122"/>
              </a:rPr>
              <a:t>P</a:t>
            </a:r>
            <a:r>
              <a:rPr lang="en-US" altLang="zh-CN" sz="3000" i="1" baseline="-25000">
                <a:latin typeface="Times New Roman" panose="02020603050405020304" pitchFamily="18" charset="0"/>
                <a:ea typeface="仿宋_GB2312" pitchFamily="49" charset="-122"/>
              </a:rPr>
              <a:t>i</a:t>
            </a:r>
            <a:r>
              <a:rPr lang="en-US" altLang="zh-CN" sz="3000" i="1">
                <a:latin typeface="Times New Roman" panose="02020603050405020304" pitchFamily="18" charset="0"/>
                <a:ea typeface="仿宋_GB2312" pitchFamily="49" charset="-122"/>
              </a:rPr>
              <a:t> </a:t>
            </a:r>
            <a:r>
              <a:rPr lang="zh-CN" altLang="en-US" sz="3000">
                <a:latin typeface="Times New Roman" panose="02020603050405020304" pitchFamily="18" charset="0"/>
                <a:ea typeface="仿宋_GB2312" pitchFamily="49" charset="-122"/>
              </a:rPr>
              <a:t>构成对子树 </a:t>
            </a:r>
            <a:r>
              <a:rPr lang="en-US" altLang="zh-CN" sz="3000">
                <a:latin typeface="Times New Roman" panose="02020603050405020304" pitchFamily="18" charset="0"/>
                <a:ea typeface="仿宋_GB2312" pitchFamily="49" charset="-122"/>
              </a:rPr>
              <a:t>(</a:t>
            </a:r>
            <a:r>
              <a:rPr lang="zh-CN" altLang="en-US" sz="3000">
                <a:latin typeface="Times New Roman" panose="02020603050405020304" pitchFamily="18" charset="0"/>
                <a:ea typeface="仿宋_GB2312" pitchFamily="49" charset="-122"/>
              </a:rPr>
              <a:t>即下一层索引块</a:t>
            </a:r>
            <a:r>
              <a:rPr lang="en-US" altLang="zh-CN" sz="3000">
                <a:latin typeface="Times New Roman" panose="02020603050405020304" pitchFamily="18" charset="0"/>
                <a:ea typeface="仿宋_GB2312" pitchFamily="49" charset="-122"/>
              </a:rPr>
              <a:t>) </a:t>
            </a:r>
            <a:r>
              <a:rPr lang="zh-CN" altLang="en-US" sz="3000">
                <a:latin typeface="Times New Roman" panose="02020603050405020304" pitchFamily="18" charset="0"/>
                <a:ea typeface="仿宋_GB2312" pitchFamily="49" charset="-122"/>
              </a:rPr>
              <a:t>的索引项 </a:t>
            </a:r>
            <a:r>
              <a:rPr lang="en-US" altLang="zh-CN" sz="3000">
                <a:latin typeface="Times New Roman" panose="02020603050405020304" pitchFamily="18" charset="0"/>
                <a:ea typeface="仿宋_GB2312" pitchFamily="49" charset="-122"/>
              </a:rPr>
              <a:t>( </a:t>
            </a:r>
            <a:r>
              <a:rPr lang="en-US" altLang="zh-CN" sz="3000" i="1">
                <a:latin typeface="Times New Roman" panose="02020603050405020304" pitchFamily="18" charset="0"/>
                <a:ea typeface="仿宋_GB2312" pitchFamily="49" charset="-122"/>
              </a:rPr>
              <a:t>K</a:t>
            </a:r>
            <a:r>
              <a:rPr lang="en-US" altLang="zh-CN" sz="3000" i="1" baseline="-25000">
                <a:latin typeface="Times New Roman" panose="02020603050405020304" pitchFamily="18" charset="0"/>
                <a:ea typeface="仿宋_GB2312" pitchFamily="49" charset="-122"/>
              </a:rPr>
              <a:t>i</a:t>
            </a:r>
            <a:r>
              <a:rPr lang="en-US" altLang="zh-CN" sz="3000">
                <a:latin typeface="Times New Roman" panose="02020603050405020304" pitchFamily="18" charset="0"/>
                <a:ea typeface="仿宋_GB2312" pitchFamily="49" charset="-122"/>
              </a:rPr>
              <a:t>, </a:t>
            </a:r>
            <a:r>
              <a:rPr lang="en-US" altLang="zh-CN" sz="3000" i="1">
                <a:latin typeface="Times New Roman" panose="02020603050405020304" pitchFamily="18" charset="0"/>
                <a:ea typeface="仿宋_GB2312" pitchFamily="49" charset="-122"/>
              </a:rPr>
              <a:t>P</a:t>
            </a:r>
            <a:r>
              <a:rPr lang="en-US" altLang="zh-CN" sz="3000" i="1" baseline="-25000">
                <a:latin typeface="Times New Roman" panose="02020603050405020304" pitchFamily="18" charset="0"/>
                <a:ea typeface="仿宋_GB2312" pitchFamily="49" charset="-122"/>
              </a:rPr>
              <a:t>i </a:t>
            </a:r>
            <a:r>
              <a:rPr lang="en-US" altLang="zh-CN" sz="3000">
                <a:latin typeface="Times New Roman" panose="02020603050405020304" pitchFamily="18" charset="0"/>
                <a:ea typeface="仿宋_GB2312" pitchFamily="49" charset="-122"/>
              </a:rPr>
              <a:t>)</a:t>
            </a:r>
            <a:r>
              <a:rPr lang="zh-CN" altLang="en-US" sz="3000">
                <a:latin typeface="Times New Roman" panose="02020603050405020304" pitchFamily="18" charset="0"/>
                <a:ea typeface="仿宋_GB2312" pitchFamily="49" charset="-122"/>
              </a:rPr>
              <a:t>，</a:t>
            </a:r>
            <a:r>
              <a:rPr lang="en-US" altLang="zh-CN" sz="3000" i="1">
                <a:latin typeface="Times New Roman" panose="02020603050405020304" pitchFamily="18" charset="0"/>
                <a:ea typeface="仿宋_GB2312" pitchFamily="49" charset="-122"/>
              </a:rPr>
              <a:t>K</a:t>
            </a:r>
            <a:r>
              <a:rPr lang="en-US" altLang="zh-CN" sz="3000" i="1" baseline="-25000">
                <a:latin typeface="Times New Roman" panose="02020603050405020304" pitchFamily="18" charset="0"/>
                <a:ea typeface="仿宋_GB2312" pitchFamily="49" charset="-122"/>
              </a:rPr>
              <a:t>i</a:t>
            </a:r>
            <a:r>
              <a:rPr lang="en-US" altLang="zh-CN" sz="3000" i="1">
                <a:latin typeface="Times New Roman" panose="02020603050405020304" pitchFamily="18" charset="0"/>
                <a:ea typeface="仿宋_GB2312" pitchFamily="49" charset="-122"/>
              </a:rPr>
              <a:t> </a:t>
            </a:r>
            <a:r>
              <a:rPr lang="zh-CN" altLang="en-US" sz="3000">
                <a:latin typeface="Times New Roman" panose="02020603050405020304" pitchFamily="18" charset="0"/>
                <a:ea typeface="仿宋_GB2312" pitchFamily="49" charset="-122"/>
              </a:rPr>
              <a:t>是子树中最大的关键字。</a:t>
            </a: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灯片编号占位符 4">
            <a:extLst>
              <a:ext uri="{FF2B5EF4-FFF2-40B4-BE49-F238E27FC236}">
                <a16:creationId xmlns:a16="http://schemas.microsoft.com/office/drawing/2014/main" id="{C705E2DC-D762-4808-A4A8-17F4A607E4E1}"/>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43C4AFA-7E3F-454B-9CD8-424DA41909B4}" type="slidenum">
              <a:rPr lang="en-US" altLang="zh-CN">
                <a:solidFill>
                  <a:srgbClr val="006600"/>
                </a:solidFill>
                <a:latin typeface="Courier New" panose="02070309020205020404" pitchFamily="49" charset="0"/>
                <a:ea typeface="华文新魏" panose="02010800040101010101" pitchFamily="2" charset="-122"/>
              </a:rPr>
              <a:pPr/>
              <a:t>49</a:t>
            </a:fld>
            <a:endParaRPr lang="en-US" altLang="zh-CN">
              <a:solidFill>
                <a:srgbClr val="006600"/>
              </a:solidFill>
              <a:latin typeface="Courier New" panose="02070309020205020404" pitchFamily="49" charset="0"/>
              <a:ea typeface="华文新魏" panose="02010800040101010101" pitchFamily="2" charset="-122"/>
            </a:endParaRPr>
          </a:p>
        </p:txBody>
      </p:sp>
      <p:sp>
        <p:nvSpPr>
          <p:cNvPr id="52227" name="Rectangle 3">
            <a:extLst>
              <a:ext uri="{FF2B5EF4-FFF2-40B4-BE49-F238E27FC236}">
                <a16:creationId xmlns:a16="http://schemas.microsoft.com/office/drawing/2014/main" id="{02888D22-A3CF-4AF1-9CA5-5E45DD473E5C}"/>
              </a:ext>
            </a:extLst>
          </p:cNvPr>
          <p:cNvSpPr>
            <a:spLocks noGrp="1" noChangeArrowheads="1"/>
          </p:cNvSpPr>
          <p:nvPr>
            <p:ph type="body" idx="1"/>
          </p:nvPr>
        </p:nvSpPr>
        <p:spPr>
          <a:xfrm>
            <a:off x="457200" y="801688"/>
            <a:ext cx="8229600" cy="5651500"/>
          </a:xfrm>
        </p:spPr>
        <p:txBody>
          <a:bodyPr/>
          <a:lstStyle/>
          <a:p>
            <a:pPr lvl="1">
              <a:lnSpc>
                <a:spcPct val="110000"/>
              </a:lnSpc>
              <a:buClr>
                <a:schemeClr val="tx1"/>
              </a:buClr>
              <a:buSzPct val="50000"/>
              <a:buFont typeface="Wingdings" panose="05000000000000000000" pitchFamily="2" charset="2"/>
              <a:buChar char="u"/>
            </a:pPr>
            <a:r>
              <a:rPr lang="zh-CN" altLang="en-US" sz="3000">
                <a:latin typeface="Times New Roman" panose="02020603050405020304" pitchFamily="18" charset="0"/>
                <a:ea typeface="仿宋_GB2312" pitchFamily="49" charset="-122"/>
              </a:rPr>
              <a:t>所有叶结点在同一层，按从小到大的顺序存放全部关键字，</a:t>
            </a:r>
            <a:r>
              <a:rPr lang="zh-CN" altLang="en-US" sz="3000">
                <a:solidFill>
                  <a:srgbClr val="C00000"/>
                </a:solidFill>
                <a:latin typeface="Times New Roman" panose="02020603050405020304" pitchFamily="18" charset="0"/>
                <a:ea typeface="仿宋_GB2312" pitchFamily="49" charset="-122"/>
              </a:rPr>
              <a:t>各个叶结点顺序链接。</a:t>
            </a:r>
          </a:p>
          <a:p>
            <a:pPr>
              <a:lnSpc>
                <a:spcPct val="110000"/>
              </a:lnSpc>
              <a:buClr>
                <a:schemeClr val="tx1"/>
              </a:buClr>
              <a:buSzPct val="50000"/>
            </a:pPr>
            <a:r>
              <a:rPr lang="zh-CN" altLang="en-US">
                <a:solidFill>
                  <a:srgbClr val="C00000"/>
                </a:solidFill>
                <a:latin typeface="Times New Roman" panose="02020603050405020304" pitchFamily="18" charset="0"/>
                <a:ea typeface="仿宋_GB2312" pitchFamily="49" charset="-122"/>
              </a:rPr>
              <a:t>叶结点中存放的是对实际数据记录的索引，每个索引项 </a:t>
            </a:r>
            <a:r>
              <a:rPr lang="en-US" altLang="zh-CN">
                <a:solidFill>
                  <a:srgbClr val="C00000"/>
                </a:solidFill>
                <a:latin typeface="Times New Roman" panose="02020603050405020304" pitchFamily="18" charset="0"/>
                <a:ea typeface="仿宋_GB2312" pitchFamily="49" charset="-122"/>
              </a:rPr>
              <a:t>( </a:t>
            </a:r>
            <a:r>
              <a:rPr lang="en-US" altLang="zh-CN" i="1">
                <a:solidFill>
                  <a:srgbClr val="C00000"/>
                </a:solidFill>
                <a:latin typeface="Times New Roman" panose="02020603050405020304" pitchFamily="18" charset="0"/>
                <a:ea typeface="仿宋_GB2312" pitchFamily="49" charset="-122"/>
              </a:rPr>
              <a:t>K</a:t>
            </a:r>
            <a:r>
              <a:rPr lang="en-US" altLang="zh-CN" i="1" baseline="-25000">
                <a:solidFill>
                  <a:srgbClr val="C00000"/>
                </a:solidFill>
                <a:latin typeface="Times New Roman" panose="02020603050405020304" pitchFamily="18" charset="0"/>
                <a:ea typeface="仿宋_GB2312" pitchFamily="49" charset="-122"/>
              </a:rPr>
              <a:t>i</a:t>
            </a:r>
            <a:r>
              <a:rPr lang="en-US" altLang="zh-CN">
                <a:solidFill>
                  <a:srgbClr val="C00000"/>
                </a:solidFill>
                <a:latin typeface="Times New Roman" panose="02020603050405020304" pitchFamily="18" charset="0"/>
                <a:ea typeface="仿宋_GB2312" pitchFamily="49" charset="-122"/>
              </a:rPr>
              <a:t>, </a:t>
            </a:r>
            <a:r>
              <a:rPr lang="en-US" altLang="zh-CN" i="1">
                <a:solidFill>
                  <a:srgbClr val="C00000"/>
                </a:solidFill>
                <a:latin typeface="Times New Roman" panose="02020603050405020304" pitchFamily="18" charset="0"/>
                <a:ea typeface="仿宋_GB2312" pitchFamily="49" charset="-122"/>
              </a:rPr>
              <a:t>P</a:t>
            </a:r>
            <a:r>
              <a:rPr lang="en-US" altLang="zh-CN" i="1" baseline="-25000">
                <a:solidFill>
                  <a:srgbClr val="C00000"/>
                </a:solidFill>
                <a:latin typeface="Times New Roman" panose="02020603050405020304" pitchFamily="18" charset="0"/>
                <a:ea typeface="仿宋_GB2312" pitchFamily="49" charset="-122"/>
              </a:rPr>
              <a:t>i </a:t>
            </a:r>
            <a:r>
              <a:rPr lang="en-US" altLang="zh-CN">
                <a:solidFill>
                  <a:srgbClr val="C00000"/>
                </a:solidFill>
                <a:latin typeface="Times New Roman" panose="02020603050405020304" pitchFamily="18" charset="0"/>
                <a:ea typeface="仿宋_GB2312" pitchFamily="49" charset="-122"/>
              </a:rPr>
              <a:t>) </a:t>
            </a:r>
            <a:r>
              <a:rPr lang="zh-CN" altLang="en-US">
                <a:solidFill>
                  <a:srgbClr val="C00000"/>
                </a:solidFill>
                <a:latin typeface="Times New Roman" panose="02020603050405020304" pitchFamily="18" charset="0"/>
                <a:ea typeface="仿宋_GB2312" pitchFamily="49" charset="-122"/>
              </a:rPr>
              <a:t>给出数据记录的关键字及实际存储地址。</a:t>
            </a:r>
          </a:p>
          <a:p>
            <a:pPr>
              <a:lnSpc>
                <a:spcPct val="110000"/>
              </a:lnSpc>
              <a:buClr>
                <a:schemeClr val="tx1"/>
              </a:buClr>
              <a:buSzPct val="50000"/>
            </a:pPr>
            <a:r>
              <a:rPr lang="zh-CN" altLang="en-US">
                <a:latin typeface="Times New Roman" panose="02020603050405020304" pitchFamily="18" charset="0"/>
                <a:ea typeface="仿宋_GB2312" pitchFamily="49" charset="-122"/>
              </a:rPr>
              <a:t>例如，在一棵</a:t>
            </a:r>
            <a:r>
              <a:rPr lang="en-US" altLang="zh-CN">
                <a:latin typeface="Times New Roman" panose="02020603050405020304" pitchFamily="18" charset="0"/>
                <a:ea typeface="仿宋_GB2312" pitchFamily="49" charset="-122"/>
              </a:rPr>
              <a:t>4</a:t>
            </a:r>
            <a:r>
              <a:rPr lang="zh-CN" altLang="en-US">
                <a:latin typeface="Times New Roman" panose="02020603050405020304" pitchFamily="18" charset="0"/>
                <a:ea typeface="仿宋_GB2312" pitchFamily="49" charset="-122"/>
              </a:rPr>
              <a:t>阶</a:t>
            </a:r>
            <a:r>
              <a:rPr lang="en-US" altLang="zh-CN">
                <a:latin typeface="Times New Roman" panose="02020603050405020304" pitchFamily="18" charset="0"/>
                <a:ea typeface="仿宋_GB2312" pitchFamily="49" charset="-122"/>
              </a:rPr>
              <a:t>B+ </a:t>
            </a:r>
            <a:r>
              <a:rPr lang="zh-CN" altLang="en-US">
                <a:latin typeface="Times New Roman" panose="02020603050405020304" pitchFamily="18" charset="0"/>
                <a:ea typeface="仿宋_GB2312" pitchFamily="49" charset="-122"/>
              </a:rPr>
              <a:t>树中，所有非叶结点中的子树棵数</a:t>
            </a:r>
            <a:r>
              <a:rPr lang="en-US" altLang="zh-CN">
                <a:latin typeface="Times New Roman" panose="02020603050405020304" pitchFamily="18" charset="0"/>
                <a:ea typeface="仿宋_GB2312" pitchFamily="49" charset="-122"/>
              </a:rPr>
              <a:t>2≤n≤4</a:t>
            </a:r>
            <a:r>
              <a:rPr lang="zh-CN" altLang="en-US">
                <a:latin typeface="Times New Roman" panose="02020603050405020304" pitchFamily="18" charset="0"/>
                <a:ea typeface="仿宋_GB2312" pitchFamily="49" charset="-122"/>
              </a:rPr>
              <a:t>，其所有的关键字都出现在叶结点中，且在叶结点中关键字有序地排列。上面各层结点中的关键字都是其子树上最大关键字的副本。  </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a:extLst>
              <a:ext uri="{FF2B5EF4-FFF2-40B4-BE49-F238E27FC236}">
                <a16:creationId xmlns:a16="http://schemas.microsoft.com/office/drawing/2014/main" id="{D02AB61C-81EC-4062-AED2-EB4F81E55E50}"/>
              </a:ext>
            </a:extLst>
          </p:cNvPr>
          <p:cNvSpPr>
            <a:spLocks noGrp="1" noChangeArrowheads="1"/>
          </p:cNvSpPr>
          <p:nvPr>
            <p:ph type="title"/>
          </p:nvPr>
        </p:nvSpPr>
        <p:spPr/>
        <p:txBody>
          <a:bodyPr/>
          <a:lstStyle/>
          <a:p>
            <a:r>
              <a:rPr lang="zh-CN" altLang="en-US"/>
              <a:t>有序顺序表</a:t>
            </a:r>
          </a:p>
        </p:txBody>
      </p:sp>
      <p:sp>
        <p:nvSpPr>
          <p:cNvPr id="10243" name="内容占位符 2">
            <a:extLst>
              <a:ext uri="{FF2B5EF4-FFF2-40B4-BE49-F238E27FC236}">
                <a16:creationId xmlns:a16="http://schemas.microsoft.com/office/drawing/2014/main" id="{657851CD-AE3A-40BD-947C-E41B829A406A}"/>
              </a:ext>
            </a:extLst>
          </p:cNvPr>
          <p:cNvSpPr>
            <a:spLocks noGrp="1" noChangeArrowheads="1"/>
          </p:cNvSpPr>
          <p:nvPr>
            <p:ph idx="1"/>
          </p:nvPr>
        </p:nvSpPr>
        <p:spPr/>
        <p:txBody>
          <a:bodyPr/>
          <a:lstStyle/>
          <a:p>
            <a:r>
              <a:rPr lang="zh-CN" altLang="en-US"/>
              <a:t>顺序搜索</a:t>
            </a:r>
          </a:p>
          <a:p>
            <a:pPr lvl="1"/>
            <a:r>
              <a:rPr lang="zh-CN" altLang="en-US"/>
              <a:t>从表头</a:t>
            </a:r>
            <a:r>
              <a:rPr lang="en-US" altLang="zh-CN"/>
              <a:t>(</a:t>
            </a:r>
            <a:r>
              <a:rPr lang="zh-CN" altLang="en-US"/>
              <a:t>或尾</a:t>
            </a:r>
            <a:r>
              <a:rPr lang="en-US" altLang="zh-CN"/>
              <a:t>)</a:t>
            </a:r>
            <a:r>
              <a:rPr lang="zh-CN" altLang="en-US"/>
              <a:t>开始，依次用各对象的关键字与给定值</a:t>
            </a:r>
            <a:r>
              <a:rPr lang="en-US" altLang="zh-CN"/>
              <a:t>x</a:t>
            </a:r>
            <a:r>
              <a:rPr lang="zh-CN" altLang="en-US"/>
              <a:t>比较</a:t>
            </a:r>
            <a:endParaRPr lang="en-US" altLang="zh-CN"/>
          </a:p>
          <a:p>
            <a:pPr lvl="2"/>
            <a:r>
              <a:rPr lang="zh-CN" altLang="en-US"/>
              <a:t>若值相等，搜索成功，返回下标</a:t>
            </a:r>
            <a:endParaRPr lang="en-US" altLang="zh-CN"/>
          </a:p>
          <a:p>
            <a:pPr lvl="2"/>
            <a:r>
              <a:rPr lang="zh-CN" altLang="en-US"/>
              <a:t>若</a:t>
            </a:r>
            <a:r>
              <a:rPr lang="en-US" altLang="zh-CN"/>
              <a:t>x</a:t>
            </a:r>
            <a:r>
              <a:rPr lang="zh-CN" altLang="en-US"/>
              <a:t>比关键字大时，搜索失败</a:t>
            </a:r>
          </a:p>
        </p:txBody>
      </p:sp>
      <p:sp>
        <p:nvSpPr>
          <p:cNvPr id="10244" name="灯片编号占位符 3">
            <a:extLst>
              <a:ext uri="{FF2B5EF4-FFF2-40B4-BE49-F238E27FC236}">
                <a16:creationId xmlns:a16="http://schemas.microsoft.com/office/drawing/2014/main" id="{26DBA770-00AE-4C37-BC60-ED64429335AF}"/>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nSpc>
                <a:spcPct val="100000"/>
              </a:lnSpc>
              <a:spcBef>
                <a:spcPct val="0"/>
              </a:spcBef>
              <a:buClrTx/>
              <a:buSzTx/>
              <a:buFontTx/>
              <a:buNone/>
            </a:pPr>
            <a:fld id="{1462D2EF-5795-4B5D-99C0-FEF6AF48782F}" type="slidenum">
              <a:rPr lang="en-US" altLang="zh-CN" sz="2000">
                <a:solidFill>
                  <a:srgbClr val="006600"/>
                </a:solidFill>
                <a:latin typeface="Courier New" panose="02070309020205020404" pitchFamily="49" charset="0"/>
                <a:ea typeface="华文新魏" panose="02010800040101010101" pitchFamily="2" charset="-122"/>
              </a:rPr>
              <a:pPr>
                <a:lnSpc>
                  <a:spcPct val="100000"/>
                </a:lnSpc>
                <a:spcBef>
                  <a:spcPct val="0"/>
                </a:spcBef>
                <a:buClrTx/>
                <a:buSzTx/>
                <a:buFontTx/>
                <a:buNone/>
              </a:pPr>
              <a:t>5</a:t>
            </a:fld>
            <a:endParaRPr lang="en-US" altLang="zh-CN" sz="2000">
              <a:solidFill>
                <a:srgbClr val="006600"/>
              </a:solidFill>
              <a:latin typeface="Courier New" panose="02070309020205020404" pitchFamily="49" charset="0"/>
              <a:ea typeface="华文新魏" panose="02010800040101010101" pitchFamily="2" charset="-122"/>
            </a:endParaRPr>
          </a:p>
        </p:txBody>
      </p:sp>
      <p:graphicFrame>
        <p:nvGraphicFramePr>
          <p:cNvPr id="10" name="对象 9">
            <a:extLst>
              <a:ext uri="{FF2B5EF4-FFF2-40B4-BE49-F238E27FC236}">
                <a16:creationId xmlns:a16="http://schemas.microsoft.com/office/drawing/2014/main" id="{D915AF8F-A1AD-4ADE-8A4D-4C7051A96B66}"/>
              </a:ext>
            </a:extLst>
          </p:cNvPr>
          <p:cNvGraphicFramePr>
            <a:graphicFrameLocks noChangeAspect="1"/>
          </p:cNvGraphicFramePr>
          <p:nvPr/>
        </p:nvGraphicFramePr>
        <p:xfrm>
          <a:off x="465138" y="4194175"/>
          <a:ext cx="4575175" cy="720725"/>
        </p:xfrm>
        <a:graphic>
          <a:graphicData uri="http://schemas.openxmlformats.org/presentationml/2006/ole">
            <mc:AlternateContent xmlns:mc="http://schemas.openxmlformats.org/markup-compatibility/2006">
              <mc:Choice xmlns:v="urn:schemas-microsoft-com:vml" Requires="v">
                <p:oleObj name="公式" r:id="rId2" imgW="2590611" imgH="358132" progId="Equation.3">
                  <p:embed/>
                </p:oleObj>
              </mc:Choice>
              <mc:Fallback>
                <p:oleObj name="公式" r:id="rId2" imgW="2590611" imgH="358132" progId="Equation.3">
                  <p:embed/>
                  <p:pic>
                    <p:nvPicPr>
                      <p:cNvPr id="0" name="对象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8" y="4194175"/>
                        <a:ext cx="45751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a:extLst>
              <a:ext uri="{FF2B5EF4-FFF2-40B4-BE49-F238E27FC236}">
                <a16:creationId xmlns:a16="http://schemas.microsoft.com/office/drawing/2014/main" id="{E69F6221-C00F-4210-BB8E-EEADC3AD933A}"/>
              </a:ext>
            </a:extLst>
          </p:cNvPr>
          <p:cNvSpPr txBox="1">
            <a:spLocks noChangeArrowheads="1"/>
          </p:cNvSpPr>
          <p:nvPr/>
        </p:nvSpPr>
        <p:spPr bwMode="auto">
          <a:xfrm>
            <a:off x="433388" y="3860800"/>
            <a:ext cx="2973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zh-CN" altLang="en-US" sz="1800">
                <a:solidFill>
                  <a:srgbClr val="000099"/>
                </a:solidFill>
                <a:latin typeface="Arial" panose="020B0604020202020204" pitchFamily="34" charset="0"/>
                <a:ea typeface="黑体" panose="02010609060101010101" pitchFamily="49" charset="-122"/>
              </a:rPr>
              <a:t>搜索成功的平均搜索长度：</a:t>
            </a:r>
          </a:p>
        </p:txBody>
      </p:sp>
      <p:sp>
        <p:nvSpPr>
          <p:cNvPr id="13" name="TextBox 12">
            <a:extLst>
              <a:ext uri="{FF2B5EF4-FFF2-40B4-BE49-F238E27FC236}">
                <a16:creationId xmlns:a16="http://schemas.microsoft.com/office/drawing/2014/main" id="{50E418E7-9548-4DF9-939C-2E544AE0BF2C}"/>
              </a:ext>
            </a:extLst>
          </p:cNvPr>
          <p:cNvSpPr txBox="1">
            <a:spLocks noChangeArrowheads="1"/>
          </p:cNvSpPr>
          <p:nvPr/>
        </p:nvSpPr>
        <p:spPr bwMode="auto">
          <a:xfrm>
            <a:off x="446088" y="5516563"/>
            <a:ext cx="2973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zh-CN" altLang="en-US" sz="1800">
                <a:solidFill>
                  <a:srgbClr val="000099"/>
                </a:solidFill>
                <a:latin typeface="Arial" panose="020B0604020202020204" pitchFamily="34" charset="0"/>
                <a:ea typeface="黑体" panose="02010609060101010101" pitchFamily="49" charset="-122"/>
              </a:rPr>
              <a:t>搜索不成功的平均搜索长度</a:t>
            </a:r>
          </a:p>
        </p:txBody>
      </p:sp>
      <p:graphicFrame>
        <p:nvGraphicFramePr>
          <p:cNvPr id="14" name="对象 13">
            <a:extLst>
              <a:ext uri="{FF2B5EF4-FFF2-40B4-BE49-F238E27FC236}">
                <a16:creationId xmlns:a16="http://schemas.microsoft.com/office/drawing/2014/main" id="{9C8A56A3-6F02-4415-915C-76DE02A46A17}"/>
              </a:ext>
            </a:extLst>
          </p:cNvPr>
          <p:cNvGraphicFramePr>
            <a:graphicFrameLocks noChangeAspect="1"/>
          </p:cNvGraphicFramePr>
          <p:nvPr/>
        </p:nvGraphicFramePr>
        <p:xfrm>
          <a:off x="539750" y="5886450"/>
          <a:ext cx="4932363" cy="719138"/>
        </p:xfrm>
        <a:graphic>
          <a:graphicData uri="http://schemas.openxmlformats.org/presentationml/2006/ole">
            <mc:AlternateContent xmlns:mc="http://schemas.openxmlformats.org/markup-compatibility/2006">
              <mc:Choice xmlns:v="urn:schemas-microsoft-com:vml" Requires="v">
                <p:oleObj name="公式" r:id="rId4" imgW="3276797" imgH="380877" progId="Equation.3">
                  <p:embed/>
                </p:oleObj>
              </mc:Choice>
              <mc:Fallback>
                <p:oleObj name="公式" r:id="rId4" imgW="3276797" imgH="380877" progId="Equation.3">
                  <p:embed/>
                  <p:pic>
                    <p:nvPicPr>
                      <p:cNvPr id="0" name="对象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5886450"/>
                        <a:ext cx="4932363"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组合 29">
            <a:extLst>
              <a:ext uri="{FF2B5EF4-FFF2-40B4-BE49-F238E27FC236}">
                <a16:creationId xmlns:a16="http://schemas.microsoft.com/office/drawing/2014/main" id="{041644A1-66B3-4A9E-9270-1CD2FEDCC6BD}"/>
              </a:ext>
            </a:extLst>
          </p:cNvPr>
          <p:cNvGrpSpPr>
            <a:grpSpLocks/>
          </p:cNvGrpSpPr>
          <p:nvPr/>
        </p:nvGrpSpPr>
        <p:grpSpPr bwMode="auto">
          <a:xfrm>
            <a:off x="6300788" y="5580063"/>
            <a:ext cx="1979612" cy="461962"/>
            <a:chOff x="6300192" y="5157192"/>
            <a:chExt cx="1980220" cy="461665"/>
          </a:xfrm>
        </p:grpSpPr>
        <p:sp>
          <p:nvSpPr>
            <p:cNvPr id="10258" name="椭圆 16">
              <a:extLst>
                <a:ext uri="{FF2B5EF4-FFF2-40B4-BE49-F238E27FC236}">
                  <a16:creationId xmlns:a16="http://schemas.microsoft.com/office/drawing/2014/main" id="{C5396384-9CFD-4F59-9E93-F90596547E67}"/>
                </a:ext>
              </a:extLst>
            </p:cNvPr>
            <p:cNvSpPr>
              <a:spLocks noChangeArrowheads="1"/>
            </p:cNvSpPr>
            <p:nvPr/>
          </p:nvSpPr>
          <p:spPr bwMode="auto">
            <a:xfrm>
              <a:off x="6300192" y="5393051"/>
              <a:ext cx="144016" cy="144000"/>
            </a:xfrm>
            <a:prstGeom prst="ellipse">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96000"/>
                </a:lnSpc>
                <a:spcBef>
                  <a:spcPct val="0"/>
                </a:spcBef>
                <a:buClrTx/>
                <a:buSzTx/>
                <a:buFontTx/>
                <a:buNone/>
              </a:pPr>
              <a:endParaRPr lang="zh-CN" altLang="en-US" sz="1800">
                <a:solidFill>
                  <a:srgbClr val="000099"/>
                </a:solidFill>
                <a:latin typeface="Arial" panose="020B0604020202020204" pitchFamily="34" charset="0"/>
                <a:ea typeface="黑体" panose="02010609060101010101" pitchFamily="49" charset="-122"/>
              </a:endParaRPr>
            </a:p>
          </p:txBody>
        </p:sp>
        <p:sp>
          <p:nvSpPr>
            <p:cNvPr id="10259" name="椭圆 17">
              <a:extLst>
                <a:ext uri="{FF2B5EF4-FFF2-40B4-BE49-F238E27FC236}">
                  <a16:creationId xmlns:a16="http://schemas.microsoft.com/office/drawing/2014/main" id="{5BAB2141-CEDB-4252-9A43-0FE448ADA6CD}"/>
                </a:ext>
              </a:extLst>
            </p:cNvPr>
            <p:cNvSpPr>
              <a:spLocks noChangeArrowheads="1"/>
            </p:cNvSpPr>
            <p:nvPr/>
          </p:nvSpPr>
          <p:spPr bwMode="auto">
            <a:xfrm>
              <a:off x="6660232" y="5393051"/>
              <a:ext cx="144016" cy="144000"/>
            </a:xfrm>
            <a:prstGeom prst="ellipse">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96000"/>
                </a:lnSpc>
                <a:spcBef>
                  <a:spcPct val="0"/>
                </a:spcBef>
                <a:buClrTx/>
                <a:buSzTx/>
                <a:buFontTx/>
                <a:buNone/>
              </a:pPr>
              <a:endParaRPr lang="zh-CN" altLang="en-US" sz="1800">
                <a:solidFill>
                  <a:srgbClr val="000099"/>
                </a:solidFill>
                <a:latin typeface="Arial" panose="020B0604020202020204" pitchFamily="34" charset="0"/>
                <a:ea typeface="黑体" panose="02010609060101010101" pitchFamily="49" charset="-122"/>
              </a:endParaRPr>
            </a:p>
          </p:txBody>
        </p:sp>
        <p:sp>
          <p:nvSpPr>
            <p:cNvPr id="10260" name="椭圆 18">
              <a:extLst>
                <a:ext uri="{FF2B5EF4-FFF2-40B4-BE49-F238E27FC236}">
                  <a16:creationId xmlns:a16="http://schemas.microsoft.com/office/drawing/2014/main" id="{BD14A367-A47C-4631-835C-C13D009147BE}"/>
                </a:ext>
              </a:extLst>
            </p:cNvPr>
            <p:cNvSpPr>
              <a:spLocks noChangeArrowheads="1"/>
            </p:cNvSpPr>
            <p:nvPr/>
          </p:nvSpPr>
          <p:spPr bwMode="auto">
            <a:xfrm>
              <a:off x="7020272" y="5393051"/>
              <a:ext cx="144016" cy="144000"/>
            </a:xfrm>
            <a:prstGeom prst="ellipse">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96000"/>
                </a:lnSpc>
                <a:spcBef>
                  <a:spcPct val="0"/>
                </a:spcBef>
                <a:buClrTx/>
                <a:buSzTx/>
                <a:buFontTx/>
                <a:buNone/>
              </a:pPr>
              <a:endParaRPr lang="zh-CN" altLang="en-US" sz="1800">
                <a:solidFill>
                  <a:srgbClr val="000099"/>
                </a:solidFill>
                <a:latin typeface="Arial" panose="020B0604020202020204" pitchFamily="34" charset="0"/>
                <a:ea typeface="黑体" panose="02010609060101010101" pitchFamily="49" charset="-122"/>
              </a:endParaRPr>
            </a:p>
          </p:txBody>
        </p:sp>
        <p:sp>
          <p:nvSpPr>
            <p:cNvPr id="10261" name="椭圆 20">
              <a:extLst>
                <a:ext uri="{FF2B5EF4-FFF2-40B4-BE49-F238E27FC236}">
                  <a16:creationId xmlns:a16="http://schemas.microsoft.com/office/drawing/2014/main" id="{2B8D30C4-EC98-4BC8-8D02-FBDBE530024E}"/>
                </a:ext>
              </a:extLst>
            </p:cNvPr>
            <p:cNvSpPr>
              <a:spLocks noChangeArrowheads="1"/>
            </p:cNvSpPr>
            <p:nvPr/>
          </p:nvSpPr>
          <p:spPr bwMode="auto">
            <a:xfrm>
              <a:off x="7776356" y="5393051"/>
              <a:ext cx="144016" cy="144000"/>
            </a:xfrm>
            <a:prstGeom prst="ellipse">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96000"/>
                </a:lnSpc>
                <a:spcBef>
                  <a:spcPct val="0"/>
                </a:spcBef>
                <a:buClrTx/>
                <a:buSzTx/>
                <a:buFontTx/>
                <a:buNone/>
              </a:pPr>
              <a:endParaRPr lang="zh-CN" altLang="en-US" sz="1800">
                <a:solidFill>
                  <a:srgbClr val="000099"/>
                </a:solidFill>
                <a:latin typeface="Arial" panose="020B0604020202020204" pitchFamily="34" charset="0"/>
                <a:ea typeface="黑体" panose="02010609060101010101" pitchFamily="49" charset="-122"/>
              </a:endParaRPr>
            </a:p>
          </p:txBody>
        </p:sp>
        <p:sp>
          <p:nvSpPr>
            <p:cNvPr id="10262" name="椭圆 21">
              <a:extLst>
                <a:ext uri="{FF2B5EF4-FFF2-40B4-BE49-F238E27FC236}">
                  <a16:creationId xmlns:a16="http://schemas.microsoft.com/office/drawing/2014/main" id="{D6B7D034-7BAA-4649-819B-225FE516BFFA}"/>
                </a:ext>
              </a:extLst>
            </p:cNvPr>
            <p:cNvSpPr>
              <a:spLocks noChangeArrowheads="1"/>
            </p:cNvSpPr>
            <p:nvPr/>
          </p:nvSpPr>
          <p:spPr bwMode="auto">
            <a:xfrm>
              <a:off x="8136396" y="5393051"/>
              <a:ext cx="144016" cy="144000"/>
            </a:xfrm>
            <a:prstGeom prst="ellipse">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96000"/>
                </a:lnSpc>
                <a:spcBef>
                  <a:spcPct val="0"/>
                </a:spcBef>
                <a:buClrTx/>
                <a:buSzTx/>
                <a:buFontTx/>
                <a:buNone/>
              </a:pPr>
              <a:endParaRPr lang="zh-CN" altLang="en-US" sz="1800">
                <a:solidFill>
                  <a:srgbClr val="000099"/>
                </a:solidFill>
                <a:latin typeface="Arial" panose="020B0604020202020204" pitchFamily="34" charset="0"/>
                <a:ea typeface="黑体" panose="02010609060101010101" pitchFamily="49" charset="-122"/>
              </a:endParaRPr>
            </a:p>
          </p:txBody>
        </p:sp>
        <p:sp>
          <p:nvSpPr>
            <p:cNvPr id="10263" name="TextBox 26">
              <a:extLst>
                <a:ext uri="{FF2B5EF4-FFF2-40B4-BE49-F238E27FC236}">
                  <a16:creationId xmlns:a16="http://schemas.microsoft.com/office/drawing/2014/main" id="{C8472868-0265-458F-9C9A-030218825B9A}"/>
                </a:ext>
              </a:extLst>
            </p:cNvPr>
            <p:cNvSpPr txBox="1">
              <a:spLocks noChangeArrowheads="1"/>
            </p:cNvSpPr>
            <p:nvPr/>
          </p:nvSpPr>
          <p:spPr bwMode="auto">
            <a:xfrm>
              <a:off x="7236296" y="5157192"/>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2400">
                  <a:solidFill>
                    <a:srgbClr val="000099"/>
                  </a:solidFill>
                  <a:latin typeface="Arial" panose="020B0604020202020204" pitchFamily="34" charset="0"/>
                  <a:ea typeface="黑体" panose="02010609060101010101" pitchFamily="49" charset="-122"/>
                </a:rPr>
                <a:t>…</a:t>
              </a:r>
              <a:endParaRPr lang="zh-CN" altLang="en-US" sz="2400">
                <a:solidFill>
                  <a:srgbClr val="000099"/>
                </a:solidFill>
                <a:latin typeface="Arial" panose="020B0604020202020204" pitchFamily="34" charset="0"/>
                <a:ea typeface="黑体" panose="02010609060101010101" pitchFamily="49" charset="-122"/>
              </a:endParaRPr>
            </a:p>
          </p:txBody>
        </p:sp>
      </p:grpSp>
      <p:grpSp>
        <p:nvGrpSpPr>
          <p:cNvPr id="3" name="组合 37">
            <a:extLst>
              <a:ext uri="{FF2B5EF4-FFF2-40B4-BE49-F238E27FC236}">
                <a16:creationId xmlns:a16="http://schemas.microsoft.com/office/drawing/2014/main" id="{04146626-9ADF-451A-9926-23B0386C5C89}"/>
              </a:ext>
            </a:extLst>
          </p:cNvPr>
          <p:cNvGrpSpPr>
            <a:grpSpLocks/>
          </p:cNvGrpSpPr>
          <p:nvPr/>
        </p:nvGrpSpPr>
        <p:grpSpPr bwMode="auto">
          <a:xfrm>
            <a:off x="6227763" y="5995988"/>
            <a:ext cx="2197100" cy="349250"/>
            <a:chOff x="6228184" y="5572335"/>
            <a:chExt cx="2196244" cy="349513"/>
          </a:xfrm>
        </p:grpSpPr>
        <p:cxnSp>
          <p:nvCxnSpPr>
            <p:cNvPr id="33" name="直接箭头连接符 32">
              <a:extLst>
                <a:ext uri="{FF2B5EF4-FFF2-40B4-BE49-F238E27FC236}">
                  <a16:creationId xmlns:a16="http://schemas.microsoft.com/office/drawing/2014/main" id="{B95E319A-1EA9-4CBE-86B1-F7D5BB3FA860}"/>
                </a:ext>
              </a:extLst>
            </p:cNvPr>
            <p:cNvCxnSpPr/>
            <p:nvPr/>
          </p:nvCxnSpPr>
          <p:spPr bwMode="auto">
            <a:xfrm flipV="1">
              <a:off x="6228184" y="5572335"/>
              <a:ext cx="0" cy="349513"/>
            </a:xfrm>
            <a:prstGeom prst="straightConnector1">
              <a:avLst/>
            </a:prstGeom>
            <a:ln w="254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a:extLst>
                <a:ext uri="{FF2B5EF4-FFF2-40B4-BE49-F238E27FC236}">
                  <a16:creationId xmlns:a16="http://schemas.microsoft.com/office/drawing/2014/main" id="{34FBA363-07C7-4872-A278-80F5E52797ED}"/>
                </a:ext>
              </a:extLst>
            </p:cNvPr>
            <p:cNvCxnSpPr/>
            <p:nvPr/>
          </p:nvCxnSpPr>
          <p:spPr bwMode="auto">
            <a:xfrm flipV="1">
              <a:off x="6551908" y="5572335"/>
              <a:ext cx="0" cy="349513"/>
            </a:xfrm>
            <a:prstGeom prst="straightConnector1">
              <a:avLst/>
            </a:prstGeom>
            <a:ln w="254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a:extLst>
                <a:ext uri="{FF2B5EF4-FFF2-40B4-BE49-F238E27FC236}">
                  <a16:creationId xmlns:a16="http://schemas.microsoft.com/office/drawing/2014/main" id="{191A632D-6398-4019-9341-F2895C4183FA}"/>
                </a:ext>
              </a:extLst>
            </p:cNvPr>
            <p:cNvCxnSpPr/>
            <p:nvPr/>
          </p:nvCxnSpPr>
          <p:spPr bwMode="auto">
            <a:xfrm flipV="1">
              <a:off x="6948628" y="5572335"/>
              <a:ext cx="0" cy="349513"/>
            </a:xfrm>
            <a:prstGeom prst="straightConnector1">
              <a:avLst/>
            </a:prstGeom>
            <a:ln w="254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a:extLst>
                <a:ext uri="{FF2B5EF4-FFF2-40B4-BE49-F238E27FC236}">
                  <a16:creationId xmlns:a16="http://schemas.microsoft.com/office/drawing/2014/main" id="{D95F7130-8876-4618-A0AA-A0C2B4E70B05}"/>
                </a:ext>
              </a:extLst>
            </p:cNvPr>
            <p:cNvCxnSpPr/>
            <p:nvPr/>
          </p:nvCxnSpPr>
          <p:spPr bwMode="auto">
            <a:xfrm flipV="1">
              <a:off x="8027708" y="5572335"/>
              <a:ext cx="0" cy="349513"/>
            </a:xfrm>
            <a:prstGeom prst="straightConnector1">
              <a:avLst/>
            </a:prstGeom>
            <a:ln w="254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36">
              <a:extLst>
                <a:ext uri="{FF2B5EF4-FFF2-40B4-BE49-F238E27FC236}">
                  <a16:creationId xmlns:a16="http://schemas.microsoft.com/office/drawing/2014/main" id="{2EBECEC2-A2ED-4D94-B68E-7BE8F0F054F4}"/>
                </a:ext>
              </a:extLst>
            </p:cNvPr>
            <p:cNvCxnSpPr/>
            <p:nvPr/>
          </p:nvCxnSpPr>
          <p:spPr bwMode="auto">
            <a:xfrm flipV="1">
              <a:off x="8424428" y="5572335"/>
              <a:ext cx="0" cy="349513"/>
            </a:xfrm>
            <a:prstGeom prst="straightConnector1">
              <a:avLst/>
            </a:prstGeom>
            <a:ln w="25400">
              <a:solidFill>
                <a:srgbClr val="006600"/>
              </a:solidFill>
              <a:tailEnd type="arrow"/>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5B1B38F4-A720-4AB2-B0B6-F4A4E3BC39A8}"/>
              </a:ext>
            </a:extLst>
          </p:cNvPr>
          <p:cNvSpPr txBox="1">
            <a:spLocks noChangeArrowheads="1"/>
          </p:cNvSpPr>
          <p:nvPr/>
        </p:nvSpPr>
        <p:spPr bwMode="auto">
          <a:xfrm>
            <a:off x="6227763" y="5148263"/>
            <a:ext cx="2357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n</a:t>
            </a:r>
            <a:r>
              <a:rPr lang="zh-CN" altLang="en-US" sz="1800">
                <a:solidFill>
                  <a:srgbClr val="000099"/>
                </a:solidFill>
                <a:latin typeface="Arial" panose="020B0604020202020204" pitchFamily="34" charset="0"/>
                <a:ea typeface="黑体" panose="02010609060101010101" pitchFamily="49" charset="-122"/>
              </a:rPr>
              <a:t>个元素，</a:t>
            </a:r>
            <a:r>
              <a:rPr lang="en-US" altLang="zh-CN" sz="1800">
                <a:solidFill>
                  <a:srgbClr val="000099"/>
                </a:solidFill>
                <a:latin typeface="Arial" panose="020B0604020202020204" pitchFamily="34" charset="0"/>
                <a:ea typeface="黑体" panose="02010609060101010101" pitchFamily="49" charset="-122"/>
              </a:rPr>
              <a:t>n+1</a:t>
            </a:r>
            <a:r>
              <a:rPr lang="zh-CN" altLang="en-US" sz="1800">
                <a:solidFill>
                  <a:srgbClr val="000099"/>
                </a:solidFill>
                <a:latin typeface="Arial" panose="020B0604020202020204" pitchFamily="34" charset="0"/>
                <a:ea typeface="黑体" panose="02010609060101010101" pitchFamily="49" charset="-122"/>
              </a:rPr>
              <a:t>个空档</a:t>
            </a:r>
          </a:p>
        </p:txBody>
      </p:sp>
      <p:sp>
        <p:nvSpPr>
          <p:cNvPr id="41" name="右大括号 40">
            <a:extLst>
              <a:ext uri="{FF2B5EF4-FFF2-40B4-BE49-F238E27FC236}">
                <a16:creationId xmlns:a16="http://schemas.microsoft.com/office/drawing/2014/main" id="{05D979DA-30D6-4B1C-9A77-3D3216148903}"/>
              </a:ext>
            </a:extLst>
          </p:cNvPr>
          <p:cNvSpPr/>
          <p:nvPr/>
        </p:nvSpPr>
        <p:spPr bwMode="auto">
          <a:xfrm rot="16200000">
            <a:off x="7166769" y="4669632"/>
            <a:ext cx="179387" cy="1905000"/>
          </a:xfrm>
          <a:prstGeom prst="rightBrace">
            <a:avLst>
              <a:gd name="adj1" fmla="val 51081"/>
              <a:gd name="adj2" fmla="val 50000"/>
            </a:avLst>
          </a:prstGeom>
          <a:ln w="25400">
            <a:solidFill>
              <a:srgbClr val="006600"/>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down)">
                                      <p:cBhvr>
                                        <p:cTn id="25" dur="500"/>
                                        <p:tgtEl>
                                          <p:spTgt spid="4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down)">
                                      <p:cBhvr>
                                        <p:cTn id="28" dur="500"/>
                                        <p:tgtEl>
                                          <p:spTgt spid="3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39" grpId="0"/>
      <p:bldP spid="4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灯片编号占位符 4">
            <a:extLst>
              <a:ext uri="{FF2B5EF4-FFF2-40B4-BE49-F238E27FC236}">
                <a16:creationId xmlns:a16="http://schemas.microsoft.com/office/drawing/2014/main" id="{2679ECA4-27F1-41B0-A936-3882FEE088BE}"/>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3918C9E-28CC-4FCB-BB04-33C0DB71E498}" type="slidenum">
              <a:rPr lang="en-US" altLang="zh-CN">
                <a:solidFill>
                  <a:srgbClr val="006600"/>
                </a:solidFill>
                <a:latin typeface="Courier New" panose="02070309020205020404" pitchFamily="49" charset="0"/>
                <a:ea typeface="华文新魏" panose="02010800040101010101" pitchFamily="2" charset="-122"/>
              </a:rPr>
              <a:pPr/>
              <a:t>50</a:t>
            </a:fld>
            <a:endParaRPr lang="en-US" altLang="zh-CN">
              <a:solidFill>
                <a:srgbClr val="006600"/>
              </a:solidFill>
              <a:latin typeface="Courier New" panose="02070309020205020404" pitchFamily="49" charset="0"/>
              <a:ea typeface="华文新魏" panose="02010800040101010101" pitchFamily="2" charset="-122"/>
            </a:endParaRPr>
          </a:p>
        </p:txBody>
      </p:sp>
      <p:sp>
        <p:nvSpPr>
          <p:cNvPr id="53251" name="Rectangle 3">
            <a:extLst>
              <a:ext uri="{FF2B5EF4-FFF2-40B4-BE49-F238E27FC236}">
                <a16:creationId xmlns:a16="http://schemas.microsoft.com/office/drawing/2014/main" id="{89858DFB-085C-43E3-8C33-6FDF7E36F0F3}"/>
              </a:ext>
            </a:extLst>
          </p:cNvPr>
          <p:cNvSpPr>
            <a:spLocks noGrp="1" noChangeArrowheads="1"/>
          </p:cNvSpPr>
          <p:nvPr>
            <p:ph type="body" idx="1"/>
          </p:nvPr>
        </p:nvSpPr>
        <p:spPr>
          <a:xfrm>
            <a:off x="457200" y="3860800"/>
            <a:ext cx="8229600" cy="2663825"/>
          </a:xfrm>
        </p:spPr>
        <p:txBody>
          <a:bodyPr/>
          <a:lstStyle/>
          <a:p>
            <a:pPr>
              <a:buClrTx/>
              <a:buSzPct val="50000"/>
            </a:pPr>
            <a:r>
              <a:rPr lang="zh-CN" altLang="en-US">
                <a:latin typeface="Times New Roman" panose="02020603050405020304" pitchFamily="18" charset="0"/>
                <a:ea typeface="仿宋_GB2312" pitchFamily="49" charset="-122"/>
              </a:rPr>
              <a:t>通常在</a:t>
            </a:r>
            <a:r>
              <a:rPr lang="en-US" altLang="zh-CN">
                <a:latin typeface="Times New Roman" panose="02020603050405020304" pitchFamily="18" charset="0"/>
                <a:ea typeface="仿宋_GB2312" pitchFamily="49" charset="-122"/>
              </a:rPr>
              <a:t>B+ </a:t>
            </a:r>
            <a:r>
              <a:rPr lang="zh-CN" altLang="en-US">
                <a:latin typeface="Times New Roman" panose="02020603050405020304" pitchFamily="18" charset="0"/>
                <a:ea typeface="仿宋_GB2312" pitchFamily="49" charset="-122"/>
              </a:rPr>
              <a:t>树中有两个头指针：一个指向</a:t>
            </a:r>
            <a:r>
              <a:rPr lang="en-US" altLang="zh-CN">
                <a:latin typeface="Times New Roman" panose="02020603050405020304" pitchFamily="18" charset="0"/>
                <a:ea typeface="仿宋_GB2312" pitchFamily="49" charset="-122"/>
              </a:rPr>
              <a:t>B+ </a:t>
            </a:r>
            <a:r>
              <a:rPr lang="zh-CN" altLang="en-US">
                <a:latin typeface="Times New Roman" panose="02020603050405020304" pitchFamily="18" charset="0"/>
                <a:ea typeface="仿宋_GB2312" pitchFamily="49" charset="-122"/>
              </a:rPr>
              <a:t>树的根结点，一个指向关键字最小的叶结点。因此，可以对</a:t>
            </a:r>
            <a:r>
              <a:rPr lang="en-US" altLang="zh-CN">
                <a:latin typeface="Times New Roman" panose="02020603050405020304" pitchFamily="18" charset="0"/>
                <a:ea typeface="仿宋_GB2312" pitchFamily="49" charset="-122"/>
              </a:rPr>
              <a:t>B+ </a:t>
            </a:r>
            <a:r>
              <a:rPr lang="zh-CN" altLang="en-US">
                <a:latin typeface="仿宋_GB2312" pitchFamily="49" charset="-122"/>
                <a:ea typeface="仿宋_GB2312" pitchFamily="49" charset="-122"/>
              </a:rPr>
              <a:t>树进行两种搜索运算：</a:t>
            </a:r>
            <a:r>
              <a:rPr lang="zh-CN" altLang="en-US" u="sng">
                <a:latin typeface="仿宋_GB2312" pitchFamily="49" charset="-122"/>
                <a:ea typeface="仿宋_GB2312" pitchFamily="49" charset="-122"/>
              </a:rPr>
              <a:t>循叶结点自己拉起的链表顺序搜索</a:t>
            </a:r>
            <a:r>
              <a:rPr lang="zh-CN" altLang="en-US">
                <a:latin typeface="仿宋_GB2312" pitchFamily="49" charset="-122"/>
                <a:ea typeface="仿宋_GB2312" pitchFamily="49" charset="-122"/>
              </a:rPr>
              <a:t>；</a:t>
            </a:r>
            <a:r>
              <a:rPr lang="zh-CN" altLang="en-US" u="sng">
                <a:latin typeface="仿宋_GB2312" pitchFamily="49" charset="-122"/>
                <a:ea typeface="仿宋_GB2312" pitchFamily="49" charset="-122"/>
              </a:rPr>
              <a:t>从根开始进行自顶向下直到叶结点的随机搜索</a:t>
            </a:r>
            <a:r>
              <a:rPr lang="zh-CN" altLang="en-US">
                <a:latin typeface="仿宋_GB2312" pitchFamily="49" charset="-122"/>
                <a:ea typeface="仿宋_GB2312" pitchFamily="49" charset="-122"/>
              </a:rPr>
              <a:t>。   </a:t>
            </a:r>
          </a:p>
        </p:txBody>
      </p:sp>
      <p:grpSp>
        <p:nvGrpSpPr>
          <p:cNvPr id="53252" name="Group 58">
            <a:extLst>
              <a:ext uri="{FF2B5EF4-FFF2-40B4-BE49-F238E27FC236}">
                <a16:creationId xmlns:a16="http://schemas.microsoft.com/office/drawing/2014/main" id="{854C063E-F92D-4EB9-B1BA-EC671E4A5592}"/>
              </a:ext>
            </a:extLst>
          </p:cNvPr>
          <p:cNvGrpSpPr>
            <a:grpSpLocks/>
          </p:cNvGrpSpPr>
          <p:nvPr/>
        </p:nvGrpSpPr>
        <p:grpSpPr bwMode="auto">
          <a:xfrm>
            <a:off x="252413" y="909638"/>
            <a:ext cx="8721725" cy="2879725"/>
            <a:chOff x="159" y="459"/>
            <a:chExt cx="5494" cy="1814"/>
          </a:xfrm>
        </p:grpSpPr>
        <p:sp>
          <p:nvSpPr>
            <p:cNvPr id="53256" name="Text Box 5">
              <a:extLst>
                <a:ext uri="{FF2B5EF4-FFF2-40B4-BE49-F238E27FC236}">
                  <a16:creationId xmlns:a16="http://schemas.microsoft.com/office/drawing/2014/main" id="{7DFC97B9-6469-4772-B4F0-C404336E46A9}"/>
                </a:ext>
              </a:extLst>
            </p:cNvPr>
            <p:cNvSpPr txBox="1">
              <a:spLocks noChangeArrowheads="1"/>
            </p:cNvSpPr>
            <p:nvPr/>
          </p:nvSpPr>
          <p:spPr bwMode="auto">
            <a:xfrm>
              <a:off x="680" y="459"/>
              <a:ext cx="938"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en-US" altLang="zh-CN" sz="2800" b="1"/>
                <a:t>m = 4</a:t>
              </a:r>
            </a:p>
          </p:txBody>
        </p:sp>
        <p:grpSp>
          <p:nvGrpSpPr>
            <p:cNvPr id="53257" name="Group 56">
              <a:extLst>
                <a:ext uri="{FF2B5EF4-FFF2-40B4-BE49-F238E27FC236}">
                  <a16:creationId xmlns:a16="http://schemas.microsoft.com/office/drawing/2014/main" id="{FDE2EF9E-2F9D-4E01-8852-39B8ABD499EE}"/>
                </a:ext>
              </a:extLst>
            </p:cNvPr>
            <p:cNvGrpSpPr>
              <a:grpSpLocks/>
            </p:cNvGrpSpPr>
            <p:nvPr/>
          </p:nvGrpSpPr>
          <p:grpSpPr bwMode="auto">
            <a:xfrm>
              <a:off x="159" y="1176"/>
              <a:ext cx="5494" cy="1097"/>
              <a:chOff x="159" y="1176"/>
              <a:chExt cx="5494" cy="1097"/>
            </a:xfrm>
          </p:grpSpPr>
          <p:grpSp>
            <p:nvGrpSpPr>
              <p:cNvPr id="53263" name="Group 54">
                <a:extLst>
                  <a:ext uri="{FF2B5EF4-FFF2-40B4-BE49-F238E27FC236}">
                    <a16:creationId xmlns:a16="http://schemas.microsoft.com/office/drawing/2014/main" id="{8A0B53AB-DAD3-42B7-AACE-3CEA7DDD28DD}"/>
                  </a:ext>
                </a:extLst>
              </p:cNvPr>
              <p:cNvGrpSpPr>
                <a:grpSpLocks/>
              </p:cNvGrpSpPr>
              <p:nvPr/>
            </p:nvGrpSpPr>
            <p:grpSpPr bwMode="auto">
              <a:xfrm>
                <a:off x="159" y="1876"/>
                <a:ext cx="1020" cy="397"/>
                <a:chOff x="159" y="1876"/>
                <a:chExt cx="1020" cy="397"/>
              </a:xfrm>
            </p:grpSpPr>
            <p:sp>
              <p:nvSpPr>
                <p:cNvPr id="53296" name="Rectangle 8" descr="羊皮纸">
                  <a:extLst>
                    <a:ext uri="{FF2B5EF4-FFF2-40B4-BE49-F238E27FC236}">
                      <a16:creationId xmlns:a16="http://schemas.microsoft.com/office/drawing/2014/main" id="{FB197F6C-0657-474B-B369-113438C10C7F}"/>
                    </a:ext>
                  </a:extLst>
                </p:cNvPr>
                <p:cNvSpPr>
                  <a:spLocks noChangeArrowheads="1"/>
                </p:cNvSpPr>
                <p:nvPr/>
              </p:nvSpPr>
              <p:spPr bwMode="auto">
                <a:xfrm>
                  <a:off x="338" y="1876"/>
                  <a:ext cx="740" cy="301"/>
                </a:xfrm>
                <a:prstGeom prst="rect">
                  <a:avLst/>
                </a:prstGeom>
                <a:blipFill dpi="0" rotWithShape="1">
                  <a:blip r:embed="rId2"/>
                  <a:srcRect/>
                  <a:tile tx="0" ty="0" sx="100000" sy="100000" flip="none" algn="tl"/>
                </a:blipFill>
                <a:ln w="28575">
                  <a:solidFill>
                    <a:schemeClr val="tx1"/>
                  </a:solidFill>
                  <a:miter lim="800000"/>
                  <a:headEnd/>
                  <a:tailEnd/>
                </a:ln>
                <a:effectLst>
                  <a:outerShdw dist="35921" dir="2700000" algn="ctr" rotWithShape="0">
                    <a:srgbClr val="808080"/>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3297" name="Text Box 9">
                  <a:extLst>
                    <a:ext uri="{FF2B5EF4-FFF2-40B4-BE49-F238E27FC236}">
                      <a16:creationId xmlns:a16="http://schemas.microsoft.com/office/drawing/2014/main" id="{5EEB4792-B4D9-421E-9BD8-1FAEC8892E26}"/>
                    </a:ext>
                  </a:extLst>
                </p:cNvPr>
                <p:cNvSpPr txBox="1">
                  <a:spLocks noChangeArrowheads="1"/>
                </p:cNvSpPr>
                <p:nvPr/>
              </p:nvSpPr>
              <p:spPr bwMode="auto">
                <a:xfrm>
                  <a:off x="299" y="1901"/>
                  <a:ext cx="88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en-US" altLang="zh-CN" sz="2000" b="1">
                      <a:latin typeface="Arial Narrow" panose="020B0606020202030204" pitchFamily="34" charset="0"/>
                    </a:rPr>
                    <a:t>10 15</a:t>
                  </a:r>
                  <a:r>
                    <a:rPr lang="en-US" altLang="zh-CN" sz="2000"/>
                    <a:t> </a:t>
                  </a:r>
                </a:p>
              </p:txBody>
            </p:sp>
            <p:sp>
              <p:nvSpPr>
                <p:cNvPr id="53298" name="Line 10">
                  <a:extLst>
                    <a:ext uri="{FF2B5EF4-FFF2-40B4-BE49-F238E27FC236}">
                      <a16:creationId xmlns:a16="http://schemas.microsoft.com/office/drawing/2014/main" id="{41659422-8B5B-44E1-938E-382AAC33FD3A}"/>
                    </a:ext>
                  </a:extLst>
                </p:cNvPr>
                <p:cNvSpPr>
                  <a:spLocks noChangeShapeType="1"/>
                </p:cNvSpPr>
                <p:nvPr/>
              </p:nvSpPr>
              <p:spPr bwMode="auto">
                <a:xfrm>
                  <a:off x="159" y="2019"/>
                  <a:ext cx="174" cy="0"/>
                </a:xfrm>
                <a:prstGeom prst="line">
                  <a:avLst/>
                </a:prstGeom>
                <a:noFill/>
                <a:ln w="28575">
                  <a:solidFill>
                    <a:schemeClr val="tx2"/>
                  </a:solidFill>
                  <a:round/>
                  <a:headEnd/>
                  <a:tailEnd type="triangle" w="lg"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53264" name="Group 53">
                <a:extLst>
                  <a:ext uri="{FF2B5EF4-FFF2-40B4-BE49-F238E27FC236}">
                    <a16:creationId xmlns:a16="http://schemas.microsoft.com/office/drawing/2014/main" id="{EFD8F76F-4EFA-4311-ACE9-72F9F8607A3A}"/>
                  </a:ext>
                </a:extLst>
              </p:cNvPr>
              <p:cNvGrpSpPr>
                <a:grpSpLocks/>
              </p:cNvGrpSpPr>
              <p:nvPr/>
            </p:nvGrpSpPr>
            <p:grpSpPr bwMode="auto">
              <a:xfrm>
                <a:off x="1080" y="1876"/>
                <a:ext cx="1029" cy="397"/>
                <a:chOff x="1080" y="1876"/>
                <a:chExt cx="1029" cy="397"/>
              </a:xfrm>
            </p:grpSpPr>
            <p:sp>
              <p:nvSpPr>
                <p:cNvPr id="53293" name="Rectangle 12" descr="羊皮纸">
                  <a:extLst>
                    <a:ext uri="{FF2B5EF4-FFF2-40B4-BE49-F238E27FC236}">
                      <a16:creationId xmlns:a16="http://schemas.microsoft.com/office/drawing/2014/main" id="{B11FBECD-0739-4AEE-938F-81B94F36F2BD}"/>
                    </a:ext>
                  </a:extLst>
                </p:cNvPr>
                <p:cNvSpPr>
                  <a:spLocks noChangeArrowheads="1"/>
                </p:cNvSpPr>
                <p:nvPr/>
              </p:nvSpPr>
              <p:spPr bwMode="auto">
                <a:xfrm>
                  <a:off x="1259" y="1876"/>
                  <a:ext cx="740" cy="301"/>
                </a:xfrm>
                <a:prstGeom prst="rect">
                  <a:avLst/>
                </a:prstGeom>
                <a:blipFill dpi="0" rotWithShape="1">
                  <a:blip r:embed="rId2"/>
                  <a:srcRect/>
                  <a:tile tx="0" ty="0" sx="100000" sy="100000" flip="none" algn="tl"/>
                </a:blipFill>
                <a:ln w="28575">
                  <a:solidFill>
                    <a:schemeClr val="tx1"/>
                  </a:solidFill>
                  <a:miter lim="800000"/>
                  <a:headEnd/>
                  <a:tailEnd/>
                </a:ln>
                <a:effectLst>
                  <a:outerShdw dist="35921" dir="2700000" algn="ctr" rotWithShape="0">
                    <a:srgbClr val="808080"/>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3294" name="Text Box 13">
                  <a:extLst>
                    <a:ext uri="{FF2B5EF4-FFF2-40B4-BE49-F238E27FC236}">
                      <a16:creationId xmlns:a16="http://schemas.microsoft.com/office/drawing/2014/main" id="{D076726C-1EE7-480E-8276-FBDA895737DF}"/>
                    </a:ext>
                  </a:extLst>
                </p:cNvPr>
                <p:cNvSpPr txBox="1">
                  <a:spLocks noChangeArrowheads="1"/>
                </p:cNvSpPr>
                <p:nvPr/>
              </p:nvSpPr>
              <p:spPr bwMode="auto">
                <a:xfrm>
                  <a:off x="1229" y="1901"/>
                  <a:ext cx="88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en-US" altLang="zh-CN" sz="2000" b="1">
                      <a:latin typeface="Arial Narrow" panose="020B0606020202030204" pitchFamily="34" charset="0"/>
                    </a:rPr>
                    <a:t>18 22 27 34</a:t>
                  </a:r>
                  <a:r>
                    <a:rPr lang="en-US" altLang="zh-CN" sz="2000"/>
                    <a:t> </a:t>
                  </a:r>
                </a:p>
              </p:txBody>
            </p:sp>
            <p:sp>
              <p:nvSpPr>
                <p:cNvPr id="53295" name="Line 14">
                  <a:extLst>
                    <a:ext uri="{FF2B5EF4-FFF2-40B4-BE49-F238E27FC236}">
                      <a16:creationId xmlns:a16="http://schemas.microsoft.com/office/drawing/2014/main" id="{35ED9610-B025-4843-A010-473BC31AB81D}"/>
                    </a:ext>
                  </a:extLst>
                </p:cNvPr>
                <p:cNvSpPr>
                  <a:spLocks noChangeShapeType="1"/>
                </p:cNvSpPr>
                <p:nvPr/>
              </p:nvSpPr>
              <p:spPr bwMode="auto">
                <a:xfrm>
                  <a:off x="1080" y="2019"/>
                  <a:ext cx="174" cy="0"/>
                </a:xfrm>
                <a:prstGeom prst="line">
                  <a:avLst/>
                </a:prstGeom>
                <a:noFill/>
                <a:ln w="28575">
                  <a:solidFill>
                    <a:schemeClr val="tx2"/>
                  </a:solidFill>
                  <a:round/>
                  <a:headEnd/>
                  <a:tailEnd type="triangle" w="lg"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53265" name="Group 52">
                <a:extLst>
                  <a:ext uri="{FF2B5EF4-FFF2-40B4-BE49-F238E27FC236}">
                    <a16:creationId xmlns:a16="http://schemas.microsoft.com/office/drawing/2014/main" id="{344CDF20-73E0-42C5-B628-133C11B95384}"/>
                  </a:ext>
                </a:extLst>
              </p:cNvPr>
              <p:cNvGrpSpPr>
                <a:grpSpLocks/>
              </p:cNvGrpSpPr>
              <p:nvPr/>
            </p:nvGrpSpPr>
            <p:grpSpPr bwMode="auto">
              <a:xfrm>
                <a:off x="2000" y="1876"/>
                <a:ext cx="1039" cy="397"/>
                <a:chOff x="2000" y="1876"/>
                <a:chExt cx="1039" cy="397"/>
              </a:xfrm>
            </p:grpSpPr>
            <p:sp>
              <p:nvSpPr>
                <p:cNvPr id="53290" name="Rectangle 16" descr="羊皮纸">
                  <a:extLst>
                    <a:ext uri="{FF2B5EF4-FFF2-40B4-BE49-F238E27FC236}">
                      <a16:creationId xmlns:a16="http://schemas.microsoft.com/office/drawing/2014/main" id="{B66FE5B6-B081-46F7-8CB3-4C0722250592}"/>
                    </a:ext>
                  </a:extLst>
                </p:cNvPr>
                <p:cNvSpPr>
                  <a:spLocks noChangeArrowheads="1"/>
                </p:cNvSpPr>
                <p:nvPr/>
              </p:nvSpPr>
              <p:spPr bwMode="auto">
                <a:xfrm>
                  <a:off x="2179" y="1876"/>
                  <a:ext cx="740" cy="301"/>
                </a:xfrm>
                <a:prstGeom prst="rect">
                  <a:avLst/>
                </a:prstGeom>
                <a:blipFill dpi="0" rotWithShape="1">
                  <a:blip r:embed="rId2"/>
                  <a:srcRect/>
                  <a:tile tx="0" ty="0" sx="100000" sy="100000" flip="none" algn="tl"/>
                </a:blipFill>
                <a:ln w="28575">
                  <a:solidFill>
                    <a:schemeClr val="tx1"/>
                  </a:solidFill>
                  <a:miter lim="800000"/>
                  <a:headEnd/>
                  <a:tailEnd/>
                </a:ln>
                <a:effectLst>
                  <a:outerShdw dist="35921" dir="2700000" algn="ctr" rotWithShape="0">
                    <a:srgbClr val="808080"/>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3291" name="Text Box 17">
                  <a:extLst>
                    <a:ext uri="{FF2B5EF4-FFF2-40B4-BE49-F238E27FC236}">
                      <a16:creationId xmlns:a16="http://schemas.microsoft.com/office/drawing/2014/main" id="{5B4F5134-4401-4CCF-98FF-48D403EECE1D}"/>
                    </a:ext>
                  </a:extLst>
                </p:cNvPr>
                <p:cNvSpPr txBox="1">
                  <a:spLocks noChangeArrowheads="1"/>
                </p:cNvSpPr>
                <p:nvPr/>
              </p:nvSpPr>
              <p:spPr bwMode="auto">
                <a:xfrm>
                  <a:off x="2159" y="1901"/>
                  <a:ext cx="88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en-US" altLang="zh-CN" sz="2000" b="1">
                      <a:latin typeface="Arial Narrow" panose="020B0606020202030204" pitchFamily="34" charset="0"/>
                    </a:rPr>
                    <a:t>40 44 47</a:t>
                  </a:r>
                  <a:r>
                    <a:rPr lang="en-US" altLang="zh-CN" sz="2000"/>
                    <a:t> </a:t>
                  </a:r>
                </a:p>
              </p:txBody>
            </p:sp>
            <p:sp>
              <p:nvSpPr>
                <p:cNvPr id="53292" name="Line 18">
                  <a:extLst>
                    <a:ext uri="{FF2B5EF4-FFF2-40B4-BE49-F238E27FC236}">
                      <a16:creationId xmlns:a16="http://schemas.microsoft.com/office/drawing/2014/main" id="{F6EBDF7D-E9B4-4E06-B8CF-A41D33038B22}"/>
                    </a:ext>
                  </a:extLst>
                </p:cNvPr>
                <p:cNvSpPr>
                  <a:spLocks noChangeShapeType="1"/>
                </p:cNvSpPr>
                <p:nvPr/>
              </p:nvSpPr>
              <p:spPr bwMode="auto">
                <a:xfrm>
                  <a:off x="2000" y="2019"/>
                  <a:ext cx="174" cy="0"/>
                </a:xfrm>
                <a:prstGeom prst="line">
                  <a:avLst/>
                </a:prstGeom>
                <a:noFill/>
                <a:ln w="28575">
                  <a:solidFill>
                    <a:schemeClr val="tx2"/>
                  </a:solidFill>
                  <a:round/>
                  <a:headEnd/>
                  <a:tailEnd type="triangle" w="lg"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53266" name="Group 51">
                <a:extLst>
                  <a:ext uri="{FF2B5EF4-FFF2-40B4-BE49-F238E27FC236}">
                    <a16:creationId xmlns:a16="http://schemas.microsoft.com/office/drawing/2014/main" id="{5C179176-0AFE-418E-9459-99D10E568C4B}"/>
                  </a:ext>
                </a:extLst>
              </p:cNvPr>
              <p:cNvGrpSpPr>
                <a:grpSpLocks/>
              </p:cNvGrpSpPr>
              <p:nvPr/>
            </p:nvGrpSpPr>
            <p:grpSpPr bwMode="auto">
              <a:xfrm>
                <a:off x="2912" y="1876"/>
                <a:ext cx="1034" cy="397"/>
                <a:chOff x="2912" y="1876"/>
                <a:chExt cx="1034" cy="397"/>
              </a:xfrm>
            </p:grpSpPr>
            <p:sp>
              <p:nvSpPr>
                <p:cNvPr id="53287" name="Rectangle 20" descr="羊皮纸">
                  <a:extLst>
                    <a:ext uri="{FF2B5EF4-FFF2-40B4-BE49-F238E27FC236}">
                      <a16:creationId xmlns:a16="http://schemas.microsoft.com/office/drawing/2014/main" id="{89062838-F096-4306-81A9-5FBBCA27752E}"/>
                    </a:ext>
                  </a:extLst>
                </p:cNvPr>
                <p:cNvSpPr>
                  <a:spLocks noChangeArrowheads="1"/>
                </p:cNvSpPr>
                <p:nvPr/>
              </p:nvSpPr>
              <p:spPr bwMode="auto">
                <a:xfrm>
                  <a:off x="3091" y="1876"/>
                  <a:ext cx="739" cy="300"/>
                </a:xfrm>
                <a:prstGeom prst="rect">
                  <a:avLst/>
                </a:prstGeom>
                <a:blipFill dpi="0" rotWithShape="1">
                  <a:blip r:embed="rId2"/>
                  <a:srcRect/>
                  <a:tile tx="0" ty="0" sx="100000" sy="100000" flip="none" algn="tl"/>
                </a:blipFill>
                <a:ln w="28575">
                  <a:solidFill>
                    <a:schemeClr val="tx1"/>
                  </a:solidFill>
                  <a:miter lim="800000"/>
                  <a:headEnd/>
                  <a:tailEnd/>
                </a:ln>
                <a:effectLst>
                  <a:outerShdw dist="35921" dir="2700000" algn="ctr" rotWithShape="0">
                    <a:srgbClr val="808080"/>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3288" name="Text Box 21">
                  <a:extLst>
                    <a:ext uri="{FF2B5EF4-FFF2-40B4-BE49-F238E27FC236}">
                      <a16:creationId xmlns:a16="http://schemas.microsoft.com/office/drawing/2014/main" id="{C3C1F1CF-4200-45C8-B6F4-07C35E0C6AA5}"/>
                    </a:ext>
                  </a:extLst>
                </p:cNvPr>
                <p:cNvSpPr txBox="1">
                  <a:spLocks noChangeArrowheads="1"/>
                </p:cNvSpPr>
                <p:nvPr/>
              </p:nvSpPr>
              <p:spPr bwMode="auto">
                <a:xfrm>
                  <a:off x="3067" y="1901"/>
                  <a:ext cx="879"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en-US" altLang="zh-CN" sz="2000" b="1">
                      <a:latin typeface="Arial Narrow" panose="020B0606020202030204" pitchFamily="34" charset="0"/>
                    </a:rPr>
                    <a:t>54 67</a:t>
                  </a:r>
                  <a:r>
                    <a:rPr lang="en-US" altLang="zh-CN" sz="2000"/>
                    <a:t> </a:t>
                  </a:r>
                </a:p>
              </p:txBody>
            </p:sp>
            <p:sp>
              <p:nvSpPr>
                <p:cNvPr id="53289" name="Line 22">
                  <a:extLst>
                    <a:ext uri="{FF2B5EF4-FFF2-40B4-BE49-F238E27FC236}">
                      <a16:creationId xmlns:a16="http://schemas.microsoft.com/office/drawing/2014/main" id="{1898AF9B-65D2-41B2-B3BC-B383AC30099A}"/>
                    </a:ext>
                  </a:extLst>
                </p:cNvPr>
                <p:cNvSpPr>
                  <a:spLocks noChangeShapeType="1"/>
                </p:cNvSpPr>
                <p:nvPr/>
              </p:nvSpPr>
              <p:spPr bwMode="auto">
                <a:xfrm>
                  <a:off x="2912" y="2019"/>
                  <a:ext cx="173" cy="0"/>
                </a:xfrm>
                <a:prstGeom prst="line">
                  <a:avLst/>
                </a:prstGeom>
                <a:noFill/>
                <a:ln w="28575">
                  <a:solidFill>
                    <a:schemeClr val="tx2"/>
                  </a:solidFill>
                  <a:round/>
                  <a:headEnd/>
                  <a:tailEnd type="triangle" w="lg"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53267" name="Group 50">
                <a:extLst>
                  <a:ext uri="{FF2B5EF4-FFF2-40B4-BE49-F238E27FC236}">
                    <a16:creationId xmlns:a16="http://schemas.microsoft.com/office/drawing/2014/main" id="{0AF4F7EE-D094-47CF-9ED3-45838A20E7BA}"/>
                  </a:ext>
                </a:extLst>
              </p:cNvPr>
              <p:cNvGrpSpPr>
                <a:grpSpLocks/>
              </p:cNvGrpSpPr>
              <p:nvPr/>
            </p:nvGrpSpPr>
            <p:grpSpPr bwMode="auto">
              <a:xfrm>
                <a:off x="3823" y="1876"/>
                <a:ext cx="1030" cy="397"/>
                <a:chOff x="3823" y="1876"/>
                <a:chExt cx="1030" cy="397"/>
              </a:xfrm>
            </p:grpSpPr>
            <p:sp>
              <p:nvSpPr>
                <p:cNvPr id="53284" name="Rectangle 24" descr="羊皮纸">
                  <a:extLst>
                    <a:ext uri="{FF2B5EF4-FFF2-40B4-BE49-F238E27FC236}">
                      <a16:creationId xmlns:a16="http://schemas.microsoft.com/office/drawing/2014/main" id="{196CF6F3-42B2-44F9-8A71-9473E1910E85}"/>
                    </a:ext>
                  </a:extLst>
                </p:cNvPr>
                <p:cNvSpPr>
                  <a:spLocks noChangeArrowheads="1"/>
                </p:cNvSpPr>
                <p:nvPr/>
              </p:nvSpPr>
              <p:spPr bwMode="auto">
                <a:xfrm>
                  <a:off x="4002" y="1876"/>
                  <a:ext cx="740" cy="301"/>
                </a:xfrm>
                <a:prstGeom prst="rect">
                  <a:avLst/>
                </a:prstGeom>
                <a:blipFill dpi="0" rotWithShape="1">
                  <a:blip r:embed="rId2"/>
                  <a:srcRect/>
                  <a:tile tx="0" ty="0" sx="100000" sy="100000" flip="none" algn="tl"/>
                </a:blipFill>
                <a:ln w="28575">
                  <a:solidFill>
                    <a:schemeClr val="tx1"/>
                  </a:solidFill>
                  <a:miter lim="800000"/>
                  <a:headEnd/>
                  <a:tailEnd/>
                </a:ln>
                <a:effectLst>
                  <a:outerShdw dist="35921" dir="2700000" algn="ctr" rotWithShape="0">
                    <a:srgbClr val="808080"/>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3285" name="Text Box 25">
                  <a:extLst>
                    <a:ext uri="{FF2B5EF4-FFF2-40B4-BE49-F238E27FC236}">
                      <a16:creationId xmlns:a16="http://schemas.microsoft.com/office/drawing/2014/main" id="{1A376216-A89D-46D7-B7BB-30FEFE8A10B9}"/>
                    </a:ext>
                  </a:extLst>
                </p:cNvPr>
                <p:cNvSpPr txBox="1">
                  <a:spLocks noChangeArrowheads="1"/>
                </p:cNvSpPr>
                <p:nvPr/>
              </p:nvSpPr>
              <p:spPr bwMode="auto">
                <a:xfrm>
                  <a:off x="3973" y="1901"/>
                  <a:ext cx="88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en-US" altLang="zh-CN" sz="2000" b="1">
                      <a:latin typeface="Arial Narrow" panose="020B0606020202030204" pitchFamily="34" charset="0"/>
                    </a:rPr>
                    <a:t>72 74 78</a:t>
                  </a:r>
                  <a:r>
                    <a:rPr lang="en-US" altLang="zh-CN" sz="2000"/>
                    <a:t>  </a:t>
                  </a:r>
                </a:p>
              </p:txBody>
            </p:sp>
            <p:sp>
              <p:nvSpPr>
                <p:cNvPr id="53286" name="Line 26">
                  <a:extLst>
                    <a:ext uri="{FF2B5EF4-FFF2-40B4-BE49-F238E27FC236}">
                      <a16:creationId xmlns:a16="http://schemas.microsoft.com/office/drawing/2014/main" id="{795E60DF-1E96-4212-840F-116544BDE399}"/>
                    </a:ext>
                  </a:extLst>
                </p:cNvPr>
                <p:cNvSpPr>
                  <a:spLocks noChangeShapeType="1"/>
                </p:cNvSpPr>
                <p:nvPr/>
              </p:nvSpPr>
              <p:spPr bwMode="auto">
                <a:xfrm>
                  <a:off x="3823" y="2019"/>
                  <a:ext cx="174" cy="0"/>
                </a:xfrm>
                <a:prstGeom prst="line">
                  <a:avLst/>
                </a:prstGeom>
                <a:noFill/>
                <a:ln w="28575">
                  <a:solidFill>
                    <a:schemeClr val="tx2"/>
                  </a:solidFill>
                  <a:round/>
                  <a:headEnd/>
                  <a:tailEnd type="triangle" w="lg"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53268" name="Group 49">
                <a:extLst>
                  <a:ext uri="{FF2B5EF4-FFF2-40B4-BE49-F238E27FC236}">
                    <a16:creationId xmlns:a16="http://schemas.microsoft.com/office/drawing/2014/main" id="{C46DC8B5-E37C-43D0-A642-97FD514C09E1}"/>
                  </a:ext>
                </a:extLst>
              </p:cNvPr>
              <p:cNvGrpSpPr>
                <a:grpSpLocks/>
              </p:cNvGrpSpPr>
              <p:nvPr/>
            </p:nvGrpSpPr>
            <p:grpSpPr bwMode="auto">
              <a:xfrm>
                <a:off x="4734" y="1876"/>
                <a:ext cx="919" cy="397"/>
                <a:chOff x="4734" y="1876"/>
                <a:chExt cx="919" cy="397"/>
              </a:xfrm>
            </p:grpSpPr>
            <p:sp>
              <p:nvSpPr>
                <p:cNvPr id="53281" name="Rectangle 28" descr="羊皮纸">
                  <a:extLst>
                    <a:ext uri="{FF2B5EF4-FFF2-40B4-BE49-F238E27FC236}">
                      <a16:creationId xmlns:a16="http://schemas.microsoft.com/office/drawing/2014/main" id="{816AF85B-3826-4E27-BB1E-D3F8008F80F4}"/>
                    </a:ext>
                  </a:extLst>
                </p:cNvPr>
                <p:cNvSpPr>
                  <a:spLocks noChangeArrowheads="1"/>
                </p:cNvSpPr>
                <p:nvPr/>
              </p:nvSpPr>
              <p:spPr bwMode="auto">
                <a:xfrm>
                  <a:off x="4913" y="1876"/>
                  <a:ext cx="740" cy="301"/>
                </a:xfrm>
                <a:prstGeom prst="rect">
                  <a:avLst/>
                </a:prstGeom>
                <a:blipFill dpi="0" rotWithShape="1">
                  <a:blip r:embed="rId2"/>
                  <a:srcRect/>
                  <a:tile tx="0" ty="0" sx="100000" sy="100000" flip="none" algn="tl"/>
                </a:blipFill>
                <a:ln w="28575">
                  <a:solidFill>
                    <a:schemeClr val="tx1"/>
                  </a:solidFill>
                  <a:miter lim="800000"/>
                  <a:headEnd/>
                  <a:tailEnd/>
                </a:ln>
                <a:effectLst>
                  <a:outerShdw dist="35921" dir="2700000" algn="ctr" rotWithShape="0">
                    <a:srgbClr val="808080"/>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3282" name="Text Box 29">
                  <a:extLst>
                    <a:ext uri="{FF2B5EF4-FFF2-40B4-BE49-F238E27FC236}">
                      <a16:creationId xmlns:a16="http://schemas.microsoft.com/office/drawing/2014/main" id="{583A908B-9BFB-40D0-A859-8728D17AC34E}"/>
                    </a:ext>
                  </a:extLst>
                </p:cNvPr>
                <p:cNvSpPr txBox="1">
                  <a:spLocks noChangeArrowheads="1"/>
                </p:cNvSpPr>
                <p:nvPr/>
              </p:nvSpPr>
              <p:spPr bwMode="auto">
                <a:xfrm>
                  <a:off x="4898" y="1901"/>
                  <a:ext cx="545"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en-US" altLang="zh-CN" sz="2000" b="1">
                      <a:latin typeface="Arial Narrow" panose="020B0606020202030204" pitchFamily="34" charset="0"/>
                    </a:rPr>
                    <a:t>81 84</a:t>
                  </a:r>
                  <a:r>
                    <a:rPr lang="en-US" altLang="zh-CN" sz="2000"/>
                    <a:t> </a:t>
                  </a:r>
                </a:p>
              </p:txBody>
            </p:sp>
            <p:sp>
              <p:nvSpPr>
                <p:cNvPr id="53283" name="Line 30">
                  <a:extLst>
                    <a:ext uri="{FF2B5EF4-FFF2-40B4-BE49-F238E27FC236}">
                      <a16:creationId xmlns:a16="http://schemas.microsoft.com/office/drawing/2014/main" id="{455C8A6A-6D0F-4932-B111-FF4B7D179FCF}"/>
                    </a:ext>
                  </a:extLst>
                </p:cNvPr>
                <p:cNvSpPr>
                  <a:spLocks noChangeShapeType="1"/>
                </p:cNvSpPr>
                <p:nvPr/>
              </p:nvSpPr>
              <p:spPr bwMode="auto">
                <a:xfrm>
                  <a:off x="4734" y="2019"/>
                  <a:ext cx="174" cy="0"/>
                </a:xfrm>
                <a:prstGeom prst="line">
                  <a:avLst/>
                </a:prstGeom>
                <a:noFill/>
                <a:ln w="28575">
                  <a:solidFill>
                    <a:schemeClr val="tx2"/>
                  </a:solidFill>
                  <a:round/>
                  <a:headEnd/>
                  <a:tailEnd type="triangle" w="lg"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53269" name="Group 55">
                <a:extLst>
                  <a:ext uri="{FF2B5EF4-FFF2-40B4-BE49-F238E27FC236}">
                    <a16:creationId xmlns:a16="http://schemas.microsoft.com/office/drawing/2014/main" id="{E894EC52-6507-45CC-B837-B272A77AEEC8}"/>
                  </a:ext>
                </a:extLst>
              </p:cNvPr>
              <p:cNvGrpSpPr>
                <a:grpSpLocks/>
              </p:cNvGrpSpPr>
              <p:nvPr/>
            </p:nvGrpSpPr>
            <p:grpSpPr bwMode="auto">
              <a:xfrm>
                <a:off x="1247" y="1176"/>
                <a:ext cx="880" cy="394"/>
                <a:chOff x="1247" y="1176"/>
                <a:chExt cx="880" cy="394"/>
              </a:xfrm>
            </p:grpSpPr>
            <p:sp>
              <p:nvSpPr>
                <p:cNvPr id="53279" name="Rectangle 32" descr="羊皮纸">
                  <a:extLst>
                    <a:ext uri="{FF2B5EF4-FFF2-40B4-BE49-F238E27FC236}">
                      <a16:creationId xmlns:a16="http://schemas.microsoft.com/office/drawing/2014/main" id="{69DF0505-309E-4A4F-AA51-9E95753B55E7}"/>
                    </a:ext>
                  </a:extLst>
                </p:cNvPr>
                <p:cNvSpPr>
                  <a:spLocks noChangeArrowheads="1"/>
                </p:cNvSpPr>
                <p:nvPr/>
              </p:nvSpPr>
              <p:spPr bwMode="auto">
                <a:xfrm>
                  <a:off x="1271" y="1176"/>
                  <a:ext cx="740" cy="301"/>
                </a:xfrm>
                <a:prstGeom prst="rect">
                  <a:avLst/>
                </a:prstGeom>
                <a:blipFill dpi="0" rotWithShape="1">
                  <a:blip r:embed="rId2"/>
                  <a:srcRect/>
                  <a:tile tx="0" ty="0" sx="100000" sy="100000" flip="none" algn="tl"/>
                </a:blipFill>
                <a:ln w="28575">
                  <a:solidFill>
                    <a:schemeClr val="tx1"/>
                  </a:solidFill>
                  <a:miter lim="800000"/>
                  <a:headEnd/>
                  <a:tailEnd/>
                </a:ln>
                <a:effectLst>
                  <a:outerShdw dist="35921" dir="2700000" algn="ctr" rotWithShape="0">
                    <a:srgbClr val="808080"/>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3280" name="Text Box 33">
                  <a:extLst>
                    <a:ext uri="{FF2B5EF4-FFF2-40B4-BE49-F238E27FC236}">
                      <a16:creationId xmlns:a16="http://schemas.microsoft.com/office/drawing/2014/main" id="{FB1DFF40-1810-4203-AC2C-85883EBC2A6A}"/>
                    </a:ext>
                  </a:extLst>
                </p:cNvPr>
                <p:cNvSpPr txBox="1">
                  <a:spLocks noChangeArrowheads="1"/>
                </p:cNvSpPr>
                <p:nvPr/>
              </p:nvSpPr>
              <p:spPr bwMode="auto">
                <a:xfrm>
                  <a:off x="1247" y="1198"/>
                  <a:ext cx="88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en-US" altLang="zh-CN" sz="2000" b="1">
                      <a:latin typeface="Arial Narrow" panose="020B0606020202030204" pitchFamily="34" charset="0"/>
                    </a:rPr>
                    <a:t>15 34 47 67</a:t>
                  </a:r>
                  <a:r>
                    <a:rPr lang="en-US" altLang="zh-CN" sz="2000"/>
                    <a:t> </a:t>
                  </a:r>
                </a:p>
              </p:txBody>
            </p:sp>
          </p:grpSp>
          <p:sp>
            <p:nvSpPr>
              <p:cNvPr id="53270" name="Line 34">
                <a:extLst>
                  <a:ext uri="{FF2B5EF4-FFF2-40B4-BE49-F238E27FC236}">
                    <a16:creationId xmlns:a16="http://schemas.microsoft.com/office/drawing/2014/main" id="{E23B8606-3317-4F0D-866E-7E57A3BA6DD2}"/>
                  </a:ext>
                </a:extLst>
              </p:cNvPr>
              <p:cNvSpPr>
                <a:spLocks noChangeShapeType="1"/>
              </p:cNvSpPr>
              <p:nvPr/>
            </p:nvSpPr>
            <p:spPr bwMode="auto">
              <a:xfrm flipH="1">
                <a:off x="496" y="1434"/>
                <a:ext cx="868" cy="442"/>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3271" name="Line 35">
                <a:extLst>
                  <a:ext uri="{FF2B5EF4-FFF2-40B4-BE49-F238E27FC236}">
                    <a16:creationId xmlns:a16="http://schemas.microsoft.com/office/drawing/2014/main" id="{BAA898D9-48A8-4EDD-A0D7-52B464C7118B}"/>
                  </a:ext>
                </a:extLst>
              </p:cNvPr>
              <p:cNvSpPr>
                <a:spLocks noChangeShapeType="1"/>
              </p:cNvSpPr>
              <p:nvPr/>
            </p:nvSpPr>
            <p:spPr bwMode="auto">
              <a:xfrm flipH="1">
                <a:off x="1406" y="1428"/>
                <a:ext cx="140" cy="443"/>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3272" name="Line 36">
                <a:extLst>
                  <a:ext uri="{FF2B5EF4-FFF2-40B4-BE49-F238E27FC236}">
                    <a16:creationId xmlns:a16="http://schemas.microsoft.com/office/drawing/2014/main" id="{3ABA6DA5-FE8C-45BD-A210-60E9059FDD40}"/>
                  </a:ext>
                </a:extLst>
              </p:cNvPr>
              <p:cNvSpPr>
                <a:spLocks noChangeShapeType="1"/>
              </p:cNvSpPr>
              <p:nvPr/>
            </p:nvSpPr>
            <p:spPr bwMode="auto">
              <a:xfrm>
                <a:off x="1711" y="1434"/>
                <a:ext cx="629" cy="442"/>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3273" name="Line 37">
                <a:extLst>
                  <a:ext uri="{FF2B5EF4-FFF2-40B4-BE49-F238E27FC236}">
                    <a16:creationId xmlns:a16="http://schemas.microsoft.com/office/drawing/2014/main" id="{73CAA0C0-CA10-42B5-87F1-2154E5143629}"/>
                  </a:ext>
                </a:extLst>
              </p:cNvPr>
              <p:cNvSpPr>
                <a:spLocks noChangeShapeType="1"/>
              </p:cNvSpPr>
              <p:nvPr/>
            </p:nvSpPr>
            <p:spPr bwMode="auto">
              <a:xfrm>
                <a:off x="1895" y="1434"/>
                <a:ext cx="1367" cy="442"/>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53274" name="Group 48">
                <a:extLst>
                  <a:ext uri="{FF2B5EF4-FFF2-40B4-BE49-F238E27FC236}">
                    <a16:creationId xmlns:a16="http://schemas.microsoft.com/office/drawing/2014/main" id="{F6F7BBBA-E940-41B2-908B-69D18BAE69CA}"/>
                  </a:ext>
                </a:extLst>
              </p:cNvPr>
              <p:cNvGrpSpPr>
                <a:grpSpLocks/>
              </p:cNvGrpSpPr>
              <p:nvPr/>
            </p:nvGrpSpPr>
            <p:grpSpPr bwMode="auto">
              <a:xfrm>
                <a:off x="4309" y="1176"/>
                <a:ext cx="880" cy="394"/>
                <a:chOff x="4309" y="1176"/>
                <a:chExt cx="880" cy="394"/>
              </a:xfrm>
            </p:grpSpPr>
            <p:sp>
              <p:nvSpPr>
                <p:cNvPr id="53277" name="Rectangle 39" descr="羊皮纸">
                  <a:extLst>
                    <a:ext uri="{FF2B5EF4-FFF2-40B4-BE49-F238E27FC236}">
                      <a16:creationId xmlns:a16="http://schemas.microsoft.com/office/drawing/2014/main" id="{C4A2C1DF-15DD-4CDE-AE30-09FCFC1DDED7}"/>
                    </a:ext>
                  </a:extLst>
                </p:cNvPr>
                <p:cNvSpPr>
                  <a:spLocks noChangeArrowheads="1"/>
                </p:cNvSpPr>
                <p:nvPr/>
              </p:nvSpPr>
              <p:spPr bwMode="auto">
                <a:xfrm>
                  <a:off x="4342" y="1176"/>
                  <a:ext cx="740" cy="301"/>
                </a:xfrm>
                <a:prstGeom prst="rect">
                  <a:avLst/>
                </a:prstGeom>
                <a:blipFill dpi="0" rotWithShape="1">
                  <a:blip r:embed="rId2"/>
                  <a:srcRect/>
                  <a:tile tx="0" ty="0" sx="100000" sy="100000" flip="none" algn="tl"/>
                </a:blipFill>
                <a:ln w="28575">
                  <a:solidFill>
                    <a:schemeClr val="tx1"/>
                  </a:solidFill>
                  <a:miter lim="800000"/>
                  <a:headEnd/>
                  <a:tailEnd/>
                </a:ln>
                <a:effectLst>
                  <a:outerShdw dist="35921" dir="2700000" algn="ctr" rotWithShape="0">
                    <a:srgbClr val="808080">
                      <a:alpha val="50000"/>
                    </a:srgbClr>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3278" name="Text Box 40">
                  <a:extLst>
                    <a:ext uri="{FF2B5EF4-FFF2-40B4-BE49-F238E27FC236}">
                      <a16:creationId xmlns:a16="http://schemas.microsoft.com/office/drawing/2014/main" id="{9DC0A096-193A-46E5-9C95-730D4771CAD0}"/>
                    </a:ext>
                  </a:extLst>
                </p:cNvPr>
                <p:cNvSpPr txBox="1">
                  <a:spLocks noChangeArrowheads="1"/>
                </p:cNvSpPr>
                <p:nvPr/>
              </p:nvSpPr>
              <p:spPr bwMode="auto">
                <a:xfrm>
                  <a:off x="4309" y="1198"/>
                  <a:ext cx="88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en-US" altLang="zh-CN" sz="2000" b="1">
                      <a:latin typeface="Arial Narrow" panose="020B0606020202030204" pitchFamily="34" charset="0"/>
                      <a:ea typeface="Gungsuh" panose="02030600000101010101" pitchFamily="18" charset="-127"/>
                    </a:rPr>
                    <a:t>78 84</a:t>
                  </a:r>
                  <a:r>
                    <a:rPr lang="en-US" altLang="zh-CN" sz="2000"/>
                    <a:t> </a:t>
                  </a:r>
                </a:p>
              </p:txBody>
            </p:sp>
          </p:grpSp>
          <p:sp>
            <p:nvSpPr>
              <p:cNvPr id="53275" name="Line 41">
                <a:extLst>
                  <a:ext uri="{FF2B5EF4-FFF2-40B4-BE49-F238E27FC236}">
                    <a16:creationId xmlns:a16="http://schemas.microsoft.com/office/drawing/2014/main" id="{CE7CF4CE-6CC5-40D1-ACE9-6CCDF9EB2068}"/>
                  </a:ext>
                </a:extLst>
              </p:cNvPr>
              <p:cNvSpPr>
                <a:spLocks noChangeShapeType="1"/>
              </p:cNvSpPr>
              <p:nvPr/>
            </p:nvSpPr>
            <p:spPr bwMode="auto">
              <a:xfrm flipH="1">
                <a:off x="4141" y="1434"/>
                <a:ext cx="314" cy="442"/>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3276" name="Line 42">
                <a:extLst>
                  <a:ext uri="{FF2B5EF4-FFF2-40B4-BE49-F238E27FC236}">
                    <a16:creationId xmlns:a16="http://schemas.microsoft.com/office/drawing/2014/main" id="{D37F8B1F-970F-42CE-8604-92F98EB02343}"/>
                  </a:ext>
                </a:extLst>
              </p:cNvPr>
              <p:cNvSpPr>
                <a:spLocks noChangeShapeType="1"/>
              </p:cNvSpPr>
              <p:nvPr/>
            </p:nvSpPr>
            <p:spPr bwMode="auto">
              <a:xfrm>
                <a:off x="4629" y="1434"/>
                <a:ext cx="445" cy="442"/>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3258" name="Group 57">
              <a:extLst>
                <a:ext uri="{FF2B5EF4-FFF2-40B4-BE49-F238E27FC236}">
                  <a16:creationId xmlns:a16="http://schemas.microsoft.com/office/drawing/2014/main" id="{0756CFF4-E307-4A2B-83DC-02FDD8E8CE1E}"/>
                </a:ext>
              </a:extLst>
            </p:cNvPr>
            <p:cNvGrpSpPr>
              <a:grpSpLocks/>
            </p:cNvGrpSpPr>
            <p:nvPr/>
          </p:nvGrpSpPr>
          <p:grpSpPr bwMode="auto">
            <a:xfrm>
              <a:off x="2659" y="485"/>
              <a:ext cx="879" cy="382"/>
              <a:chOff x="2659" y="485"/>
              <a:chExt cx="879" cy="382"/>
            </a:xfrm>
          </p:grpSpPr>
          <p:sp>
            <p:nvSpPr>
              <p:cNvPr id="53261" name="Rectangle 44" descr="羊皮纸">
                <a:extLst>
                  <a:ext uri="{FF2B5EF4-FFF2-40B4-BE49-F238E27FC236}">
                    <a16:creationId xmlns:a16="http://schemas.microsoft.com/office/drawing/2014/main" id="{D90A6A51-8A50-4A66-832C-5312BDD9EC8D}"/>
                  </a:ext>
                </a:extLst>
              </p:cNvPr>
              <p:cNvSpPr>
                <a:spLocks noChangeArrowheads="1"/>
              </p:cNvSpPr>
              <p:nvPr/>
            </p:nvSpPr>
            <p:spPr bwMode="auto">
              <a:xfrm>
                <a:off x="2672" y="485"/>
                <a:ext cx="739" cy="301"/>
              </a:xfrm>
              <a:prstGeom prst="rect">
                <a:avLst/>
              </a:prstGeom>
              <a:blipFill dpi="0" rotWithShape="1">
                <a:blip r:embed="rId2"/>
                <a:srcRect/>
                <a:tile tx="0" ty="0" sx="100000" sy="100000" flip="none" algn="tl"/>
              </a:blipFill>
              <a:ln w="28575">
                <a:solidFill>
                  <a:schemeClr val="tx1"/>
                </a:solidFill>
                <a:miter lim="800000"/>
                <a:headEnd/>
                <a:tailEnd/>
              </a:ln>
              <a:effectLst>
                <a:outerShdw dist="35921" dir="2700000" algn="ctr" rotWithShape="0">
                  <a:srgbClr val="808080"/>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3262" name="Text Box 45">
                <a:extLst>
                  <a:ext uri="{FF2B5EF4-FFF2-40B4-BE49-F238E27FC236}">
                    <a16:creationId xmlns:a16="http://schemas.microsoft.com/office/drawing/2014/main" id="{6639BC85-EAFA-4490-80DF-200BA6A89BE7}"/>
                  </a:ext>
                </a:extLst>
              </p:cNvPr>
              <p:cNvSpPr txBox="1">
                <a:spLocks noChangeArrowheads="1"/>
              </p:cNvSpPr>
              <p:nvPr/>
            </p:nvSpPr>
            <p:spPr bwMode="auto">
              <a:xfrm>
                <a:off x="2659" y="495"/>
                <a:ext cx="879"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en-US" altLang="zh-CN" sz="2000" b="1">
                    <a:latin typeface="Arial Narrow" panose="020B0606020202030204" pitchFamily="34" charset="0"/>
                  </a:rPr>
                  <a:t>67 84</a:t>
                </a:r>
                <a:r>
                  <a:rPr lang="en-US" altLang="zh-CN" sz="2000"/>
                  <a:t> </a:t>
                </a:r>
              </a:p>
            </p:txBody>
          </p:sp>
        </p:grpSp>
        <p:sp>
          <p:nvSpPr>
            <p:cNvPr id="53259" name="Line 46">
              <a:extLst>
                <a:ext uri="{FF2B5EF4-FFF2-40B4-BE49-F238E27FC236}">
                  <a16:creationId xmlns:a16="http://schemas.microsoft.com/office/drawing/2014/main" id="{D8A4BEB4-DC4B-4308-A39B-DEA586C102D1}"/>
                </a:ext>
              </a:extLst>
            </p:cNvPr>
            <p:cNvSpPr>
              <a:spLocks noChangeShapeType="1"/>
            </p:cNvSpPr>
            <p:nvPr/>
          </p:nvSpPr>
          <p:spPr bwMode="auto">
            <a:xfrm flipH="1">
              <a:off x="1633" y="731"/>
              <a:ext cx="1156" cy="437"/>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3260" name="Line 47">
              <a:extLst>
                <a:ext uri="{FF2B5EF4-FFF2-40B4-BE49-F238E27FC236}">
                  <a16:creationId xmlns:a16="http://schemas.microsoft.com/office/drawing/2014/main" id="{B167B98D-4B86-44CA-A4F1-727825219E6F}"/>
                </a:ext>
              </a:extLst>
            </p:cNvPr>
            <p:cNvSpPr>
              <a:spLocks noChangeShapeType="1"/>
            </p:cNvSpPr>
            <p:nvPr/>
          </p:nvSpPr>
          <p:spPr bwMode="auto">
            <a:xfrm>
              <a:off x="2938" y="734"/>
              <a:ext cx="1572" cy="443"/>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53253" name="Line 59">
            <a:extLst>
              <a:ext uri="{FF2B5EF4-FFF2-40B4-BE49-F238E27FC236}">
                <a16:creationId xmlns:a16="http://schemas.microsoft.com/office/drawing/2014/main" id="{37C24BBF-041A-4EA3-A46E-2B01EC84256B}"/>
              </a:ext>
            </a:extLst>
          </p:cNvPr>
          <p:cNvSpPr>
            <a:spLocks noChangeShapeType="1"/>
          </p:cNvSpPr>
          <p:nvPr/>
        </p:nvSpPr>
        <p:spPr bwMode="auto">
          <a:xfrm flipH="1">
            <a:off x="4787900" y="620713"/>
            <a:ext cx="288925" cy="32385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3254" name="Text Box 60">
            <a:extLst>
              <a:ext uri="{FF2B5EF4-FFF2-40B4-BE49-F238E27FC236}">
                <a16:creationId xmlns:a16="http://schemas.microsoft.com/office/drawing/2014/main" id="{8B8A5C44-6C92-4222-83BF-060AC4F8B879}"/>
              </a:ext>
            </a:extLst>
          </p:cNvPr>
          <p:cNvSpPr txBox="1">
            <a:spLocks noChangeArrowheads="1"/>
          </p:cNvSpPr>
          <p:nvPr/>
        </p:nvSpPr>
        <p:spPr bwMode="auto">
          <a:xfrm>
            <a:off x="5032375" y="425450"/>
            <a:ext cx="954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t>root1</a:t>
            </a:r>
          </a:p>
        </p:txBody>
      </p:sp>
      <p:sp>
        <p:nvSpPr>
          <p:cNvPr id="53255" name="Text Box 60">
            <a:extLst>
              <a:ext uri="{FF2B5EF4-FFF2-40B4-BE49-F238E27FC236}">
                <a16:creationId xmlns:a16="http://schemas.microsoft.com/office/drawing/2014/main" id="{C289795D-14A8-49E4-94E5-0D26DD53B549}"/>
              </a:ext>
            </a:extLst>
          </p:cNvPr>
          <p:cNvSpPr txBox="1">
            <a:spLocks noChangeArrowheads="1"/>
          </p:cNvSpPr>
          <p:nvPr/>
        </p:nvSpPr>
        <p:spPr bwMode="auto">
          <a:xfrm>
            <a:off x="0" y="2589213"/>
            <a:ext cx="954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t>root2</a:t>
            </a: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灯片编号占位符 4">
            <a:extLst>
              <a:ext uri="{FF2B5EF4-FFF2-40B4-BE49-F238E27FC236}">
                <a16:creationId xmlns:a16="http://schemas.microsoft.com/office/drawing/2014/main" id="{1C299F49-7C6A-4277-942F-78B45A6EB79A}"/>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FFAFA0E-EDBB-40C5-94E7-0490449E6D79}" type="slidenum">
              <a:rPr lang="en-US" altLang="zh-CN">
                <a:solidFill>
                  <a:srgbClr val="006600"/>
                </a:solidFill>
                <a:latin typeface="Courier New" panose="02070309020205020404" pitchFamily="49" charset="0"/>
                <a:ea typeface="华文新魏" panose="02010800040101010101" pitchFamily="2" charset="-122"/>
              </a:rPr>
              <a:pPr/>
              <a:t>51</a:t>
            </a:fld>
            <a:endParaRPr lang="en-US" altLang="zh-CN">
              <a:solidFill>
                <a:srgbClr val="006600"/>
              </a:solidFill>
              <a:latin typeface="Courier New" panose="02070309020205020404" pitchFamily="49" charset="0"/>
              <a:ea typeface="华文新魏" panose="02010800040101010101" pitchFamily="2" charset="-122"/>
            </a:endParaRPr>
          </a:p>
        </p:txBody>
      </p:sp>
      <p:sp>
        <p:nvSpPr>
          <p:cNvPr id="54275" name="Rectangle 2">
            <a:extLst>
              <a:ext uri="{FF2B5EF4-FFF2-40B4-BE49-F238E27FC236}">
                <a16:creationId xmlns:a16="http://schemas.microsoft.com/office/drawing/2014/main" id="{852860CB-D355-4235-8646-244B7CEF35B0}"/>
              </a:ext>
            </a:extLst>
          </p:cNvPr>
          <p:cNvSpPr>
            <a:spLocks noGrp="1" noChangeArrowheads="1"/>
          </p:cNvSpPr>
          <p:nvPr>
            <p:ph type="title"/>
          </p:nvPr>
        </p:nvSpPr>
        <p:spPr>
          <a:xfrm>
            <a:off x="457200" y="7938"/>
            <a:ext cx="8229600" cy="992187"/>
          </a:xfrm>
        </p:spPr>
        <p:txBody>
          <a:bodyPr/>
          <a:lstStyle/>
          <a:p>
            <a:r>
              <a:rPr lang="en-US" altLang="zh-CN">
                <a:latin typeface="华文新魏" panose="02010800040101010101" pitchFamily="2" charset="-122"/>
                <a:ea typeface="华文新魏" panose="02010800040101010101" pitchFamily="2" charset="-122"/>
              </a:rPr>
              <a:t>B+ </a:t>
            </a:r>
            <a:r>
              <a:rPr lang="zh-CN" altLang="en-US">
                <a:latin typeface="华文新魏" panose="02010800040101010101" pitchFamily="2" charset="-122"/>
                <a:ea typeface="华文新魏" panose="02010800040101010101" pitchFamily="2" charset="-122"/>
              </a:rPr>
              <a:t>树的插入</a:t>
            </a:r>
            <a:r>
              <a:rPr lang="zh-CN" altLang="en-US"/>
              <a:t> </a:t>
            </a:r>
          </a:p>
        </p:txBody>
      </p:sp>
      <p:sp>
        <p:nvSpPr>
          <p:cNvPr id="54276" name="Rectangle 3">
            <a:extLst>
              <a:ext uri="{FF2B5EF4-FFF2-40B4-BE49-F238E27FC236}">
                <a16:creationId xmlns:a16="http://schemas.microsoft.com/office/drawing/2014/main" id="{CFB17423-4B97-452F-898B-9B53CFBB48E5}"/>
              </a:ext>
            </a:extLst>
          </p:cNvPr>
          <p:cNvSpPr>
            <a:spLocks noGrp="1" noChangeArrowheads="1"/>
          </p:cNvSpPr>
          <p:nvPr>
            <p:ph type="body" idx="1"/>
          </p:nvPr>
        </p:nvSpPr>
        <p:spPr>
          <a:xfrm>
            <a:off x="179388" y="1052513"/>
            <a:ext cx="8785225" cy="5365750"/>
          </a:xfrm>
        </p:spPr>
        <p:txBody>
          <a:bodyPr/>
          <a:lstStyle/>
          <a:p>
            <a:pPr>
              <a:lnSpc>
                <a:spcPct val="110000"/>
              </a:lnSpc>
              <a:buClr>
                <a:schemeClr val="tx1"/>
              </a:buClr>
              <a:buSzPct val="50000"/>
            </a:pPr>
            <a:r>
              <a:rPr lang="en-US" altLang="zh-CN" sz="2900">
                <a:latin typeface="Times New Roman" panose="02020603050405020304" pitchFamily="18" charset="0"/>
                <a:ea typeface="仿宋_GB2312" pitchFamily="49" charset="-122"/>
              </a:rPr>
              <a:t>B+ </a:t>
            </a:r>
            <a:r>
              <a:rPr lang="zh-CN" altLang="en-US" sz="2900">
                <a:latin typeface="Times New Roman" panose="02020603050405020304" pitchFamily="18" charset="0"/>
                <a:ea typeface="仿宋_GB2312" pitchFamily="49" charset="-122"/>
              </a:rPr>
              <a:t>树的插入仅在叶结点上进行。每插入一个</a:t>
            </a:r>
            <a:r>
              <a:rPr lang="en-US" altLang="zh-CN" sz="2900">
                <a:latin typeface="Times New Roman" panose="02020603050405020304" pitchFamily="18" charset="0"/>
                <a:ea typeface="仿宋_GB2312" pitchFamily="49" charset="-122"/>
              </a:rPr>
              <a:t>(</a:t>
            </a:r>
            <a:r>
              <a:rPr lang="zh-CN" altLang="en-US" sz="2900">
                <a:latin typeface="Times New Roman" panose="02020603050405020304" pitchFamily="18" charset="0"/>
                <a:ea typeface="仿宋_GB2312" pitchFamily="49" charset="-122"/>
              </a:rPr>
              <a:t>关键字</a:t>
            </a:r>
            <a:r>
              <a:rPr lang="en-US" altLang="zh-CN" sz="2900">
                <a:latin typeface="Times New Roman" panose="02020603050405020304" pitchFamily="18" charset="0"/>
                <a:ea typeface="仿宋_GB2312" pitchFamily="49" charset="-122"/>
              </a:rPr>
              <a:t>-</a:t>
            </a:r>
            <a:r>
              <a:rPr lang="zh-CN" altLang="en-US" sz="2900">
                <a:latin typeface="Times New Roman" panose="02020603050405020304" pitchFamily="18" charset="0"/>
                <a:ea typeface="仿宋_GB2312" pitchFamily="49" charset="-122"/>
              </a:rPr>
              <a:t>指针</a:t>
            </a:r>
            <a:r>
              <a:rPr lang="en-US" altLang="zh-CN" sz="2900">
                <a:latin typeface="Times New Roman" panose="02020603050405020304" pitchFamily="18" charset="0"/>
                <a:ea typeface="仿宋_GB2312" pitchFamily="49" charset="-122"/>
              </a:rPr>
              <a:t>) </a:t>
            </a:r>
            <a:r>
              <a:rPr lang="zh-CN" altLang="en-US" sz="2900">
                <a:latin typeface="Times New Roman" panose="02020603050405020304" pitchFamily="18" charset="0"/>
                <a:ea typeface="仿宋_GB2312" pitchFamily="49" charset="-122"/>
              </a:rPr>
              <a:t>索引项后都要判断结点中的索引项个数是否超出范围</a:t>
            </a:r>
            <a:r>
              <a:rPr lang="en-US" altLang="zh-CN" sz="2900">
                <a:latin typeface="Times New Roman" panose="02020603050405020304" pitchFamily="18" charset="0"/>
                <a:ea typeface="仿宋_GB2312" pitchFamily="49" charset="-122"/>
              </a:rPr>
              <a:t>m</a:t>
            </a:r>
            <a:r>
              <a:rPr lang="zh-CN" altLang="en-US" sz="2900">
                <a:latin typeface="Times New Roman" panose="02020603050405020304" pitchFamily="18" charset="0"/>
                <a:ea typeface="仿宋_GB2312" pitchFamily="49" charset="-122"/>
              </a:rPr>
              <a:t>。</a:t>
            </a:r>
          </a:p>
          <a:p>
            <a:pPr>
              <a:lnSpc>
                <a:spcPct val="110000"/>
              </a:lnSpc>
              <a:buClr>
                <a:schemeClr val="tx1"/>
              </a:buClr>
              <a:buSzPct val="50000"/>
            </a:pPr>
            <a:r>
              <a:rPr lang="zh-CN" altLang="en-US" sz="2900">
                <a:latin typeface="Times New Roman" panose="02020603050405020304" pitchFamily="18" charset="0"/>
                <a:ea typeface="仿宋_GB2312" pitchFamily="49" charset="-122"/>
              </a:rPr>
              <a:t>当插入后叶结点中的关键字个数</a:t>
            </a:r>
            <a:r>
              <a:rPr lang="en-US" altLang="zh-CN" sz="2900">
                <a:latin typeface="Times New Roman" panose="02020603050405020304" pitchFamily="18" charset="0"/>
                <a:ea typeface="仿宋_GB2312" pitchFamily="49" charset="-122"/>
              </a:rPr>
              <a:t>n &gt; m</a:t>
            </a:r>
            <a:r>
              <a:rPr lang="zh-CN" altLang="en-US" sz="2900">
                <a:latin typeface="Times New Roman" panose="02020603050405020304" pitchFamily="18" charset="0"/>
                <a:ea typeface="仿宋_GB2312" pitchFamily="49" charset="-122"/>
              </a:rPr>
              <a:t>时，需要将叶结点分裂为两个结点：它们包含的关键字个数分别为 </a:t>
            </a:r>
            <a:r>
              <a:rPr lang="zh-CN" altLang="en-US" sz="2900">
                <a:latin typeface="Times New Roman" panose="02020603050405020304" pitchFamily="18" charset="0"/>
                <a:ea typeface="仿宋_GB2312" pitchFamily="49" charset="-122"/>
                <a:sym typeface="Symbol" panose="05050102010706020507" pitchFamily="18" charset="2"/>
              </a:rPr>
              <a:t></a:t>
            </a:r>
            <a:r>
              <a:rPr lang="en-US" altLang="zh-CN" sz="2900">
                <a:latin typeface="Times New Roman" panose="02020603050405020304" pitchFamily="18" charset="0"/>
                <a:ea typeface="仿宋_GB2312" pitchFamily="49" charset="-122"/>
              </a:rPr>
              <a:t>(m+1)/2</a:t>
            </a:r>
            <a:r>
              <a:rPr lang="en-US" altLang="zh-CN" sz="2900">
                <a:latin typeface="Times New Roman" panose="02020603050405020304" pitchFamily="18" charset="0"/>
                <a:ea typeface="仿宋_GB2312" pitchFamily="49" charset="-122"/>
                <a:sym typeface="Symbol" panose="05050102010706020507" pitchFamily="18" charset="2"/>
              </a:rPr>
              <a:t></a:t>
            </a:r>
            <a:r>
              <a:rPr lang="en-US" altLang="zh-CN" sz="2900">
                <a:latin typeface="Times New Roman" panose="02020603050405020304" pitchFamily="18" charset="0"/>
                <a:ea typeface="仿宋_GB2312" pitchFamily="49" charset="-122"/>
              </a:rPr>
              <a:t> </a:t>
            </a:r>
            <a:r>
              <a:rPr lang="zh-CN" altLang="en-US" sz="2900">
                <a:latin typeface="Times New Roman" panose="02020603050405020304" pitchFamily="18" charset="0"/>
                <a:ea typeface="仿宋_GB2312" pitchFamily="49" charset="-122"/>
              </a:rPr>
              <a:t>和 </a:t>
            </a:r>
            <a:r>
              <a:rPr lang="zh-CN" altLang="en-US" sz="2900">
                <a:latin typeface="Times New Roman" panose="02020603050405020304" pitchFamily="18" charset="0"/>
                <a:ea typeface="仿宋_GB2312" pitchFamily="49" charset="-122"/>
                <a:sym typeface="Symbol" panose="05050102010706020507" pitchFamily="18" charset="2"/>
              </a:rPr>
              <a:t></a:t>
            </a:r>
            <a:r>
              <a:rPr lang="en-US" altLang="zh-CN" sz="2900">
                <a:latin typeface="Times New Roman" panose="02020603050405020304" pitchFamily="18" charset="0"/>
                <a:ea typeface="仿宋_GB2312" pitchFamily="49" charset="-122"/>
              </a:rPr>
              <a:t>(m+1)/2</a:t>
            </a:r>
            <a:r>
              <a:rPr lang="en-US" altLang="zh-CN" sz="2900">
                <a:latin typeface="Times New Roman" panose="02020603050405020304" pitchFamily="18" charset="0"/>
                <a:ea typeface="仿宋_GB2312" pitchFamily="49" charset="-122"/>
                <a:sym typeface="Symbol" panose="05050102010706020507" pitchFamily="18" charset="2"/>
              </a:rPr>
              <a:t></a:t>
            </a:r>
            <a:r>
              <a:rPr lang="zh-CN" altLang="en-US" sz="2900">
                <a:latin typeface="Times New Roman" panose="02020603050405020304" pitchFamily="18" charset="0"/>
                <a:ea typeface="仿宋_GB2312" pitchFamily="49" charset="-122"/>
              </a:rPr>
              <a:t>。并且它们的双亲结点中应同时包含这两个结点的最大关键字和结点地址。</a:t>
            </a:r>
          </a:p>
          <a:p>
            <a:pPr>
              <a:lnSpc>
                <a:spcPct val="110000"/>
              </a:lnSpc>
              <a:buClr>
                <a:schemeClr val="tx1"/>
              </a:buClr>
              <a:buSzPct val="50000"/>
            </a:pPr>
            <a:r>
              <a:rPr lang="zh-CN" altLang="en-US" sz="2900">
                <a:latin typeface="Times New Roman" panose="02020603050405020304" pitchFamily="18" charset="0"/>
                <a:ea typeface="仿宋_GB2312" pitchFamily="49" charset="-122"/>
              </a:rPr>
              <a:t>在非叶结点中关键字的插入与叶结点的插入情况类似，但在做根结点分裂时，必须创建新的父结点，作为树的新根。</a:t>
            </a: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灯片编号占位符 4">
            <a:extLst>
              <a:ext uri="{FF2B5EF4-FFF2-40B4-BE49-F238E27FC236}">
                <a16:creationId xmlns:a16="http://schemas.microsoft.com/office/drawing/2014/main" id="{F7F9FB70-C3C8-49B6-8FD3-9B06D86FD0F2}"/>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1548574-BC14-4CA2-A6B3-991A37627340}" type="slidenum">
              <a:rPr lang="en-US" altLang="zh-CN">
                <a:latin typeface="Courier New" panose="02070309020205020404" pitchFamily="49" charset="0"/>
                <a:ea typeface="华文新魏" panose="02010800040101010101" pitchFamily="2" charset="-122"/>
              </a:rPr>
              <a:pPr/>
              <a:t>52</a:t>
            </a:fld>
            <a:endParaRPr lang="en-US" altLang="zh-CN">
              <a:latin typeface="Courier New" panose="02070309020205020404" pitchFamily="49" charset="0"/>
              <a:ea typeface="华文新魏" panose="02010800040101010101" pitchFamily="2" charset="-122"/>
            </a:endParaRPr>
          </a:p>
        </p:txBody>
      </p:sp>
      <p:sp>
        <p:nvSpPr>
          <p:cNvPr id="854019" name="Rectangle 3">
            <a:extLst>
              <a:ext uri="{FF2B5EF4-FFF2-40B4-BE49-F238E27FC236}">
                <a16:creationId xmlns:a16="http://schemas.microsoft.com/office/drawing/2014/main" id="{2AAB131E-C4A1-45CC-A499-C623FBCBD3F8}"/>
              </a:ext>
            </a:extLst>
          </p:cNvPr>
          <p:cNvSpPr>
            <a:spLocks noGrp="1" noChangeArrowheads="1"/>
          </p:cNvSpPr>
          <p:nvPr>
            <p:ph type="body" idx="1"/>
          </p:nvPr>
        </p:nvSpPr>
        <p:spPr>
          <a:xfrm>
            <a:off x="468313" y="0"/>
            <a:ext cx="8229600" cy="971550"/>
          </a:xfrm>
        </p:spPr>
        <p:txBody>
          <a:bodyPr>
            <a:normAutofit fontScale="92500" lnSpcReduction="20000"/>
          </a:bodyPr>
          <a:lstStyle/>
          <a:p>
            <a:pPr>
              <a:lnSpc>
                <a:spcPct val="110000"/>
              </a:lnSpc>
              <a:buClr>
                <a:srgbClr val="800080"/>
              </a:buClr>
              <a:buSzPct val="50000"/>
              <a:buFont typeface="Wingdings" panose="05000000000000000000" pitchFamily="2" charset="2"/>
              <a:buNone/>
              <a:defRPr/>
            </a:pPr>
            <a:r>
              <a:rPr lang="en-US" altLang="zh-CN" sz="2900" dirty="0">
                <a:latin typeface="Times New Roman" pitchFamily="18" charset="0"/>
                <a:ea typeface="仿宋_GB2312" pitchFamily="49" charset="-122"/>
              </a:rPr>
              <a:t>	</a:t>
            </a:r>
            <a:endParaRPr lang="zh-CN" altLang="en-US" sz="2900" dirty="0">
              <a:latin typeface="Times New Roman" pitchFamily="18" charset="0"/>
              <a:ea typeface="仿宋_GB2312" pitchFamily="49" charset="-122"/>
            </a:endParaRPr>
          </a:p>
          <a:p>
            <a:pPr>
              <a:lnSpc>
                <a:spcPct val="110000"/>
              </a:lnSpc>
              <a:buClrTx/>
              <a:buSzPct val="50000"/>
              <a:defRPr/>
            </a:pPr>
            <a:r>
              <a:rPr lang="zh-CN" altLang="en-US" sz="2900" dirty="0">
                <a:latin typeface="Times New Roman" pitchFamily="18" charset="0"/>
                <a:ea typeface="仿宋_GB2312" pitchFamily="49" charset="-122"/>
              </a:rPr>
              <a:t>例如，在一棵</a:t>
            </a:r>
            <a:r>
              <a:rPr lang="en-US" altLang="zh-CN" sz="2900" dirty="0">
                <a:latin typeface="Times New Roman" pitchFamily="18" charset="0"/>
                <a:ea typeface="仿宋_GB2312" pitchFamily="49" charset="-122"/>
              </a:rPr>
              <a:t>4</a:t>
            </a:r>
            <a:r>
              <a:rPr lang="zh-CN" altLang="en-US" sz="2900" dirty="0">
                <a:latin typeface="Times New Roman" pitchFamily="18" charset="0"/>
                <a:ea typeface="仿宋_GB2312" pitchFamily="49" charset="-122"/>
              </a:rPr>
              <a:t>阶</a:t>
            </a:r>
            <a:r>
              <a:rPr lang="en-US" altLang="zh-CN" sz="2900" dirty="0">
                <a:latin typeface="Times New Roman" pitchFamily="18" charset="0"/>
                <a:ea typeface="仿宋_GB2312" pitchFamily="49" charset="-122"/>
              </a:rPr>
              <a:t>B+</a:t>
            </a:r>
            <a:r>
              <a:rPr lang="zh-CN" altLang="en-US" sz="2900" dirty="0">
                <a:latin typeface="Times New Roman" pitchFamily="18" charset="0"/>
                <a:ea typeface="仿宋_GB2312" pitchFamily="49" charset="-122"/>
              </a:rPr>
              <a:t>树中的插入过程如下。  </a:t>
            </a:r>
          </a:p>
        </p:txBody>
      </p:sp>
      <p:grpSp>
        <p:nvGrpSpPr>
          <p:cNvPr id="55300" name="Group 113">
            <a:extLst>
              <a:ext uri="{FF2B5EF4-FFF2-40B4-BE49-F238E27FC236}">
                <a16:creationId xmlns:a16="http://schemas.microsoft.com/office/drawing/2014/main" id="{9642593D-A3FA-4EA5-8C45-9A813F80EFFD}"/>
              </a:ext>
            </a:extLst>
          </p:cNvPr>
          <p:cNvGrpSpPr>
            <a:grpSpLocks/>
          </p:cNvGrpSpPr>
          <p:nvPr/>
        </p:nvGrpSpPr>
        <p:grpSpPr bwMode="auto">
          <a:xfrm>
            <a:off x="407988" y="1225550"/>
            <a:ext cx="2940050" cy="1951038"/>
            <a:chOff x="580" y="1502"/>
            <a:chExt cx="1733" cy="1053"/>
          </a:xfrm>
        </p:grpSpPr>
        <p:sp>
          <p:nvSpPr>
            <p:cNvPr id="55341" name="Text Box 7">
              <a:extLst>
                <a:ext uri="{FF2B5EF4-FFF2-40B4-BE49-F238E27FC236}">
                  <a16:creationId xmlns:a16="http://schemas.microsoft.com/office/drawing/2014/main" id="{118F3500-28F8-4634-9E6E-06C511BB773C}"/>
                </a:ext>
              </a:extLst>
            </p:cNvPr>
            <p:cNvSpPr txBox="1">
              <a:spLocks noChangeArrowheads="1"/>
            </p:cNvSpPr>
            <p:nvPr/>
          </p:nvSpPr>
          <p:spPr bwMode="auto">
            <a:xfrm>
              <a:off x="580" y="1502"/>
              <a:ext cx="1733" cy="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2800" b="1">
                  <a:ea typeface="隶书" pitchFamily="49" charset="-122"/>
                </a:rPr>
                <a:t>连续插入</a:t>
              </a:r>
              <a:r>
                <a:rPr lang="en-US" altLang="zh-CN" sz="2800" b="1">
                  <a:ea typeface="隶书" pitchFamily="49" charset="-122"/>
                </a:rPr>
                <a:t>24, 72, 01, 39</a:t>
              </a:r>
              <a:r>
                <a:rPr lang="zh-CN" altLang="en-US" sz="2800" b="1">
                  <a:ea typeface="隶书" pitchFamily="49" charset="-122"/>
                </a:rPr>
                <a:t>的</a:t>
              </a:r>
              <a:r>
                <a:rPr lang="en-US" altLang="zh-CN" sz="2800" b="1">
                  <a:ea typeface="隶书" pitchFamily="49" charset="-122"/>
                </a:rPr>
                <a:t>B+</a:t>
              </a:r>
              <a:r>
                <a:rPr lang="zh-CN" altLang="en-US" sz="2800" b="1">
                  <a:ea typeface="隶书" pitchFamily="49" charset="-122"/>
                </a:rPr>
                <a:t>树</a:t>
              </a:r>
            </a:p>
          </p:txBody>
        </p:sp>
        <p:grpSp>
          <p:nvGrpSpPr>
            <p:cNvPr id="55342" name="Group 106">
              <a:extLst>
                <a:ext uri="{FF2B5EF4-FFF2-40B4-BE49-F238E27FC236}">
                  <a16:creationId xmlns:a16="http://schemas.microsoft.com/office/drawing/2014/main" id="{188F7C50-3EFB-4511-9BAB-6C79710753B9}"/>
                </a:ext>
              </a:extLst>
            </p:cNvPr>
            <p:cNvGrpSpPr>
              <a:grpSpLocks/>
            </p:cNvGrpSpPr>
            <p:nvPr/>
          </p:nvGrpSpPr>
          <p:grpSpPr bwMode="auto">
            <a:xfrm>
              <a:off x="756" y="2160"/>
              <a:ext cx="1285" cy="395"/>
              <a:chOff x="657" y="2219"/>
              <a:chExt cx="1285" cy="395"/>
            </a:xfrm>
          </p:grpSpPr>
          <p:grpSp>
            <p:nvGrpSpPr>
              <p:cNvPr id="55343" name="Group 105">
                <a:extLst>
                  <a:ext uri="{FF2B5EF4-FFF2-40B4-BE49-F238E27FC236}">
                    <a16:creationId xmlns:a16="http://schemas.microsoft.com/office/drawing/2014/main" id="{258A247B-768B-4B9C-A723-1D791B2F2157}"/>
                  </a:ext>
                </a:extLst>
              </p:cNvPr>
              <p:cNvGrpSpPr>
                <a:grpSpLocks/>
              </p:cNvGrpSpPr>
              <p:nvPr/>
            </p:nvGrpSpPr>
            <p:grpSpPr bwMode="auto">
              <a:xfrm>
                <a:off x="919" y="2219"/>
                <a:ext cx="1023" cy="395"/>
                <a:chOff x="919" y="2219"/>
                <a:chExt cx="1023" cy="395"/>
              </a:xfrm>
            </p:grpSpPr>
            <p:sp>
              <p:nvSpPr>
                <p:cNvPr id="55345" name="Rectangle 10" descr="羊皮纸">
                  <a:extLst>
                    <a:ext uri="{FF2B5EF4-FFF2-40B4-BE49-F238E27FC236}">
                      <a16:creationId xmlns:a16="http://schemas.microsoft.com/office/drawing/2014/main" id="{E6E2AD07-96D7-47C4-8410-E5DDA0CF3109}"/>
                    </a:ext>
                  </a:extLst>
                </p:cNvPr>
                <p:cNvSpPr>
                  <a:spLocks noChangeArrowheads="1"/>
                </p:cNvSpPr>
                <p:nvPr/>
              </p:nvSpPr>
              <p:spPr bwMode="auto">
                <a:xfrm>
                  <a:off x="919" y="2219"/>
                  <a:ext cx="936" cy="298"/>
                </a:xfrm>
                <a:prstGeom prst="rect">
                  <a:avLst/>
                </a:prstGeom>
                <a:blipFill dpi="0" rotWithShape="1">
                  <a:blip r:embed="rId2"/>
                  <a:srcRect/>
                  <a:tile tx="0" ty="0" sx="100000" sy="100000" flip="none" algn="tl"/>
                </a:blipFill>
                <a:ln w="25400">
                  <a:solidFill>
                    <a:schemeClr val="bg2"/>
                  </a:solidFill>
                  <a:miter lim="800000"/>
                  <a:headEnd/>
                  <a:tailEnd/>
                </a:ln>
                <a:effectLst>
                  <a:outerShdw dist="35921" dir="2700000" algn="ctr" rotWithShape="0">
                    <a:srgbClr val="808080"/>
                  </a:outerShdw>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5346" name="Text Box 11">
                  <a:extLst>
                    <a:ext uri="{FF2B5EF4-FFF2-40B4-BE49-F238E27FC236}">
                      <a16:creationId xmlns:a16="http://schemas.microsoft.com/office/drawing/2014/main" id="{A15D651F-B894-4236-9C5C-B47D9BD030AF}"/>
                    </a:ext>
                  </a:extLst>
                </p:cNvPr>
                <p:cNvSpPr txBox="1">
                  <a:spLocks noChangeArrowheads="1"/>
                </p:cNvSpPr>
                <p:nvPr/>
              </p:nvSpPr>
              <p:spPr bwMode="auto">
                <a:xfrm>
                  <a:off x="930" y="2221"/>
                  <a:ext cx="1012"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en-US" altLang="zh-CN" sz="2300" b="1">
                      <a:latin typeface="Arial Narrow" panose="020B0606020202030204" pitchFamily="34" charset="0"/>
                    </a:rPr>
                    <a:t>01 24 39 72</a:t>
                  </a:r>
                </a:p>
              </p:txBody>
            </p:sp>
          </p:grpSp>
          <p:sp>
            <p:nvSpPr>
              <p:cNvPr id="55344" name="Line 12">
                <a:extLst>
                  <a:ext uri="{FF2B5EF4-FFF2-40B4-BE49-F238E27FC236}">
                    <a16:creationId xmlns:a16="http://schemas.microsoft.com/office/drawing/2014/main" id="{DC544273-E571-4BE5-8269-082386DBA0AA}"/>
                  </a:ext>
                </a:extLst>
              </p:cNvPr>
              <p:cNvSpPr>
                <a:spLocks noChangeShapeType="1"/>
              </p:cNvSpPr>
              <p:nvPr/>
            </p:nvSpPr>
            <p:spPr bwMode="auto">
              <a:xfrm>
                <a:off x="657" y="2373"/>
                <a:ext cx="260" cy="0"/>
              </a:xfrm>
              <a:prstGeom prst="line">
                <a:avLst/>
              </a:prstGeom>
              <a:noFill/>
              <a:ln w="25400">
                <a:solidFill>
                  <a:schemeClr val="tx2"/>
                </a:solidFill>
                <a:round/>
                <a:headEnd/>
                <a:tailEnd type="triangle" w="lg" len="med"/>
              </a:ln>
              <a:extLst>
                <a:ext uri="{909E8E84-426E-40DD-AFC4-6F175D3DCCD1}">
                  <a14:hiddenFill xmlns:a14="http://schemas.microsoft.com/office/drawing/2010/main">
                    <a:noFill/>
                  </a14:hiddenFill>
                </a:ext>
              </a:extLst>
            </p:spPr>
            <p:txBody>
              <a:bodyPr/>
              <a:lstStyle/>
              <a:p>
                <a:endParaRPr lang="zh-CN" altLang="en-US"/>
              </a:p>
            </p:txBody>
          </p:sp>
        </p:grpSp>
      </p:grpSp>
      <p:sp>
        <p:nvSpPr>
          <p:cNvPr id="55301" name="Text Box 13">
            <a:extLst>
              <a:ext uri="{FF2B5EF4-FFF2-40B4-BE49-F238E27FC236}">
                <a16:creationId xmlns:a16="http://schemas.microsoft.com/office/drawing/2014/main" id="{0758190A-55E1-46D4-A724-7B3C5EC3E6E4}"/>
              </a:ext>
            </a:extLst>
          </p:cNvPr>
          <p:cNvSpPr txBox="1">
            <a:spLocks noChangeArrowheads="1"/>
          </p:cNvSpPr>
          <p:nvPr/>
        </p:nvSpPr>
        <p:spPr bwMode="auto">
          <a:xfrm>
            <a:off x="5254625" y="1052513"/>
            <a:ext cx="3133725"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2800" b="1">
                <a:ea typeface="隶书" pitchFamily="49" charset="-122"/>
              </a:rPr>
              <a:t>加入</a:t>
            </a:r>
            <a:r>
              <a:rPr lang="en-US" altLang="zh-CN" sz="2800" b="1">
                <a:ea typeface="隶书" pitchFamily="49" charset="-122"/>
              </a:rPr>
              <a:t>53, </a:t>
            </a:r>
            <a:r>
              <a:rPr lang="zh-CN" altLang="en-US" sz="2800" b="1">
                <a:ea typeface="隶书" pitchFamily="49" charset="-122"/>
              </a:rPr>
              <a:t>结点分裂</a:t>
            </a:r>
          </a:p>
        </p:txBody>
      </p:sp>
      <p:grpSp>
        <p:nvGrpSpPr>
          <p:cNvPr id="55302" name="Group 112">
            <a:extLst>
              <a:ext uri="{FF2B5EF4-FFF2-40B4-BE49-F238E27FC236}">
                <a16:creationId xmlns:a16="http://schemas.microsoft.com/office/drawing/2014/main" id="{9BF470E0-3496-4B60-B104-1BEA6ED3C549}"/>
              </a:ext>
            </a:extLst>
          </p:cNvPr>
          <p:cNvGrpSpPr>
            <a:grpSpLocks/>
          </p:cNvGrpSpPr>
          <p:nvPr/>
        </p:nvGrpSpPr>
        <p:grpSpPr bwMode="auto">
          <a:xfrm>
            <a:off x="4705350" y="1544638"/>
            <a:ext cx="4079875" cy="2127250"/>
            <a:chOff x="3129" y="1675"/>
            <a:chExt cx="2405" cy="1029"/>
          </a:xfrm>
        </p:grpSpPr>
        <p:grpSp>
          <p:nvGrpSpPr>
            <p:cNvPr id="55326" name="Group 110">
              <a:extLst>
                <a:ext uri="{FF2B5EF4-FFF2-40B4-BE49-F238E27FC236}">
                  <a16:creationId xmlns:a16="http://schemas.microsoft.com/office/drawing/2014/main" id="{8B69B796-120F-40DB-85AA-80829A35452C}"/>
                </a:ext>
              </a:extLst>
            </p:cNvPr>
            <p:cNvGrpSpPr>
              <a:grpSpLocks/>
            </p:cNvGrpSpPr>
            <p:nvPr/>
          </p:nvGrpSpPr>
          <p:grpSpPr bwMode="auto">
            <a:xfrm>
              <a:off x="3129" y="2289"/>
              <a:ext cx="1239" cy="415"/>
              <a:chOff x="3129" y="2289"/>
              <a:chExt cx="1239" cy="415"/>
            </a:xfrm>
          </p:grpSpPr>
          <p:grpSp>
            <p:nvGrpSpPr>
              <p:cNvPr id="55337" name="Group 109">
                <a:extLst>
                  <a:ext uri="{FF2B5EF4-FFF2-40B4-BE49-F238E27FC236}">
                    <a16:creationId xmlns:a16="http://schemas.microsoft.com/office/drawing/2014/main" id="{C023ED5C-A94B-479F-B338-41D63B9BFB7D}"/>
                  </a:ext>
                </a:extLst>
              </p:cNvPr>
              <p:cNvGrpSpPr>
                <a:grpSpLocks/>
              </p:cNvGrpSpPr>
              <p:nvPr/>
            </p:nvGrpSpPr>
            <p:grpSpPr bwMode="auto">
              <a:xfrm>
                <a:off x="3382" y="2289"/>
                <a:ext cx="986" cy="415"/>
                <a:chOff x="3382" y="2289"/>
                <a:chExt cx="986" cy="415"/>
              </a:xfrm>
            </p:grpSpPr>
            <p:sp>
              <p:nvSpPr>
                <p:cNvPr id="55339" name="Rectangle 17" descr="羊皮纸">
                  <a:extLst>
                    <a:ext uri="{FF2B5EF4-FFF2-40B4-BE49-F238E27FC236}">
                      <a16:creationId xmlns:a16="http://schemas.microsoft.com/office/drawing/2014/main" id="{C8E07F86-F6FE-4D99-9C49-E7A414F02F8B}"/>
                    </a:ext>
                  </a:extLst>
                </p:cNvPr>
                <p:cNvSpPr>
                  <a:spLocks noChangeArrowheads="1"/>
                </p:cNvSpPr>
                <p:nvPr/>
              </p:nvSpPr>
              <p:spPr bwMode="auto">
                <a:xfrm>
                  <a:off x="3384" y="2289"/>
                  <a:ext cx="912" cy="309"/>
                </a:xfrm>
                <a:prstGeom prst="rect">
                  <a:avLst/>
                </a:prstGeom>
                <a:blipFill dpi="0" rotWithShape="1">
                  <a:blip r:embed="rId2"/>
                  <a:srcRect/>
                  <a:tile tx="0" ty="0" sx="100000" sy="100000" flip="none" algn="tl"/>
                </a:blipFill>
                <a:ln w="25400">
                  <a:solidFill>
                    <a:schemeClr val="bg2"/>
                  </a:solid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5340" name="Text Box 18">
                  <a:extLst>
                    <a:ext uri="{FF2B5EF4-FFF2-40B4-BE49-F238E27FC236}">
                      <a16:creationId xmlns:a16="http://schemas.microsoft.com/office/drawing/2014/main" id="{E967C478-82D0-4F1D-A539-828A8539EBD0}"/>
                    </a:ext>
                  </a:extLst>
                </p:cNvPr>
                <p:cNvSpPr txBox="1">
                  <a:spLocks noChangeArrowheads="1"/>
                </p:cNvSpPr>
                <p:nvPr/>
              </p:nvSpPr>
              <p:spPr bwMode="auto">
                <a:xfrm>
                  <a:off x="3382" y="2297"/>
                  <a:ext cx="98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en-US" altLang="zh-CN" sz="2300" b="1">
                      <a:latin typeface="Arial Narrow" panose="020B0606020202030204" pitchFamily="34" charset="0"/>
                    </a:rPr>
                    <a:t>01 24 39</a:t>
                  </a:r>
                </a:p>
              </p:txBody>
            </p:sp>
          </p:grpSp>
          <p:sp>
            <p:nvSpPr>
              <p:cNvPr id="55338" name="Line 19">
                <a:extLst>
                  <a:ext uri="{FF2B5EF4-FFF2-40B4-BE49-F238E27FC236}">
                    <a16:creationId xmlns:a16="http://schemas.microsoft.com/office/drawing/2014/main" id="{9E6152A8-6293-49BE-94D1-98C95A225436}"/>
                  </a:ext>
                </a:extLst>
              </p:cNvPr>
              <p:cNvSpPr>
                <a:spLocks noChangeShapeType="1"/>
              </p:cNvSpPr>
              <p:nvPr/>
            </p:nvSpPr>
            <p:spPr bwMode="auto">
              <a:xfrm>
                <a:off x="3129" y="2449"/>
                <a:ext cx="253" cy="0"/>
              </a:xfrm>
              <a:prstGeom prst="line">
                <a:avLst/>
              </a:prstGeom>
              <a:noFill/>
              <a:ln w="25400">
                <a:solidFill>
                  <a:schemeClr val="tx2"/>
                </a:solidFill>
                <a:round/>
                <a:headEnd/>
                <a:tailEnd type="triangle" w="lg"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55327" name="Group 108">
              <a:extLst>
                <a:ext uri="{FF2B5EF4-FFF2-40B4-BE49-F238E27FC236}">
                  <a16:creationId xmlns:a16="http://schemas.microsoft.com/office/drawing/2014/main" id="{D09E80E5-6151-4CAF-8BA7-F2A3A66959D4}"/>
                </a:ext>
              </a:extLst>
            </p:cNvPr>
            <p:cNvGrpSpPr>
              <a:grpSpLocks/>
            </p:cNvGrpSpPr>
            <p:nvPr/>
          </p:nvGrpSpPr>
          <p:grpSpPr bwMode="auto">
            <a:xfrm>
              <a:off x="4295" y="2278"/>
              <a:ext cx="1239" cy="415"/>
              <a:chOff x="4295" y="2278"/>
              <a:chExt cx="1239" cy="415"/>
            </a:xfrm>
          </p:grpSpPr>
          <p:grpSp>
            <p:nvGrpSpPr>
              <p:cNvPr id="55333" name="Group 107">
                <a:extLst>
                  <a:ext uri="{FF2B5EF4-FFF2-40B4-BE49-F238E27FC236}">
                    <a16:creationId xmlns:a16="http://schemas.microsoft.com/office/drawing/2014/main" id="{D4969C54-F071-4713-A18F-1CB0A998C84B}"/>
                  </a:ext>
                </a:extLst>
              </p:cNvPr>
              <p:cNvGrpSpPr>
                <a:grpSpLocks/>
              </p:cNvGrpSpPr>
              <p:nvPr/>
            </p:nvGrpSpPr>
            <p:grpSpPr bwMode="auto">
              <a:xfrm>
                <a:off x="4548" y="2278"/>
                <a:ext cx="986" cy="415"/>
                <a:chOff x="4548" y="2278"/>
                <a:chExt cx="986" cy="415"/>
              </a:xfrm>
            </p:grpSpPr>
            <p:sp>
              <p:nvSpPr>
                <p:cNvPr id="55335" name="Rectangle 22" descr="羊皮纸">
                  <a:extLst>
                    <a:ext uri="{FF2B5EF4-FFF2-40B4-BE49-F238E27FC236}">
                      <a16:creationId xmlns:a16="http://schemas.microsoft.com/office/drawing/2014/main" id="{35C26C50-D8D8-43B7-896E-08FE39276166}"/>
                    </a:ext>
                  </a:extLst>
                </p:cNvPr>
                <p:cNvSpPr>
                  <a:spLocks noChangeArrowheads="1"/>
                </p:cNvSpPr>
                <p:nvPr/>
              </p:nvSpPr>
              <p:spPr bwMode="auto">
                <a:xfrm>
                  <a:off x="4550" y="2278"/>
                  <a:ext cx="912" cy="309"/>
                </a:xfrm>
                <a:prstGeom prst="rect">
                  <a:avLst/>
                </a:prstGeom>
                <a:blipFill dpi="0" rotWithShape="1">
                  <a:blip r:embed="rId2"/>
                  <a:srcRect/>
                  <a:tile tx="0" ty="0" sx="100000" sy="100000" flip="none" algn="tl"/>
                </a:blipFill>
                <a:ln w="25400">
                  <a:solidFill>
                    <a:schemeClr val="bg2"/>
                  </a:solid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5336" name="Text Box 23">
                  <a:extLst>
                    <a:ext uri="{FF2B5EF4-FFF2-40B4-BE49-F238E27FC236}">
                      <a16:creationId xmlns:a16="http://schemas.microsoft.com/office/drawing/2014/main" id="{A67BF8AC-572D-4D8B-8023-49B00CDCB947}"/>
                    </a:ext>
                  </a:extLst>
                </p:cNvPr>
                <p:cNvSpPr txBox="1">
                  <a:spLocks noChangeArrowheads="1"/>
                </p:cNvSpPr>
                <p:nvPr/>
              </p:nvSpPr>
              <p:spPr bwMode="auto">
                <a:xfrm>
                  <a:off x="4548" y="2286"/>
                  <a:ext cx="98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en-US" altLang="zh-CN" sz="2300" b="1">
                      <a:latin typeface="Arial Narrow" panose="020B0606020202030204" pitchFamily="34" charset="0"/>
                    </a:rPr>
                    <a:t>53 72</a:t>
                  </a:r>
                </a:p>
              </p:txBody>
            </p:sp>
          </p:grpSp>
          <p:sp>
            <p:nvSpPr>
              <p:cNvPr id="55334" name="Line 24">
                <a:extLst>
                  <a:ext uri="{FF2B5EF4-FFF2-40B4-BE49-F238E27FC236}">
                    <a16:creationId xmlns:a16="http://schemas.microsoft.com/office/drawing/2014/main" id="{509F4317-7335-4461-A233-B16625141C00}"/>
                  </a:ext>
                </a:extLst>
              </p:cNvPr>
              <p:cNvSpPr>
                <a:spLocks noChangeShapeType="1"/>
              </p:cNvSpPr>
              <p:nvPr/>
            </p:nvSpPr>
            <p:spPr bwMode="auto">
              <a:xfrm>
                <a:off x="4295" y="2438"/>
                <a:ext cx="253" cy="0"/>
              </a:xfrm>
              <a:prstGeom prst="line">
                <a:avLst/>
              </a:prstGeom>
              <a:noFill/>
              <a:ln w="25400">
                <a:solidFill>
                  <a:schemeClr val="tx2"/>
                </a:solidFill>
                <a:round/>
                <a:headEnd/>
                <a:tailEnd type="triangle" w="lg"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55328" name="Group 111">
              <a:extLst>
                <a:ext uri="{FF2B5EF4-FFF2-40B4-BE49-F238E27FC236}">
                  <a16:creationId xmlns:a16="http://schemas.microsoft.com/office/drawing/2014/main" id="{74B51960-85DE-4C0D-8317-FD064BF65C80}"/>
                </a:ext>
              </a:extLst>
            </p:cNvPr>
            <p:cNvGrpSpPr>
              <a:grpSpLocks/>
            </p:cNvGrpSpPr>
            <p:nvPr/>
          </p:nvGrpSpPr>
          <p:grpSpPr bwMode="auto">
            <a:xfrm>
              <a:off x="3953" y="1675"/>
              <a:ext cx="986" cy="415"/>
              <a:chOff x="3953" y="1675"/>
              <a:chExt cx="986" cy="415"/>
            </a:xfrm>
          </p:grpSpPr>
          <p:sp>
            <p:nvSpPr>
              <p:cNvPr id="55331" name="Rectangle 26" descr="羊皮纸">
                <a:extLst>
                  <a:ext uri="{FF2B5EF4-FFF2-40B4-BE49-F238E27FC236}">
                    <a16:creationId xmlns:a16="http://schemas.microsoft.com/office/drawing/2014/main" id="{D28DFAF7-5D8F-48DE-B69A-135DC0897C6B}"/>
                  </a:ext>
                </a:extLst>
              </p:cNvPr>
              <p:cNvSpPr>
                <a:spLocks noChangeArrowheads="1"/>
              </p:cNvSpPr>
              <p:nvPr/>
            </p:nvSpPr>
            <p:spPr bwMode="auto">
              <a:xfrm>
                <a:off x="3955" y="1675"/>
                <a:ext cx="912" cy="309"/>
              </a:xfrm>
              <a:prstGeom prst="rect">
                <a:avLst/>
              </a:prstGeom>
              <a:blipFill dpi="0" rotWithShape="1">
                <a:blip r:embed="rId2"/>
                <a:srcRect/>
                <a:tile tx="0" ty="0" sx="100000" sy="100000" flip="none" algn="tl"/>
              </a:blipFill>
              <a:ln w="25400">
                <a:solidFill>
                  <a:schemeClr val="bg2"/>
                </a:solid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5332" name="Text Box 27">
                <a:extLst>
                  <a:ext uri="{FF2B5EF4-FFF2-40B4-BE49-F238E27FC236}">
                    <a16:creationId xmlns:a16="http://schemas.microsoft.com/office/drawing/2014/main" id="{4F9416BA-C367-4E40-8EC2-37EA3BE0573D}"/>
                  </a:ext>
                </a:extLst>
              </p:cNvPr>
              <p:cNvSpPr txBox="1">
                <a:spLocks noChangeArrowheads="1"/>
              </p:cNvSpPr>
              <p:nvPr/>
            </p:nvSpPr>
            <p:spPr bwMode="auto">
              <a:xfrm>
                <a:off x="3953" y="1683"/>
                <a:ext cx="98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en-US" altLang="zh-CN" sz="2300" b="1">
                    <a:latin typeface="Arial Narrow" panose="020B0606020202030204" pitchFamily="34" charset="0"/>
                  </a:rPr>
                  <a:t>39 72</a:t>
                </a:r>
              </a:p>
            </p:txBody>
          </p:sp>
        </p:grpSp>
        <p:sp>
          <p:nvSpPr>
            <p:cNvPr id="55329" name="Line 28">
              <a:extLst>
                <a:ext uri="{FF2B5EF4-FFF2-40B4-BE49-F238E27FC236}">
                  <a16:creationId xmlns:a16="http://schemas.microsoft.com/office/drawing/2014/main" id="{20D7BAF3-9DBB-4FB0-BA3F-D101526793F4}"/>
                </a:ext>
              </a:extLst>
            </p:cNvPr>
            <p:cNvSpPr>
              <a:spLocks noChangeShapeType="1"/>
            </p:cNvSpPr>
            <p:nvPr/>
          </p:nvSpPr>
          <p:spPr bwMode="auto">
            <a:xfrm flipH="1">
              <a:off x="3538" y="1933"/>
              <a:ext cx="544" cy="35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330" name="Line 29">
              <a:extLst>
                <a:ext uri="{FF2B5EF4-FFF2-40B4-BE49-F238E27FC236}">
                  <a16:creationId xmlns:a16="http://schemas.microsoft.com/office/drawing/2014/main" id="{DCD51B1D-EBBD-4005-B805-19C083ECF468}"/>
                </a:ext>
              </a:extLst>
            </p:cNvPr>
            <p:cNvSpPr>
              <a:spLocks noChangeShapeType="1"/>
            </p:cNvSpPr>
            <p:nvPr/>
          </p:nvSpPr>
          <p:spPr bwMode="auto">
            <a:xfrm>
              <a:off x="4310" y="1947"/>
              <a:ext cx="368" cy="3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55303" name="Text Box 30">
            <a:extLst>
              <a:ext uri="{FF2B5EF4-FFF2-40B4-BE49-F238E27FC236}">
                <a16:creationId xmlns:a16="http://schemas.microsoft.com/office/drawing/2014/main" id="{C80FC2D2-C325-4D5D-BCB3-0B8CAF448101}"/>
              </a:ext>
            </a:extLst>
          </p:cNvPr>
          <p:cNvSpPr txBox="1">
            <a:spLocks noChangeArrowheads="1"/>
          </p:cNvSpPr>
          <p:nvPr/>
        </p:nvSpPr>
        <p:spPr bwMode="auto">
          <a:xfrm>
            <a:off x="339725" y="3805238"/>
            <a:ext cx="4808538"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2800" b="1">
                <a:ea typeface="隶书" pitchFamily="49" charset="-122"/>
              </a:rPr>
              <a:t>加入</a:t>
            </a:r>
            <a:r>
              <a:rPr lang="en-US" altLang="zh-CN" sz="2800" b="1">
                <a:ea typeface="隶书" pitchFamily="49" charset="-122"/>
              </a:rPr>
              <a:t>63, 90, 88, 15</a:t>
            </a:r>
            <a:r>
              <a:rPr lang="zh-CN" altLang="en-US" sz="2800" b="1">
                <a:ea typeface="隶书" pitchFamily="49" charset="-122"/>
              </a:rPr>
              <a:t>的</a:t>
            </a:r>
            <a:r>
              <a:rPr lang="en-US" altLang="zh-CN" sz="2800" b="1">
                <a:ea typeface="隶书" pitchFamily="49" charset="-122"/>
              </a:rPr>
              <a:t>B+</a:t>
            </a:r>
            <a:r>
              <a:rPr lang="zh-CN" altLang="en-US" sz="2800" b="1">
                <a:ea typeface="隶书" pitchFamily="49" charset="-122"/>
              </a:rPr>
              <a:t>树</a:t>
            </a:r>
          </a:p>
        </p:txBody>
      </p:sp>
      <p:grpSp>
        <p:nvGrpSpPr>
          <p:cNvPr id="55304" name="Group 104">
            <a:extLst>
              <a:ext uri="{FF2B5EF4-FFF2-40B4-BE49-F238E27FC236}">
                <a16:creationId xmlns:a16="http://schemas.microsoft.com/office/drawing/2014/main" id="{830DB902-1F4E-4B46-A06F-8F2D06DFDCB7}"/>
              </a:ext>
            </a:extLst>
          </p:cNvPr>
          <p:cNvGrpSpPr>
            <a:grpSpLocks/>
          </p:cNvGrpSpPr>
          <p:nvPr/>
        </p:nvGrpSpPr>
        <p:grpSpPr bwMode="auto">
          <a:xfrm>
            <a:off x="1666875" y="4359275"/>
            <a:ext cx="6038850" cy="1985963"/>
            <a:chOff x="1338" y="3036"/>
            <a:chExt cx="3560" cy="961"/>
          </a:xfrm>
        </p:grpSpPr>
        <p:grpSp>
          <p:nvGrpSpPr>
            <p:cNvPr id="55305" name="Group 103">
              <a:extLst>
                <a:ext uri="{FF2B5EF4-FFF2-40B4-BE49-F238E27FC236}">
                  <a16:creationId xmlns:a16="http://schemas.microsoft.com/office/drawing/2014/main" id="{F4D274BA-F91A-4A46-AE4F-732B565ADF0A}"/>
                </a:ext>
              </a:extLst>
            </p:cNvPr>
            <p:cNvGrpSpPr>
              <a:grpSpLocks/>
            </p:cNvGrpSpPr>
            <p:nvPr/>
          </p:nvGrpSpPr>
          <p:grpSpPr bwMode="auto">
            <a:xfrm>
              <a:off x="1338" y="3603"/>
              <a:ext cx="1230" cy="394"/>
              <a:chOff x="1338" y="3603"/>
              <a:chExt cx="1230" cy="394"/>
            </a:xfrm>
          </p:grpSpPr>
          <p:grpSp>
            <p:nvGrpSpPr>
              <p:cNvPr id="55322" name="Group 102">
                <a:extLst>
                  <a:ext uri="{FF2B5EF4-FFF2-40B4-BE49-F238E27FC236}">
                    <a16:creationId xmlns:a16="http://schemas.microsoft.com/office/drawing/2014/main" id="{8406289C-E2E2-4F83-95CD-DFD0CF56E8DC}"/>
                  </a:ext>
                </a:extLst>
              </p:cNvPr>
              <p:cNvGrpSpPr>
                <a:grpSpLocks/>
              </p:cNvGrpSpPr>
              <p:nvPr/>
            </p:nvGrpSpPr>
            <p:grpSpPr bwMode="auto">
              <a:xfrm>
                <a:off x="1587" y="3603"/>
                <a:ext cx="981" cy="394"/>
                <a:chOff x="1587" y="3603"/>
                <a:chExt cx="981" cy="394"/>
              </a:xfrm>
            </p:grpSpPr>
            <p:sp>
              <p:nvSpPr>
                <p:cNvPr id="854050" name="Rectangle 34" descr="羊皮纸">
                  <a:extLst>
                    <a:ext uri="{FF2B5EF4-FFF2-40B4-BE49-F238E27FC236}">
                      <a16:creationId xmlns:a16="http://schemas.microsoft.com/office/drawing/2014/main" id="{99903162-3D7B-4C76-88E7-AC7E3B79BBA2}"/>
                    </a:ext>
                  </a:extLst>
                </p:cNvPr>
                <p:cNvSpPr>
                  <a:spLocks noChangeArrowheads="1"/>
                </p:cNvSpPr>
                <p:nvPr/>
              </p:nvSpPr>
              <p:spPr bwMode="auto">
                <a:xfrm>
                  <a:off x="1591" y="3603"/>
                  <a:ext cx="907" cy="298"/>
                </a:xfrm>
                <a:prstGeom prst="rect">
                  <a:avLst/>
                </a:prstGeom>
                <a:blipFill dpi="0" rotWithShape="1">
                  <a:blip r:embed="rId2" cstate="print"/>
                  <a:srcRect/>
                  <a:tile tx="0" ty="0" sx="100000" sy="100000" flip="none" algn="tl"/>
                </a:blipFill>
                <a:ln w="25400">
                  <a:noFill/>
                  <a:miter lim="800000"/>
                  <a:headEnd/>
                  <a:tailEnd/>
                </a:ln>
                <a:effectLst>
                  <a:outerShdw blurRad="50800" dist="38100" dir="2700000" algn="tl" rotWithShape="0">
                    <a:prstClr val="black">
                      <a:alpha val="40000"/>
                    </a:prstClr>
                  </a:outerShdw>
                </a:effectLst>
              </p:spPr>
              <p:txBody>
                <a:bodyPr/>
                <a:lstStyle/>
                <a:p>
                  <a:pPr eaLnBrk="1" hangingPunct="1">
                    <a:defRPr/>
                  </a:pPr>
                  <a:endParaRPr lang="zh-CN" altLang="en-US"/>
                </a:p>
              </p:txBody>
            </p:sp>
            <p:sp>
              <p:nvSpPr>
                <p:cNvPr id="55325" name="Text Box 35">
                  <a:extLst>
                    <a:ext uri="{FF2B5EF4-FFF2-40B4-BE49-F238E27FC236}">
                      <a16:creationId xmlns:a16="http://schemas.microsoft.com/office/drawing/2014/main" id="{796F51DD-FAB1-40DD-B9B2-8A6A3B59D868}"/>
                    </a:ext>
                  </a:extLst>
                </p:cNvPr>
                <p:cNvSpPr txBox="1">
                  <a:spLocks noChangeArrowheads="1"/>
                </p:cNvSpPr>
                <p:nvPr/>
              </p:nvSpPr>
              <p:spPr bwMode="auto">
                <a:xfrm>
                  <a:off x="1587" y="3604"/>
                  <a:ext cx="981"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en-US" altLang="zh-CN" sz="2300" b="1">
                      <a:latin typeface="Arial Narrow" panose="020B0606020202030204" pitchFamily="34" charset="0"/>
                    </a:rPr>
                    <a:t>01 15 24 39</a:t>
                  </a:r>
                </a:p>
              </p:txBody>
            </p:sp>
          </p:grpSp>
          <p:sp>
            <p:nvSpPr>
              <p:cNvPr id="55323" name="Line 36">
                <a:extLst>
                  <a:ext uri="{FF2B5EF4-FFF2-40B4-BE49-F238E27FC236}">
                    <a16:creationId xmlns:a16="http://schemas.microsoft.com/office/drawing/2014/main" id="{0AFD7CF1-0F34-41AC-BE26-9B7446B0F317}"/>
                  </a:ext>
                </a:extLst>
              </p:cNvPr>
              <p:cNvSpPr>
                <a:spLocks noChangeShapeType="1"/>
              </p:cNvSpPr>
              <p:nvPr/>
            </p:nvSpPr>
            <p:spPr bwMode="auto">
              <a:xfrm>
                <a:off x="1338" y="3772"/>
                <a:ext cx="252" cy="0"/>
              </a:xfrm>
              <a:prstGeom prst="line">
                <a:avLst/>
              </a:prstGeom>
              <a:noFill/>
              <a:ln w="25400">
                <a:solidFill>
                  <a:schemeClr val="tx2"/>
                </a:solidFill>
                <a:round/>
                <a:headEnd/>
                <a:tailEnd type="triangle" w="lg"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55306" name="Group 101">
              <a:extLst>
                <a:ext uri="{FF2B5EF4-FFF2-40B4-BE49-F238E27FC236}">
                  <a16:creationId xmlns:a16="http://schemas.microsoft.com/office/drawing/2014/main" id="{A693302B-B16C-4E47-89F6-0CBC4EE39E27}"/>
                </a:ext>
              </a:extLst>
            </p:cNvPr>
            <p:cNvGrpSpPr>
              <a:grpSpLocks/>
            </p:cNvGrpSpPr>
            <p:nvPr/>
          </p:nvGrpSpPr>
          <p:grpSpPr bwMode="auto">
            <a:xfrm>
              <a:off x="2497" y="3604"/>
              <a:ext cx="1222" cy="393"/>
              <a:chOff x="2497" y="3604"/>
              <a:chExt cx="1222" cy="393"/>
            </a:xfrm>
          </p:grpSpPr>
          <p:grpSp>
            <p:nvGrpSpPr>
              <p:cNvPr id="55318" name="Group 100">
                <a:extLst>
                  <a:ext uri="{FF2B5EF4-FFF2-40B4-BE49-F238E27FC236}">
                    <a16:creationId xmlns:a16="http://schemas.microsoft.com/office/drawing/2014/main" id="{A714782E-5017-4676-A23D-1AB0AEFD8169}"/>
                  </a:ext>
                </a:extLst>
              </p:cNvPr>
              <p:cNvGrpSpPr>
                <a:grpSpLocks/>
              </p:cNvGrpSpPr>
              <p:nvPr/>
            </p:nvGrpSpPr>
            <p:grpSpPr bwMode="auto">
              <a:xfrm>
                <a:off x="2738" y="3604"/>
                <a:ext cx="981" cy="393"/>
                <a:chOff x="2738" y="3604"/>
                <a:chExt cx="981" cy="393"/>
              </a:xfrm>
            </p:grpSpPr>
            <p:sp>
              <p:nvSpPr>
                <p:cNvPr id="854055" name="Rectangle 39" descr="羊皮纸">
                  <a:extLst>
                    <a:ext uri="{FF2B5EF4-FFF2-40B4-BE49-F238E27FC236}">
                      <a16:creationId xmlns:a16="http://schemas.microsoft.com/office/drawing/2014/main" id="{93EA9251-CEB3-4B7E-9847-D5A2373E7A97}"/>
                    </a:ext>
                  </a:extLst>
                </p:cNvPr>
                <p:cNvSpPr>
                  <a:spLocks noChangeArrowheads="1"/>
                </p:cNvSpPr>
                <p:nvPr/>
              </p:nvSpPr>
              <p:spPr bwMode="auto">
                <a:xfrm>
                  <a:off x="2750" y="3607"/>
                  <a:ext cx="907" cy="298"/>
                </a:xfrm>
                <a:prstGeom prst="rect">
                  <a:avLst/>
                </a:prstGeom>
                <a:blipFill dpi="0" rotWithShape="1">
                  <a:blip r:embed="rId2" cstate="print"/>
                  <a:srcRect/>
                  <a:tile tx="0" ty="0" sx="100000" sy="100000" flip="none" algn="tl"/>
                </a:blipFill>
                <a:ln w="25400">
                  <a:noFill/>
                  <a:miter lim="800000"/>
                  <a:headEnd/>
                  <a:tailEnd/>
                </a:ln>
                <a:effectLst>
                  <a:outerShdw blurRad="50800" dist="38100" dir="2700000" algn="tl" rotWithShape="0">
                    <a:prstClr val="black">
                      <a:alpha val="40000"/>
                    </a:prstClr>
                  </a:outerShdw>
                </a:effectLst>
              </p:spPr>
              <p:txBody>
                <a:bodyPr/>
                <a:lstStyle/>
                <a:p>
                  <a:pPr eaLnBrk="1" hangingPunct="1">
                    <a:defRPr/>
                  </a:pPr>
                  <a:endParaRPr lang="zh-CN" altLang="en-US"/>
                </a:p>
              </p:txBody>
            </p:sp>
            <p:sp>
              <p:nvSpPr>
                <p:cNvPr id="55321" name="Text Box 40">
                  <a:extLst>
                    <a:ext uri="{FF2B5EF4-FFF2-40B4-BE49-F238E27FC236}">
                      <a16:creationId xmlns:a16="http://schemas.microsoft.com/office/drawing/2014/main" id="{5ED42740-FBC2-432D-9043-C85E00431D9A}"/>
                    </a:ext>
                  </a:extLst>
                </p:cNvPr>
                <p:cNvSpPr txBox="1">
                  <a:spLocks noChangeArrowheads="1"/>
                </p:cNvSpPr>
                <p:nvPr/>
              </p:nvSpPr>
              <p:spPr bwMode="auto">
                <a:xfrm>
                  <a:off x="2738" y="3604"/>
                  <a:ext cx="981"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en-US" altLang="zh-CN" sz="2300" b="1">
                      <a:latin typeface="Arial Narrow" panose="020B0606020202030204" pitchFamily="34" charset="0"/>
                    </a:rPr>
                    <a:t>53 63 72</a:t>
                  </a:r>
                </a:p>
              </p:txBody>
            </p:sp>
          </p:grpSp>
          <p:sp>
            <p:nvSpPr>
              <p:cNvPr id="55319" name="Line 41">
                <a:extLst>
                  <a:ext uri="{FF2B5EF4-FFF2-40B4-BE49-F238E27FC236}">
                    <a16:creationId xmlns:a16="http://schemas.microsoft.com/office/drawing/2014/main" id="{52380B1A-4148-44DC-901A-B5BCE040CF9F}"/>
                  </a:ext>
                </a:extLst>
              </p:cNvPr>
              <p:cNvSpPr>
                <a:spLocks noChangeShapeType="1"/>
              </p:cNvSpPr>
              <p:nvPr/>
            </p:nvSpPr>
            <p:spPr bwMode="auto">
              <a:xfrm>
                <a:off x="2497" y="3761"/>
                <a:ext cx="252" cy="0"/>
              </a:xfrm>
              <a:prstGeom prst="line">
                <a:avLst/>
              </a:prstGeom>
              <a:noFill/>
              <a:ln w="25400">
                <a:solidFill>
                  <a:schemeClr val="tx2"/>
                </a:solidFill>
                <a:round/>
                <a:headEnd/>
                <a:tailEnd type="triangle" w="lg"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55307" name="Group 99">
              <a:extLst>
                <a:ext uri="{FF2B5EF4-FFF2-40B4-BE49-F238E27FC236}">
                  <a16:creationId xmlns:a16="http://schemas.microsoft.com/office/drawing/2014/main" id="{9141DD79-B5EE-47C0-BDBC-189E380E589E}"/>
                </a:ext>
              </a:extLst>
            </p:cNvPr>
            <p:cNvGrpSpPr>
              <a:grpSpLocks/>
            </p:cNvGrpSpPr>
            <p:nvPr/>
          </p:nvGrpSpPr>
          <p:grpSpPr bwMode="auto">
            <a:xfrm>
              <a:off x="2239" y="3036"/>
              <a:ext cx="981" cy="394"/>
              <a:chOff x="2239" y="3036"/>
              <a:chExt cx="981" cy="394"/>
            </a:xfrm>
          </p:grpSpPr>
          <p:sp>
            <p:nvSpPr>
              <p:cNvPr id="854059" name="Rectangle 43" descr="羊皮纸">
                <a:extLst>
                  <a:ext uri="{FF2B5EF4-FFF2-40B4-BE49-F238E27FC236}">
                    <a16:creationId xmlns:a16="http://schemas.microsoft.com/office/drawing/2014/main" id="{9A049F5B-1861-4C94-8CB7-8C973EAC64FD}"/>
                  </a:ext>
                </a:extLst>
              </p:cNvPr>
              <p:cNvSpPr>
                <a:spLocks noChangeArrowheads="1"/>
              </p:cNvSpPr>
              <p:nvPr/>
            </p:nvSpPr>
            <p:spPr bwMode="auto">
              <a:xfrm>
                <a:off x="2264" y="3036"/>
                <a:ext cx="907" cy="298"/>
              </a:xfrm>
              <a:prstGeom prst="rect">
                <a:avLst/>
              </a:prstGeom>
              <a:blipFill dpi="0" rotWithShape="1">
                <a:blip r:embed="rId2" cstate="print"/>
                <a:srcRect/>
                <a:tile tx="0" ty="0" sx="100000" sy="100000" flip="none" algn="tl"/>
              </a:blipFill>
              <a:ln w="25400">
                <a:noFill/>
                <a:miter lim="800000"/>
                <a:headEnd/>
                <a:tailEnd/>
              </a:ln>
              <a:effectLst>
                <a:outerShdw blurRad="50800" dist="38100" dir="2700000" algn="tl" rotWithShape="0">
                  <a:prstClr val="black">
                    <a:alpha val="40000"/>
                  </a:prstClr>
                </a:outerShdw>
              </a:effectLst>
            </p:spPr>
            <p:txBody>
              <a:bodyPr/>
              <a:lstStyle/>
              <a:p>
                <a:pPr eaLnBrk="1" hangingPunct="1">
                  <a:defRPr/>
                </a:pPr>
                <a:endParaRPr lang="zh-CN" altLang="en-US"/>
              </a:p>
            </p:txBody>
          </p:sp>
          <p:sp>
            <p:nvSpPr>
              <p:cNvPr id="55317" name="Text Box 44">
                <a:extLst>
                  <a:ext uri="{FF2B5EF4-FFF2-40B4-BE49-F238E27FC236}">
                    <a16:creationId xmlns:a16="http://schemas.microsoft.com/office/drawing/2014/main" id="{E66699F2-CA1B-4537-BFA7-63AA0A49BC3A}"/>
                  </a:ext>
                </a:extLst>
              </p:cNvPr>
              <p:cNvSpPr txBox="1">
                <a:spLocks noChangeArrowheads="1"/>
              </p:cNvSpPr>
              <p:nvPr/>
            </p:nvSpPr>
            <p:spPr bwMode="auto">
              <a:xfrm>
                <a:off x="2239" y="3037"/>
                <a:ext cx="981"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en-US" altLang="zh-CN" sz="2300" b="1">
                    <a:latin typeface="Arial Narrow" panose="020B0606020202030204" pitchFamily="34" charset="0"/>
                  </a:rPr>
                  <a:t>39 72 90</a:t>
                </a:r>
              </a:p>
            </p:txBody>
          </p:sp>
        </p:grpSp>
        <p:sp>
          <p:nvSpPr>
            <p:cNvPr id="55308" name="Line 45">
              <a:extLst>
                <a:ext uri="{FF2B5EF4-FFF2-40B4-BE49-F238E27FC236}">
                  <a16:creationId xmlns:a16="http://schemas.microsoft.com/office/drawing/2014/main" id="{9274389D-60F6-43F4-869B-D133C3D2B084}"/>
                </a:ext>
              </a:extLst>
            </p:cNvPr>
            <p:cNvSpPr>
              <a:spLocks noChangeShapeType="1"/>
            </p:cNvSpPr>
            <p:nvPr/>
          </p:nvSpPr>
          <p:spPr bwMode="auto">
            <a:xfrm flipH="1">
              <a:off x="1749" y="3287"/>
              <a:ext cx="642" cy="3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309" name="Line 46">
              <a:extLst>
                <a:ext uri="{FF2B5EF4-FFF2-40B4-BE49-F238E27FC236}">
                  <a16:creationId xmlns:a16="http://schemas.microsoft.com/office/drawing/2014/main" id="{682A2FAC-D155-4F5C-AD0C-E8B6E62C4C94}"/>
                </a:ext>
              </a:extLst>
            </p:cNvPr>
            <p:cNvSpPr>
              <a:spLocks noChangeShapeType="1"/>
            </p:cNvSpPr>
            <p:nvPr/>
          </p:nvSpPr>
          <p:spPr bwMode="auto">
            <a:xfrm>
              <a:off x="2567" y="3287"/>
              <a:ext cx="366" cy="3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55310" name="Group 98">
              <a:extLst>
                <a:ext uri="{FF2B5EF4-FFF2-40B4-BE49-F238E27FC236}">
                  <a16:creationId xmlns:a16="http://schemas.microsoft.com/office/drawing/2014/main" id="{C5C993A7-5619-4208-97B0-469EC16EDDA6}"/>
                </a:ext>
              </a:extLst>
            </p:cNvPr>
            <p:cNvGrpSpPr>
              <a:grpSpLocks/>
            </p:cNvGrpSpPr>
            <p:nvPr/>
          </p:nvGrpSpPr>
          <p:grpSpPr bwMode="auto">
            <a:xfrm>
              <a:off x="3667" y="3604"/>
              <a:ext cx="1231" cy="393"/>
              <a:chOff x="3667" y="3604"/>
              <a:chExt cx="1231" cy="393"/>
            </a:xfrm>
          </p:grpSpPr>
          <p:grpSp>
            <p:nvGrpSpPr>
              <p:cNvPr id="55312" name="Group 97">
                <a:extLst>
                  <a:ext uri="{FF2B5EF4-FFF2-40B4-BE49-F238E27FC236}">
                    <a16:creationId xmlns:a16="http://schemas.microsoft.com/office/drawing/2014/main" id="{E58FF31F-A5FE-46E6-85FC-3BEC2CC46057}"/>
                  </a:ext>
                </a:extLst>
              </p:cNvPr>
              <p:cNvGrpSpPr>
                <a:grpSpLocks/>
              </p:cNvGrpSpPr>
              <p:nvPr/>
            </p:nvGrpSpPr>
            <p:grpSpPr bwMode="auto">
              <a:xfrm>
                <a:off x="3917" y="3604"/>
                <a:ext cx="981" cy="393"/>
                <a:chOff x="3917" y="3604"/>
                <a:chExt cx="981" cy="393"/>
              </a:xfrm>
            </p:grpSpPr>
            <p:sp>
              <p:nvSpPr>
                <p:cNvPr id="854065" name="Rectangle 49" descr="羊皮纸">
                  <a:extLst>
                    <a:ext uri="{FF2B5EF4-FFF2-40B4-BE49-F238E27FC236}">
                      <a16:creationId xmlns:a16="http://schemas.microsoft.com/office/drawing/2014/main" id="{B6CEF3F7-1AB0-45A1-881F-C3F9A65403F5}"/>
                    </a:ext>
                  </a:extLst>
                </p:cNvPr>
                <p:cNvSpPr>
                  <a:spLocks noChangeArrowheads="1"/>
                </p:cNvSpPr>
                <p:nvPr/>
              </p:nvSpPr>
              <p:spPr bwMode="auto">
                <a:xfrm>
                  <a:off x="3920" y="3607"/>
                  <a:ext cx="907" cy="298"/>
                </a:xfrm>
                <a:prstGeom prst="rect">
                  <a:avLst/>
                </a:prstGeom>
                <a:blipFill dpi="0" rotWithShape="1">
                  <a:blip r:embed="rId2" cstate="print"/>
                  <a:srcRect/>
                  <a:tile tx="0" ty="0" sx="100000" sy="100000" flip="none" algn="tl"/>
                </a:blipFill>
                <a:ln w="25400">
                  <a:noFill/>
                  <a:miter lim="800000"/>
                  <a:headEnd/>
                  <a:tailEnd/>
                </a:ln>
                <a:effectLst>
                  <a:outerShdw blurRad="50800" dist="38100" dir="2700000" algn="tl" rotWithShape="0">
                    <a:prstClr val="black">
                      <a:alpha val="40000"/>
                    </a:prstClr>
                  </a:outerShdw>
                </a:effectLst>
              </p:spPr>
              <p:txBody>
                <a:bodyPr/>
                <a:lstStyle/>
                <a:p>
                  <a:pPr eaLnBrk="1" hangingPunct="1">
                    <a:defRPr/>
                  </a:pPr>
                  <a:endParaRPr lang="zh-CN" altLang="en-US"/>
                </a:p>
              </p:txBody>
            </p:sp>
            <p:sp>
              <p:nvSpPr>
                <p:cNvPr id="55315" name="Text Box 50">
                  <a:extLst>
                    <a:ext uri="{FF2B5EF4-FFF2-40B4-BE49-F238E27FC236}">
                      <a16:creationId xmlns:a16="http://schemas.microsoft.com/office/drawing/2014/main" id="{7E939B30-C1F4-43D6-8006-1DD07BAC4F42}"/>
                    </a:ext>
                  </a:extLst>
                </p:cNvPr>
                <p:cNvSpPr txBox="1">
                  <a:spLocks noChangeArrowheads="1"/>
                </p:cNvSpPr>
                <p:nvPr/>
              </p:nvSpPr>
              <p:spPr bwMode="auto">
                <a:xfrm>
                  <a:off x="3917" y="3604"/>
                  <a:ext cx="981"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en-US" altLang="zh-CN" sz="2300" b="1">
                      <a:latin typeface="Arial Narrow" panose="020B0606020202030204" pitchFamily="34" charset="0"/>
                    </a:rPr>
                    <a:t>88 90</a:t>
                  </a:r>
                </a:p>
              </p:txBody>
            </p:sp>
          </p:grpSp>
          <p:sp>
            <p:nvSpPr>
              <p:cNvPr id="55313" name="Line 51">
                <a:extLst>
                  <a:ext uri="{FF2B5EF4-FFF2-40B4-BE49-F238E27FC236}">
                    <a16:creationId xmlns:a16="http://schemas.microsoft.com/office/drawing/2014/main" id="{058CF17F-FB22-4C3A-B09C-F5CD90176279}"/>
                  </a:ext>
                </a:extLst>
              </p:cNvPr>
              <p:cNvSpPr>
                <a:spLocks noChangeShapeType="1"/>
              </p:cNvSpPr>
              <p:nvPr/>
            </p:nvSpPr>
            <p:spPr bwMode="auto">
              <a:xfrm>
                <a:off x="3667" y="3761"/>
                <a:ext cx="252" cy="0"/>
              </a:xfrm>
              <a:prstGeom prst="line">
                <a:avLst/>
              </a:prstGeom>
              <a:noFill/>
              <a:ln w="25400">
                <a:solidFill>
                  <a:schemeClr val="tx2"/>
                </a:solidFill>
                <a:round/>
                <a:headEnd/>
                <a:tailEnd type="triangle" w="lg" len="med"/>
              </a:ln>
              <a:extLst>
                <a:ext uri="{909E8E84-426E-40DD-AFC4-6F175D3DCCD1}">
                  <a14:hiddenFill xmlns:a14="http://schemas.microsoft.com/office/drawing/2010/main">
                    <a:noFill/>
                  </a14:hiddenFill>
                </a:ext>
              </a:extLst>
            </p:spPr>
            <p:txBody>
              <a:bodyPr/>
              <a:lstStyle/>
              <a:p>
                <a:endParaRPr lang="zh-CN" altLang="en-US"/>
              </a:p>
            </p:txBody>
          </p:sp>
        </p:grpSp>
        <p:sp>
          <p:nvSpPr>
            <p:cNvPr id="55311" name="Line 52">
              <a:extLst>
                <a:ext uri="{FF2B5EF4-FFF2-40B4-BE49-F238E27FC236}">
                  <a16:creationId xmlns:a16="http://schemas.microsoft.com/office/drawing/2014/main" id="{1AC5FCC9-08DF-40EA-A335-B7DB2715655C}"/>
                </a:ext>
              </a:extLst>
            </p:cNvPr>
            <p:cNvSpPr>
              <a:spLocks noChangeShapeType="1"/>
            </p:cNvSpPr>
            <p:nvPr/>
          </p:nvSpPr>
          <p:spPr bwMode="auto">
            <a:xfrm>
              <a:off x="2787" y="3287"/>
              <a:ext cx="1248" cy="3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灯片编号占位符 4">
            <a:extLst>
              <a:ext uri="{FF2B5EF4-FFF2-40B4-BE49-F238E27FC236}">
                <a16:creationId xmlns:a16="http://schemas.microsoft.com/office/drawing/2014/main" id="{FE60722C-5F22-46F7-A217-161815477C83}"/>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F82126E-7256-477C-A706-6924C4F3D828}" type="slidenum">
              <a:rPr lang="en-US" altLang="zh-CN">
                <a:solidFill>
                  <a:srgbClr val="006600"/>
                </a:solidFill>
                <a:latin typeface="Courier New" panose="02070309020205020404" pitchFamily="49" charset="0"/>
                <a:ea typeface="华文新魏" panose="02010800040101010101" pitchFamily="2" charset="-122"/>
              </a:rPr>
              <a:pPr/>
              <a:t>53</a:t>
            </a:fld>
            <a:endParaRPr lang="en-US" altLang="zh-CN">
              <a:solidFill>
                <a:srgbClr val="006600"/>
              </a:solidFill>
              <a:latin typeface="Courier New" panose="02070309020205020404" pitchFamily="49" charset="0"/>
              <a:ea typeface="华文新魏" panose="02010800040101010101" pitchFamily="2" charset="-122"/>
            </a:endParaRPr>
          </a:p>
        </p:txBody>
      </p:sp>
      <p:sp>
        <p:nvSpPr>
          <p:cNvPr id="56323" name="Rectangle 2">
            <a:extLst>
              <a:ext uri="{FF2B5EF4-FFF2-40B4-BE49-F238E27FC236}">
                <a16:creationId xmlns:a16="http://schemas.microsoft.com/office/drawing/2014/main" id="{98AA8D51-A883-47DA-AAE5-D2B5B3B18D70}"/>
              </a:ext>
            </a:extLst>
          </p:cNvPr>
          <p:cNvSpPr>
            <a:spLocks noGrp="1" noChangeArrowheads="1"/>
          </p:cNvSpPr>
          <p:nvPr>
            <p:ph type="title"/>
          </p:nvPr>
        </p:nvSpPr>
        <p:spPr>
          <a:xfrm>
            <a:off x="457200" y="130175"/>
            <a:ext cx="8229600" cy="889000"/>
          </a:xfrm>
        </p:spPr>
        <p:txBody>
          <a:bodyPr/>
          <a:lstStyle/>
          <a:p>
            <a:r>
              <a:rPr lang="zh-CN" altLang="en-US">
                <a:latin typeface="华文新魏" panose="02010800040101010101" pitchFamily="2" charset="-122"/>
                <a:ea typeface="华文新魏" panose="02010800040101010101" pitchFamily="2" charset="-122"/>
              </a:rPr>
              <a:t>散列表（</a:t>
            </a:r>
            <a:r>
              <a:rPr lang="en-US" altLang="zh-CN">
                <a:latin typeface="华文新魏" panose="02010800040101010101" pitchFamily="2" charset="-122"/>
                <a:ea typeface="华文新魏" panose="02010800040101010101" pitchFamily="2" charset="-122"/>
              </a:rPr>
              <a:t>Hash Table</a:t>
            </a:r>
            <a:r>
              <a:rPr lang="zh-CN" altLang="en-US">
                <a:latin typeface="华文新魏" panose="02010800040101010101" pitchFamily="2" charset="-122"/>
                <a:ea typeface="华文新魏" panose="02010800040101010101" pitchFamily="2" charset="-122"/>
              </a:rPr>
              <a:t>）</a:t>
            </a:r>
          </a:p>
        </p:txBody>
      </p:sp>
      <p:sp>
        <p:nvSpPr>
          <p:cNvPr id="56324" name="Rectangle 3">
            <a:extLst>
              <a:ext uri="{FF2B5EF4-FFF2-40B4-BE49-F238E27FC236}">
                <a16:creationId xmlns:a16="http://schemas.microsoft.com/office/drawing/2014/main" id="{5C06F15C-83B9-4F13-B9FB-88FD12F80F01}"/>
              </a:ext>
            </a:extLst>
          </p:cNvPr>
          <p:cNvSpPr>
            <a:spLocks noGrp="1" noChangeArrowheads="1"/>
          </p:cNvSpPr>
          <p:nvPr>
            <p:ph type="body" idx="1"/>
          </p:nvPr>
        </p:nvSpPr>
        <p:spPr>
          <a:xfrm>
            <a:off x="142875" y="1238250"/>
            <a:ext cx="8858250" cy="5099050"/>
          </a:xfrm>
        </p:spPr>
        <p:txBody>
          <a:bodyPr/>
          <a:lstStyle/>
          <a:p>
            <a:pPr>
              <a:spcBef>
                <a:spcPct val="10000"/>
              </a:spcBef>
              <a:buClr>
                <a:schemeClr val="tx1"/>
              </a:buClr>
              <a:buSzPct val="50000"/>
            </a:pPr>
            <a:r>
              <a:rPr lang="zh-CN" altLang="en-US">
                <a:latin typeface="Times New Roman" panose="02020603050405020304" pitchFamily="18" charset="0"/>
                <a:ea typeface="仿宋_GB2312" pitchFamily="49" charset="-122"/>
              </a:rPr>
              <a:t>理想的搜索方法是可以不经过比较，一次直接从字典中得到要搜索的元素。</a:t>
            </a:r>
          </a:p>
          <a:p>
            <a:pPr>
              <a:spcBef>
                <a:spcPct val="10000"/>
              </a:spcBef>
              <a:buClr>
                <a:schemeClr val="tx1"/>
              </a:buClr>
              <a:buSzPct val="50000"/>
            </a:pPr>
            <a:r>
              <a:rPr lang="zh-CN" altLang="en-US">
                <a:latin typeface="Times New Roman" panose="02020603050405020304" pitchFamily="18" charset="0"/>
                <a:ea typeface="仿宋_GB2312" pitchFamily="49" charset="-122"/>
              </a:rPr>
              <a:t>如果在元素存储位置与其关键字之间建立一个确定的对应函数关系</a:t>
            </a:r>
            <a:r>
              <a:rPr lang="en-US" altLang="zh-CN">
                <a:latin typeface="Times New Roman" panose="02020603050405020304" pitchFamily="18" charset="0"/>
                <a:ea typeface="仿宋_GB2312" pitchFamily="49" charset="-122"/>
              </a:rPr>
              <a:t>Hash()</a:t>
            </a:r>
            <a:r>
              <a:rPr lang="zh-CN" altLang="en-US">
                <a:latin typeface="Times New Roman" panose="02020603050405020304" pitchFamily="18" charset="0"/>
                <a:ea typeface="仿宋_GB2312" pitchFamily="49" charset="-122"/>
              </a:rPr>
              <a:t>， 使得每个关键字与结构中一个唯一的存储位置相对应：</a:t>
            </a:r>
          </a:p>
          <a:p>
            <a:pPr>
              <a:spcBef>
                <a:spcPct val="10000"/>
              </a:spcBef>
              <a:buClr>
                <a:schemeClr val="tx1"/>
              </a:buClr>
              <a:buSzPct val="50000"/>
              <a:buFont typeface="Wingdings" panose="05000000000000000000" pitchFamily="2" charset="2"/>
              <a:buNone/>
            </a:pPr>
            <a:r>
              <a:rPr lang="zh-CN" altLang="en-US">
                <a:latin typeface="Times New Roman" panose="02020603050405020304" pitchFamily="18" charset="0"/>
                <a:ea typeface="仿宋_GB2312" pitchFamily="49" charset="-122"/>
              </a:rPr>
              <a:t>		         </a:t>
            </a:r>
            <a:r>
              <a:rPr lang="en-US" altLang="zh-CN">
                <a:latin typeface="Times New Roman" panose="02020603050405020304" pitchFamily="18" charset="0"/>
                <a:ea typeface="仿宋_GB2312" pitchFamily="49" charset="-122"/>
              </a:rPr>
              <a:t>Address </a:t>
            </a:r>
            <a:r>
              <a:rPr lang="zh-CN" altLang="en-US">
                <a:latin typeface="Times New Roman" panose="02020603050405020304" pitchFamily="18" charset="0"/>
                <a:ea typeface="仿宋_GB2312" pitchFamily="49" charset="-122"/>
              </a:rPr>
              <a:t>＝ </a:t>
            </a:r>
            <a:r>
              <a:rPr lang="en-US" altLang="zh-CN">
                <a:latin typeface="Times New Roman" panose="02020603050405020304" pitchFamily="18" charset="0"/>
                <a:ea typeface="仿宋_GB2312" pitchFamily="49" charset="-122"/>
              </a:rPr>
              <a:t>Hash(key)	</a:t>
            </a:r>
          </a:p>
          <a:p>
            <a:pPr>
              <a:spcBef>
                <a:spcPct val="10000"/>
              </a:spcBef>
              <a:buClr>
                <a:schemeClr val="tx1"/>
              </a:buClr>
              <a:buSzPct val="50000"/>
            </a:pPr>
            <a:r>
              <a:rPr lang="zh-CN" altLang="en-US">
                <a:latin typeface="Times New Roman" panose="02020603050405020304" pitchFamily="18" charset="0"/>
                <a:ea typeface="仿宋_GB2312" pitchFamily="49" charset="-122"/>
              </a:rPr>
              <a:t>在插入时依此函数计算存储位置并按此位置存放。在搜索时对元素的关键字进行同样的计算，把求得的函数值当做元素存储位置， 在结构中按此位置搜索。这就是散列方法。 </a:t>
            </a: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E476B886-7BBA-4743-8F55-9255D8B47CC4}" type="slidenum">
              <a:rPr lang="en-US" altLang="zh-CN"/>
              <a:pPr/>
              <a:t>54</a:t>
            </a:fld>
            <a:endParaRPr lang="en-US" altLang="zh-CN"/>
          </a:p>
        </p:txBody>
      </p:sp>
      <p:sp>
        <p:nvSpPr>
          <p:cNvPr id="491522" name="Rectangle 2"/>
          <p:cNvSpPr>
            <a:spLocks noGrp="1" noChangeArrowheads="1"/>
          </p:cNvSpPr>
          <p:nvPr>
            <p:ph type="title"/>
          </p:nvPr>
        </p:nvSpPr>
        <p:spPr/>
        <p:txBody>
          <a:bodyPr/>
          <a:lstStyle/>
          <a:p>
            <a:pPr algn="just"/>
            <a:r>
              <a:rPr lang="en-US" altLang="zh-CN" sz="3000">
                <a:ea typeface="仿宋_GB2312" pitchFamily="49" charset="-122"/>
              </a:rPr>
              <a:t>    </a:t>
            </a:r>
          </a:p>
        </p:txBody>
      </p:sp>
      <p:sp>
        <p:nvSpPr>
          <p:cNvPr id="491523" name="Rectangle 3"/>
          <p:cNvSpPr>
            <a:spLocks noGrp="1" noChangeArrowheads="1"/>
          </p:cNvSpPr>
          <p:nvPr>
            <p:ph type="body" idx="1"/>
          </p:nvPr>
        </p:nvSpPr>
        <p:spPr>
          <a:xfrm>
            <a:off x="299979" y="361908"/>
            <a:ext cx="8374121" cy="6237330"/>
          </a:xfrm>
        </p:spPr>
        <p:txBody>
          <a:bodyPr/>
          <a:lstStyle/>
          <a:p>
            <a:pPr>
              <a:spcBef>
                <a:spcPct val="15000"/>
              </a:spcBef>
              <a:buClr>
                <a:schemeClr val="tx1"/>
              </a:buClr>
              <a:buSzPct val="50000"/>
            </a:pPr>
            <a:r>
              <a:rPr lang="zh-CN" altLang="en-US" sz="3000" b="1" dirty="0">
                <a:latin typeface="Times New Roman" pitchFamily="18" charset="0"/>
                <a:ea typeface="仿宋_GB2312" pitchFamily="49" charset="-122"/>
              </a:rPr>
              <a:t>在散列方法中所用转换函数叫做</a:t>
            </a:r>
            <a:r>
              <a:rPr lang="zh-CN" altLang="en-US" sz="3000" b="1" dirty="0">
                <a:solidFill>
                  <a:srgbClr val="C00000"/>
                </a:solidFill>
                <a:latin typeface="Times New Roman" pitchFamily="18" charset="0"/>
                <a:ea typeface="仿宋_GB2312" pitchFamily="49" charset="-122"/>
              </a:rPr>
              <a:t>散列函数</a:t>
            </a:r>
            <a:r>
              <a:rPr lang="zh-CN" altLang="en-US" sz="3000" b="1" dirty="0">
                <a:latin typeface="Times New Roman" pitchFamily="18" charset="0"/>
                <a:ea typeface="仿宋_GB2312" pitchFamily="49" charset="-122"/>
              </a:rPr>
              <a:t>。按此方法构造出来的表叫做</a:t>
            </a:r>
            <a:r>
              <a:rPr lang="zh-CN" altLang="en-US" sz="3000" b="1" dirty="0">
                <a:solidFill>
                  <a:srgbClr val="C00000"/>
                </a:solidFill>
                <a:latin typeface="Times New Roman" pitchFamily="18" charset="0"/>
                <a:ea typeface="仿宋_GB2312" pitchFamily="49" charset="-122"/>
              </a:rPr>
              <a:t>散列表</a:t>
            </a:r>
            <a:r>
              <a:rPr lang="zh-CN" altLang="en-US" sz="3000" b="1" dirty="0">
                <a:latin typeface="Times New Roman" pitchFamily="18" charset="0"/>
                <a:ea typeface="仿宋_GB2312" pitchFamily="49" charset="-122"/>
              </a:rPr>
              <a:t>。</a:t>
            </a:r>
          </a:p>
          <a:p>
            <a:pPr>
              <a:spcBef>
                <a:spcPct val="15000"/>
              </a:spcBef>
              <a:buClr>
                <a:schemeClr val="tx1"/>
              </a:buClr>
              <a:buSzPct val="50000"/>
            </a:pPr>
            <a:r>
              <a:rPr lang="zh-CN" altLang="en-US" sz="3000" b="1" dirty="0">
                <a:solidFill>
                  <a:srgbClr val="C00000"/>
                </a:solidFill>
                <a:latin typeface="Times New Roman" pitchFamily="18" charset="0"/>
                <a:ea typeface="仿宋_GB2312" pitchFamily="49" charset="-122"/>
              </a:rPr>
              <a:t>使用散列方法进行搜索不必进行多次关键</a:t>
            </a:r>
            <a:r>
              <a:rPr lang="zh-CN" altLang="en-US" b="1" dirty="0">
                <a:solidFill>
                  <a:srgbClr val="C00000"/>
                </a:solidFill>
                <a:latin typeface="Times New Roman" pitchFamily="18" charset="0"/>
                <a:ea typeface="仿宋_GB2312" pitchFamily="49" charset="-122"/>
              </a:rPr>
              <a:t>字</a:t>
            </a:r>
            <a:r>
              <a:rPr lang="zh-CN" altLang="en-US" sz="3000" b="1" dirty="0">
                <a:solidFill>
                  <a:srgbClr val="C00000"/>
                </a:solidFill>
                <a:latin typeface="Times New Roman" pitchFamily="18" charset="0"/>
                <a:ea typeface="仿宋_GB2312" pitchFamily="49" charset="-122"/>
              </a:rPr>
              <a:t>的比较</a:t>
            </a:r>
            <a:r>
              <a:rPr lang="en-US" altLang="zh-CN" sz="3000" b="1" dirty="0">
                <a:solidFill>
                  <a:srgbClr val="C00000"/>
                </a:solidFill>
                <a:latin typeface="Times New Roman" pitchFamily="18" charset="0"/>
                <a:ea typeface="仿宋_GB2312" pitchFamily="49" charset="-122"/>
              </a:rPr>
              <a:t>, </a:t>
            </a:r>
            <a:r>
              <a:rPr lang="zh-CN" altLang="en-US" sz="3000" b="1" dirty="0">
                <a:solidFill>
                  <a:srgbClr val="C00000"/>
                </a:solidFill>
                <a:latin typeface="Times New Roman" pitchFamily="18" charset="0"/>
                <a:ea typeface="仿宋_GB2312" pitchFamily="49" charset="-122"/>
              </a:rPr>
              <a:t>搜索速度比较快</a:t>
            </a:r>
            <a:r>
              <a:rPr lang="en-US" altLang="zh-CN" sz="3000" b="1" dirty="0">
                <a:solidFill>
                  <a:srgbClr val="C00000"/>
                </a:solidFill>
                <a:latin typeface="Times New Roman" pitchFamily="18" charset="0"/>
                <a:ea typeface="仿宋_GB2312" pitchFamily="49" charset="-122"/>
              </a:rPr>
              <a:t>, </a:t>
            </a:r>
            <a:r>
              <a:rPr lang="zh-CN" altLang="en-US" sz="3000" b="1" dirty="0">
                <a:solidFill>
                  <a:srgbClr val="C00000"/>
                </a:solidFill>
                <a:latin typeface="Times New Roman" pitchFamily="18" charset="0"/>
                <a:ea typeface="仿宋_GB2312" pitchFamily="49" charset="-122"/>
              </a:rPr>
              <a:t>可以直接到达或逼近具有此关键字的表项的实际存放地址。</a:t>
            </a:r>
          </a:p>
          <a:p>
            <a:pPr>
              <a:spcBef>
                <a:spcPct val="15000"/>
              </a:spcBef>
              <a:buClr>
                <a:schemeClr val="tx1"/>
              </a:buClr>
              <a:buSzPct val="50000"/>
            </a:pPr>
            <a:r>
              <a:rPr lang="zh-CN" altLang="en-US" sz="3000" b="1" dirty="0">
                <a:latin typeface="Times New Roman" pitchFamily="18" charset="0"/>
                <a:ea typeface="仿宋_GB2312" pitchFamily="49" charset="-122"/>
              </a:rPr>
              <a:t>散列函数是一个压缩映象函数。关键</a:t>
            </a:r>
            <a:r>
              <a:rPr lang="zh-CN" altLang="en-US" b="1" dirty="0">
                <a:latin typeface="Times New Roman" pitchFamily="18" charset="0"/>
                <a:ea typeface="仿宋_GB2312" pitchFamily="49" charset="-122"/>
              </a:rPr>
              <a:t>字</a:t>
            </a:r>
            <a:r>
              <a:rPr lang="zh-CN" altLang="en-US" sz="3000" b="1" dirty="0">
                <a:latin typeface="Times New Roman" pitchFamily="18" charset="0"/>
                <a:ea typeface="仿宋_GB2312" pitchFamily="49" charset="-122"/>
              </a:rPr>
              <a:t>集合比散列表地址集合大得多。因此有可能经过散列函数的计算，把不同的关键</a:t>
            </a:r>
            <a:r>
              <a:rPr lang="zh-CN" altLang="en-US" b="1" dirty="0">
                <a:latin typeface="Times New Roman" pitchFamily="18" charset="0"/>
                <a:ea typeface="仿宋_GB2312" pitchFamily="49" charset="-122"/>
              </a:rPr>
              <a:t>字</a:t>
            </a:r>
            <a:r>
              <a:rPr lang="zh-CN" altLang="en-US" sz="3000" b="1" dirty="0">
                <a:latin typeface="Times New Roman" pitchFamily="18" charset="0"/>
                <a:ea typeface="仿宋_GB2312" pitchFamily="49" charset="-122"/>
              </a:rPr>
              <a:t>映射到同一个散列地址上，这就产生了</a:t>
            </a:r>
            <a:r>
              <a:rPr lang="zh-CN" altLang="en-US" sz="3000" b="1" dirty="0">
                <a:solidFill>
                  <a:srgbClr val="C00000"/>
                </a:solidFill>
                <a:latin typeface="Times New Roman" pitchFamily="18" charset="0"/>
                <a:ea typeface="仿宋_GB2312" pitchFamily="49" charset="-122"/>
              </a:rPr>
              <a:t>冲突</a:t>
            </a:r>
            <a:r>
              <a:rPr lang="zh-CN" altLang="en-US" sz="3000" b="1" dirty="0">
                <a:latin typeface="Times New Roman" pitchFamily="18" charset="0"/>
                <a:ea typeface="仿宋_GB2312" pitchFamily="49" charset="-122"/>
              </a:rPr>
              <a:t>。</a:t>
            </a:r>
          </a:p>
          <a:p>
            <a:pPr>
              <a:spcBef>
                <a:spcPct val="15000"/>
              </a:spcBef>
              <a:buClr>
                <a:schemeClr val="tx1"/>
              </a:buClr>
              <a:buSzPct val="50000"/>
            </a:pPr>
            <a:r>
              <a:rPr lang="zh-CN" altLang="en-US" sz="3000" b="1" dirty="0">
                <a:latin typeface="Times New Roman" pitchFamily="18" charset="0"/>
                <a:ea typeface="仿宋_GB2312" pitchFamily="49" charset="-122"/>
              </a:rPr>
              <a:t>示例：有一组表项，其关键</a:t>
            </a:r>
            <a:r>
              <a:rPr lang="zh-CN" altLang="en-US" b="1" dirty="0">
                <a:latin typeface="Times New Roman" pitchFamily="18" charset="0"/>
                <a:ea typeface="仿宋_GB2312" pitchFamily="49" charset="-122"/>
              </a:rPr>
              <a:t>字</a:t>
            </a:r>
            <a:r>
              <a:rPr lang="zh-CN" altLang="en-US" sz="3000" b="1" dirty="0">
                <a:latin typeface="Times New Roman" pitchFamily="18" charset="0"/>
                <a:ea typeface="仿宋_GB2312" pitchFamily="49" charset="-122"/>
              </a:rPr>
              <a:t>分别是</a:t>
            </a:r>
          </a:p>
          <a:p>
            <a:pPr algn="just">
              <a:spcBef>
                <a:spcPct val="15000"/>
              </a:spcBef>
              <a:buClr>
                <a:schemeClr val="tx1"/>
              </a:buClr>
              <a:buFont typeface="Wingdings" pitchFamily="2" charset="2"/>
              <a:buNone/>
            </a:pPr>
            <a:r>
              <a:rPr lang="zh-CN" altLang="en-US" sz="3000" b="1" dirty="0">
                <a:latin typeface="Times New Roman" pitchFamily="18" charset="0"/>
                <a:ea typeface="仿宋_GB2312" pitchFamily="49" charset="-122"/>
              </a:rPr>
              <a:t>              </a:t>
            </a:r>
            <a:r>
              <a:rPr lang="en-US" altLang="zh-CN" sz="3000" b="1" dirty="0">
                <a:latin typeface="Times New Roman" pitchFamily="18" charset="0"/>
                <a:ea typeface="仿宋_GB2312" pitchFamily="49" charset="-122"/>
              </a:rPr>
              <a:t>12361,  07251,  03309,  30976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2BCCF59B-046E-4BD8-B8F1-4144E6D06F64}" type="slidenum">
              <a:rPr lang="en-US" altLang="zh-CN"/>
              <a:pPr/>
              <a:t>55</a:t>
            </a:fld>
            <a:endParaRPr lang="en-US" altLang="zh-CN"/>
          </a:p>
        </p:txBody>
      </p:sp>
      <p:sp>
        <p:nvSpPr>
          <p:cNvPr id="492546" name="Rectangle 2"/>
          <p:cNvSpPr>
            <a:spLocks noGrp="1" noChangeArrowheads="1"/>
          </p:cNvSpPr>
          <p:nvPr>
            <p:ph type="body" idx="1"/>
          </p:nvPr>
        </p:nvSpPr>
        <p:spPr>
          <a:xfrm>
            <a:off x="547688" y="608013"/>
            <a:ext cx="8102600" cy="5867400"/>
          </a:xfrm>
        </p:spPr>
        <p:txBody>
          <a:bodyPr/>
          <a:lstStyle/>
          <a:p>
            <a:pPr>
              <a:lnSpc>
                <a:spcPct val="110000"/>
              </a:lnSpc>
              <a:spcBef>
                <a:spcPct val="10000"/>
              </a:spcBef>
              <a:buClrTx/>
              <a:buSzPct val="50000"/>
            </a:pPr>
            <a:r>
              <a:rPr lang="zh-CN" altLang="en-US" sz="3000" b="1" dirty="0">
                <a:latin typeface="Times New Roman" pitchFamily="18" charset="0"/>
                <a:ea typeface="仿宋_GB2312" pitchFamily="49" charset="-122"/>
              </a:rPr>
              <a:t>采用的散列函数是</a:t>
            </a:r>
          </a:p>
          <a:p>
            <a:pPr>
              <a:lnSpc>
                <a:spcPct val="110000"/>
              </a:lnSpc>
              <a:spcBef>
                <a:spcPct val="10000"/>
              </a:spcBef>
              <a:buClrTx/>
              <a:buSzPct val="50000"/>
              <a:buFont typeface="Wingdings" pitchFamily="2" charset="2"/>
              <a:buNone/>
            </a:pPr>
            <a:r>
              <a:rPr lang="zh-CN" altLang="en-US" sz="3000" b="1" dirty="0">
                <a:latin typeface="Times New Roman" pitchFamily="18" charset="0"/>
                <a:ea typeface="仿宋_GB2312" pitchFamily="49" charset="-122"/>
              </a:rPr>
              <a:t>              </a:t>
            </a:r>
            <a:r>
              <a:rPr lang="en-US" altLang="zh-CN" sz="3000" b="1" i="1" dirty="0">
                <a:latin typeface="Times New Roman" pitchFamily="18" charset="0"/>
                <a:ea typeface="仿宋_GB2312" pitchFamily="49" charset="-122"/>
              </a:rPr>
              <a:t>hash</a:t>
            </a:r>
            <a:r>
              <a:rPr lang="en-US" altLang="zh-CN" sz="3000" b="1" dirty="0">
                <a:latin typeface="Times New Roman" pitchFamily="18" charset="0"/>
                <a:ea typeface="仿宋_GB2312" pitchFamily="49" charset="-122"/>
              </a:rPr>
              <a:t>(</a:t>
            </a:r>
            <a:r>
              <a:rPr lang="en-US" altLang="zh-CN" sz="3000" b="1" i="1" dirty="0">
                <a:latin typeface="Times New Roman" pitchFamily="18" charset="0"/>
                <a:ea typeface="仿宋_GB2312" pitchFamily="49" charset="-122"/>
              </a:rPr>
              <a:t>x</a:t>
            </a:r>
            <a:r>
              <a:rPr lang="en-US" altLang="zh-CN" sz="3000" b="1" dirty="0">
                <a:latin typeface="Times New Roman" pitchFamily="18" charset="0"/>
                <a:ea typeface="仿宋_GB2312" pitchFamily="49" charset="-122"/>
              </a:rPr>
              <a:t>) = </a:t>
            </a:r>
            <a:r>
              <a:rPr lang="en-US" altLang="zh-CN" sz="3000" b="1" i="1" dirty="0">
                <a:latin typeface="Times New Roman" pitchFamily="18" charset="0"/>
                <a:ea typeface="仿宋_GB2312" pitchFamily="49" charset="-122"/>
              </a:rPr>
              <a:t>x</a:t>
            </a:r>
            <a:r>
              <a:rPr lang="en-US" altLang="zh-CN" sz="3000" b="1" dirty="0">
                <a:latin typeface="Times New Roman" pitchFamily="18" charset="0"/>
                <a:ea typeface="仿宋_GB2312" pitchFamily="49" charset="-122"/>
              </a:rPr>
              <a:t> % 73 + 13420</a:t>
            </a:r>
          </a:p>
          <a:p>
            <a:pPr>
              <a:lnSpc>
                <a:spcPct val="110000"/>
              </a:lnSpc>
              <a:spcBef>
                <a:spcPct val="10000"/>
              </a:spcBef>
              <a:buClrTx/>
              <a:buSzPct val="50000"/>
              <a:buFont typeface="Wingdings" pitchFamily="2" charset="2"/>
              <a:buNone/>
            </a:pPr>
            <a:r>
              <a:rPr lang="en-US" altLang="zh-CN" sz="3000" b="1" dirty="0">
                <a:latin typeface="Times New Roman" pitchFamily="18" charset="0"/>
                <a:ea typeface="仿宋_GB2312" pitchFamily="49" charset="-122"/>
              </a:rPr>
              <a:t>	</a:t>
            </a:r>
            <a:r>
              <a:rPr lang="zh-CN" altLang="en-US" sz="3000" b="1" dirty="0">
                <a:latin typeface="Times New Roman" pitchFamily="18" charset="0"/>
                <a:ea typeface="仿宋_GB2312" pitchFamily="49" charset="-122"/>
              </a:rPr>
              <a:t>则有 </a:t>
            </a:r>
            <a:r>
              <a:rPr lang="en-US" altLang="zh-CN" sz="3000" b="1" i="1" dirty="0">
                <a:latin typeface="Times New Roman" pitchFamily="18" charset="0"/>
                <a:ea typeface="仿宋_GB2312" pitchFamily="49" charset="-122"/>
              </a:rPr>
              <a:t>hash</a:t>
            </a:r>
            <a:r>
              <a:rPr lang="en-US" altLang="zh-CN" sz="3000" b="1" dirty="0">
                <a:latin typeface="Times New Roman" pitchFamily="18" charset="0"/>
                <a:ea typeface="仿宋_GB2312" pitchFamily="49" charset="-122"/>
              </a:rPr>
              <a:t>(12361) = </a:t>
            </a:r>
            <a:r>
              <a:rPr lang="en-US" altLang="zh-CN" sz="3000" b="1" i="1" dirty="0">
                <a:latin typeface="Times New Roman" pitchFamily="18" charset="0"/>
                <a:ea typeface="仿宋_GB2312" pitchFamily="49" charset="-122"/>
              </a:rPr>
              <a:t>hash</a:t>
            </a:r>
            <a:r>
              <a:rPr lang="en-US" altLang="zh-CN" sz="3000" b="1" dirty="0">
                <a:latin typeface="Times New Roman" pitchFamily="18" charset="0"/>
                <a:ea typeface="仿宋_GB2312" pitchFamily="49" charset="-122"/>
              </a:rPr>
              <a:t>(07250) = </a:t>
            </a:r>
            <a:r>
              <a:rPr lang="en-US" altLang="zh-CN" sz="3000" b="1" i="1" dirty="0">
                <a:latin typeface="Times New Roman" pitchFamily="18" charset="0"/>
                <a:ea typeface="仿宋_GB2312" pitchFamily="49" charset="-122"/>
              </a:rPr>
              <a:t>hash</a:t>
            </a:r>
            <a:r>
              <a:rPr lang="en-US" altLang="zh-CN" sz="3000" b="1" dirty="0">
                <a:latin typeface="Times New Roman" pitchFamily="18" charset="0"/>
                <a:ea typeface="仿宋_GB2312" pitchFamily="49" charset="-122"/>
              </a:rPr>
              <a:t>(03309) =</a:t>
            </a:r>
            <a:r>
              <a:rPr lang="en-US" altLang="zh-CN" sz="3000" b="1" i="1" dirty="0">
                <a:latin typeface="Times New Roman" pitchFamily="18" charset="0"/>
                <a:ea typeface="仿宋_GB2312" pitchFamily="49" charset="-122"/>
              </a:rPr>
              <a:t> hash</a:t>
            </a:r>
            <a:r>
              <a:rPr lang="en-US" altLang="zh-CN" sz="3000" b="1" dirty="0">
                <a:latin typeface="Times New Roman" pitchFamily="18" charset="0"/>
                <a:ea typeface="仿宋_GB2312" pitchFamily="49" charset="-122"/>
              </a:rPr>
              <a:t>(30976) = 13444</a:t>
            </a:r>
            <a:r>
              <a:rPr lang="zh-CN" altLang="en-US" sz="3000" b="1" dirty="0">
                <a:latin typeface="Times New Roman" pitchFamily="18" charset="0"/>
                <a:ea typeface="仿宋_GB2312" pitchFamily="49" charset="-122"/>
              </a:rPr>
              <a:t>。</a:t>
            </a:r>
          </a:p>
          <a:p>
            <a:pPr>
              <a:lnSpc>
                <a:spcPct val="110000"/>
              </a:lnSpc>
              <a:spcBef>
                <a:spcPct val="10000"/>
              </a:spcBef>
              <a:buClrTx/>
              <a:buSzPct val="50000"/>
            </a:pPr>
            <a:r>
              <a:rPr lang="zh-CN" altLang="en-US" sz="3000" b="1" dirty="0">
                <a:latin typeface="Times New Roman" pitchFamily="18" charset="0"/>
                <a:ea typeface="仿宋_GB2312" pitchFamily="49" charset="-122"/>
              </a:rPr>
              <a:t>就是说，对不同的关键</a:t>
            </a:r>
            <a:r>
              <a:rPr lang="zh-CN" altLang="en-US" b="1" dirty="0">
                <a:latin typeface="Times New Roman" pitchFamily="18" charset="0"/>
                <a:ea typeface="仿宋_GB2312" pitchFamily="49" charset="-122"/>
              </a:rPr>
              <a:t>字</a:t>
            </a:r>
            <a:r>
              <a:rPr lang="zh-CN" altLang="en-US" sz="3000" b="1" dirty="0">
                <a:latin typeface="Times New Roman" pitchFamily="18" charset="0"/>
                <a:ea typeface="仿宋_GB2312" pitchFamily="49" charset="-122"/>
              </a:rPr>
              <a:t>，通过散列函数的计算，得到了同一散列地址。称这些产生冲突的散列地址相同的不同关键</a:t>
            </a:r>
            <a:r>
              <a:rPr lang="zh-CN" altLang="en-US" b="1" dirty="0">
                <a:latin typeface="Times New Roman" pitchFamily="18" charset="0"/>
                <a:ea typeface="仿宋_GB2312" pitchFamily="49" charset="-122"/>
              </a:rPr>
              <a:t>字</a:t>
            </a:r>
            <a:r>
              <a:rPr lang="zh-CN" altLang="en-US" sz="3000" b="1" dirty="0">
                <a:latin typeface="Times New Roman" pitchFamily="18" charset="0"/>
                <a:ea typeface="仿宋_GB2312" pitchFamily="49" charset="-122"/>
              </a:rPr>
              <a:t>为同义词。</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AAB35E68-79FB-4563-BB38-1F2BC33F4F2F}" type="slidenum">
              <a:rPr lang="en-US" altLang="zh-CN"/>
              <a:pPr/>
              <a:t>56</a:t>
            </a:fld>
            <a:endParaRPr lang="en-US" altLang="zh-CN"/>
          </a:p>
        </p:txBody>
      </p:sp>
      <p:sp>
        <p:nvSpPr>
          <p:cNvPr id="574467" name="Rectangle 3"/>
          <p:cNvSpPr>
            <a:spLocks noGrp="1" noChangeArrowheads="1"/>
          </p:cNvSpPr>
          <p:nvPr>
            <p:ph type="body" idx="1"/>
          </p:nvPr>
        </p:nvSpPr>
        <p:spPr>
          <a:xfrm>
            <a:off x="558800" y="647700"/>
            <a:ext cx="8128000" cy="5740400"/>
          </a:xfrm>
        </p:spPr>
        <p:txBody>
          <a:bodyPr/>
          <a:lstStyle/>
          <a:p>
            <a:pPr marL="0" indent="0">
              <a:spcBef>
                <a:spcPct val="15000"/>
              </a:spcBef>
              <a:buClrTx/>
              <a:buNone/>
            </a:pPr>
            <a:r>
              <a:rPr lang="zh-CN" altLang="en-US" b="1" dirty="0">
                <a:latin typeface="Times New Roman" pitchFamily="18" charset="0"/>
                <a:ea typeface="仿宋_GB2312" pitchFamily="49" charset="-122"/>
              </a:rPr>
              <a:t>由于关键字集合比地址集合大得多</a:t>
            </a:r>
            <a:r>
              <a:rPr lang="en-US" altLang="zh-CN" b="1" dirty="0">
                <a:latin typeface="Times New Roman" pitchFamily="18" charset="0"/>
                <a:ea typeface="仿宋_GB2312" pitchFamily="49" charset="-122"/>
              </a:rPr>
              <a:t>, </a:t>
            </a:r>
            <a:r>
              <a:rPr lang="zh-CN" altLang="en-US" b="1" dirty="0">
                <a:latin typeface="Times New Roman" pitchFamily="18" charset="0"/>
                <a:ea typeface="仿宋_GB2312" pitchFamily="49" charset="-122"/>
              </a:rPr>
              <a:t>冲突很难避免。所以对于散列方法</a:t>
            </a:r>
            <a:r>
              <a:rPr lang="en-US" altLang="zh-CN" b="1" dirty="0">
                <a:latin typeface="Times New Roman" pitchFamily="18" charset="0"/>
                <a:ea typeface="仿宋_GB2312" pitchFamily="49" charset="-122"/>
              </a:rPr>
              <a:t>, </a:t>
            </a:r>
            <a:r>
              <a:rPr lang="zh-CN" altLang="en-US" b="1" dirty="0">
                <a:latin typeface="Times New Roman" pitchFamily="18" charset="0"/>
                <a:ea typeface="仿宋_GB2312" pitchFamily="49" charset="-122"/>
              </a:rPr>
              <a:t>需要讨论以下两个问题： </a:t>
            </a:r>
            <a:endParaRPr lang="en-US" altLang="zh-CN" b="1" dirty="0">
              <a:ea typeface="仿宋_GB2312" pitchFamily="49" charset="-122"/>
            </a:endParaRPr>
          </a:p>
          <a:p>
            <a:pPr marL="533400" indent="-533400">
              <a:spcBef>
                <a:spcPct val="15000"/>
              </a:spcBef>
              <a:buClrTx/>
              <a:buFont typeface="+mj-lt"/>
              <a:buAutoNum type="arabicPeriod"/>
            </a:pPr>
            <a:r>
              <a:rPr lang="zh-CN" altLang="en-US" sz="3000" b="1" dirty="0">
                <a:ea typeface="仿宋_GB2312" pitchFamily="49" charset="-122"/>
              </a:rPr>
              <a:t>对于给定的一个关键</a:t>
            </a:r>
            <a:r>
              <a:rPr lang="zh-CN" altLang="en-US" b="1" dirty="0">
                <a:latin typeface="Times New Roman" pitchFamily="18" charset="0"/>
                <a:ea typeface="仿宋_GB2312" pitchFamily="49" charset="-122"/>
              </a:rPr>
              <a:t>字</a:t>
            </a:r>
            <a:r>
              <a:rPr lang="zh-CN" altLang="en-US" sz="3000" b="1" dirty="0">
                <a:ea typeface="仿宋_GB2312" pitchFamily="49" charset="-122"/>
              </a:rPr>
              <a:t>集合，选择一个计算  简单且地址分布比较均匀的</a:t>
            </a:r>
            <a:r>
              <a:rPr lang="zh-CN" altLang="en-US" sz="3000" b="1" dirty="0">
                <a:solidFill>
                  <a:srgbClr val="C00000"/>
                </a:solidFill>
                <a:ea typeface="仿宋_GB2312" pitchFamily="49" charset="-122"/>
              </a:rPr>
              <a:t>散列函数</a:t>
            </a:r>
            <a:r>
              <a:rPr lang="zh-CN" altLang="en-US" sz="3000" b="1" dirty="0">
                <a:ea typeface="仿宋_GB2312" pitchFamily="49" charset="-122"/>
              </a:rPr>
              <a:t>，避免或尽量减少冲突；</a:t>
            </a:r>
          </a:p>
          <a:p>
            <a:pPr marL="533400" indent="-533400">
              <a:spcBef>
                <a:spcPct val="15000"/>
              </a:spcBef>
              <a:buClrTx/>
              <a:buFont typeface="+mj-lt"/>
              <a:buAutoNum type="arabicPeriod"/>
            </a:pPr>
            <a:r>
              <a:rPr lang="zh-CN" altLang="en-US" sz="3000" b="1" dirty="0">
                <a:ea typeface="仿宋_GB2312" pitchFamily="49" charset="-122"/>
              </a:rPr>
              <a:t>拟订</a:t>
            </a:r>
            <a:r>
              <a:rPr lang="zh-CN" altLang="en-US" sz="3000" b="1" dirty="0">
                <a:solidFill>
                  <a:srgbClr val="C00000"/>
                </a:solidFill>
                <a:ea typeface="仿宋_GB2312" pitchFamily="49" charset="-122"/>
              </a:rPr>
              <a:t>解决冲突</a:t>
            </a:r>
            <a:r>
              <a:rPr lang="zh-CN" altLang="en-US" sz="3000" b="1" dirty="0">
                <a:ea typeface="仿宋_GB2312" pitchFamily="49" charset="-122"/>
              </a:rPr>
              <a:t>的方案。</a:t>
            </a:r>
          </a:p>
          <a:p>
            <a:pPr marL="533400" indent="-533400">
              <a:spcBef>
                <a:spcPct val="15000"/>
              </a:spcBef>
              <a:buClrTx/>
              <a:buSzPct val="50000"/>
            </a:pPr>
            <a:endParaRPr lang="zh-CN" altLang="en-US" sz="3000" b="1" dirty="0">
              <a:ea typeface="仿宋_GB2312" pitchFamily="49" charset="-122"/>
            </a:endParaRPr>
          </a:p>
          <a:p>
            <a:pPr marL="533400" indent="-533400">
              <a:spcBef>
                <a:spcPct val="15000"/>
              </a:spcBef>
              <a:buClrTx/>
              <a:buSzPct val="50000"/>
            </a:pPr>
            <a:endParaRPr lang="zh-CN" altLang="en-US" sz="3000" b="1" dirty="0">
              <a:ea typeface="仿宋_GB2312" pitchFamily="49"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AAB35E68-79FB-4563-BB38-1F2BC33F4F2F}" type="slidenum">
              <a:rPr lang="en-US" altLang="zh-CN"/>
              <a:pPr/>
              <a:t>57</a:t>
            </a:fld>
            <a:endParaRPr lang="en-US" altLang="zh-CN"/>
          </a:p>
        </p:txBody>
      </p:sp>
      <p:sp>
        <p:nvSpPr>
          <p:cNvPr id="574467" name="Rectangle 3"/>
          <p:cNvSpPr>
            <a:spLocks noGrp="1" noChangeArrowheads="1"/>
          </p:cNvSpPr>
          <p:nvPr>
            <p:ph type="body" idx="1"/>
          </p:nvPr>
        </p:nvSpPr>
        <p:spPr>
          <a:xfrm>
            <a:off x="503548" y="296652"/>
            <a:ext cx="8128000" cy="5976664"/>
          </a:xfrm>
        </p:spPr>
        <p:txBody>
          <a:bodyPr>
            <a:normAutofit lnSpcReduction="10000"/>
          </a:bodyPr>
          <a:lstStyle/>
          <a:p>
            <a:pPr marL="533400" indent="-533400">
              <a:spcBef>
                <a:spcPct val="15000"/>
              </a:spcBef>
              <a:buClrTx/>
              <a:buSzPct val="50000"/>
            </a:pPr>
            <a:endParaRPr lang="zh-CN" altLang="en-US" sz="3000" b="1" dirty="0">
              <a:ea typeface="仿宋_GB2312" pitchFamily="49" charset="-122"/>
            </a:endParaRPr>
          </a:p>
          <a:p>
            <a:pPr marL="533400" indent="-533400">
              <a:spcBef>
                <a:spcPct val="15000"/>
              </a:spcBef>
              <a:buClrTx/>
              <a:buSzPct val="50000"/>
            </a:pPr>
            <a:endParaRPr lang="zh-CN" altLang="en-US" sz="3000" b="1" dirty="0">
              <a:ea typeface="仿宋_GB2312" pitchFamily="49" charset="-122"/>
            </a:endParaRPr>
          </a:p>
          <a:p>
            <a:pPr marL="533400" indent="-533400">
              <a:spcBef>
                <a:spcPct val="15000"/>
              </a:spcBef>
              <a:buClrTx/>
              <a:buSzPct val="50000"/>
            </a:pPr>
            <a:r>
              <a:rPr kumimoji="1" lang="zh-CN" altLang="en-US" sz="3000" b="1" dirty="0">
                <a:latin typeface="Times New Roman" pitchFamily="18" charset="0"/>
                <a:ea typeface="仿宋_GB2312" pitchFamily="49" charset="-122"/>
              </a:rPr>
              <a:t>构造散列函数时的几点要求：</a:t>
            </a:r>
          </a:p>
          <a:p>
            <a:pPr marL="914400" lvl="1" indent="-457200">
              <a:spcBef>
                <a:spcPct val="15000"/>
              </a:spcBef>
              <a:buClrTx/>
              <a:buSzTx/>
              <a:buFont typeface="Wingdings" pitchFamily="2" charset="2"/>
              <a:buChar char="Ø"/>
            </a:pPr>
            <a:r>
              <a:rPr kumimoji="1" lang="zh-CN" altLang="en-US" sz="3000" b="1" dirty="0">
                <a:latin typeface="Times New Roman" pitchFamily="18" charset="0"/>
                <a:ea typeface="仿宋_GB2312" pitchFamily="49" charset="-122"/>
              </a:rPr>
              <a:t>散列函数应是简单的，能在较短的时间内  计算出结果。</a:t>
            </a:r>
          </a:p>
          <a:p>
            <a:pPr marL="914400" lvl="1" indent="-457200">
              <a:spcBef>
                <a:spcPct val="15000"/>
              </a:spcBef>
              <a:buClrTx/>
              <a:buSzTx/>
              <a:buFont typeface="Wingdings" pitchFamily="2" charset="2"/>
              <a:buChar char="Ø"/>
            </a:pPr>
            <a:r>
              <a:rPr kumimoji="1" lang="zh-CN" altLang="en-US" sz="3000" b="1" dirty="0">
                <a:latin typeface="Times New Roman" pitchFamily="18" charset="0"/>
                <a:ea typeface="仿宋_GB2312" pitchFamily="49" charset="-122"/>
              </a:rPr>
              <a:t>散列函数的定义域必须包括需要存储的全部关键</a:t>
            </a:r>
            <a:r>
              <a:rPr lang="zh-CN" altLang="en-US" sz="3200" b="1" dirty="0">
                <a:latin typeface="Times New Roman" pitchFamily="18" charset="0"/>
                <a:ea typeface="仿宋_GB2312" pitchFamily="49" charset="-122"/>
              </a:rPr>
              <a:t>字</a:t>
            </a:r>
            <a:r>
              <a:rPr kumimoji="1" lang="zh-CN" altLang="en-US" sz="3000" b="1" dirty="0">
                <a:latin typeface="Times New Roman" pitchFamily="18" charset="0"/>
                <a:ea typeface="仿宋_GB2312" pitchFamily="49" charset="-122"/>
              </a:rPr>
              <a:t>，如果散列表允许有 </a:t>
            </a:r>
            <a:r>
              <a:rPr kumimoji="1" lang="en-US" altLang="zh-CN" sz="3000" b="1" i="1" dirty="0">
                <a:latin typeface="Times New Roman" pitchFamily="18" charset="0"/>
                <a:ea typeface="仿宋_GB2312" pitchFamily="49" charset="-122"/>
              </a:rPr>
              <a:t>m </a:t>
            </a:r>
            <a:r>
              <a:rPr kumimoji="1" lang="zh-CN" altLang="en-US" sz="3000" b="1" dirty="0">
                <a:latin typeface="Times New Roman" pitchFamily="18" charset="0"/>
                <a:ea typeface="仿宋_GB2312" pitchFamily="49" charset="-122"/>
              </a:rPr>
              <a:t>个地址</a:t>
            </a:r>
            <a:endParaRPr kumimoji="1" lang="en-US" altLang="zh-CN" sz="3000" b="1" dirty="0">
              <a:latin typeface="Times New Roman" pitchFamily="18" charset="0"/>
              <a:ea typeface="仿宋_GB2312" pitchFamily="49" charset="-122"/>
            </a:endParaRPr>
          </a:p>
          <a:p>
            <a:pPr marL="914400" lvl="1" indent="-457200">
              <a:lnSpc>
                <a:spcPct val="105000"/>
              </a:lnSpc>
              <a:spcBef>
                <a:spcPct val="10000"/>
              </a:spcBef>
              <a:buClr>
                <a:schemeClr val="tx2"/>
              </a:buClr>
              <a:buSzTx/>
              <a:buFont typeface="Wingdings" pitchFamily="2" charset="2"/>
              <a:buNone/>
            </a:pPr>
            <a:r>
              <a:rPr kumimoji="1" lang="en-US" altLang="zh-CN" sz="3000" b="1" dirty="0">
                <a:solidFill>
                  <a:srgbClr val="006600"/>
                </a:solidFill>
                <a:latin typeface="Times New Roman" pitchFamily="18" charset="0"/>
                <a:ea typeface="仿宋_GB2312" pitchFamily="49" charset="-122"/>
              </a:rPr>
              <a:t>	</a:t>
            </a:r>
            <a:r>
              <a:rPr kumimoji="1" lang="zh-CN" altLang="en-US" sz="3000" b="1" dirty="0">
                <a:latin typeface="Times New Roman" pitchFamily="18" charset="0"/>
                <a:ea typeface="仿宋_GB2312" pitchFamily="49" charset="-122"/>
              </a:rPr>
              <a:t>时，其值域必须在 </a:t>
            </a:r>
            <a:r>
              <a:rPr kumimoji="1" lang="en-US" altLang="zh-CN" sz="3000" b="1" dirty="0">
                <a:latin typeface="Times New Roman" pitchFamily="18" charset="0"/>
                <a:ea typeface="仿宋_GB2312" pitchFamily="49" charset="-122"/>
              </a:rPr>
              <a:t>0 </a:t>
            </a:r>
            <a:r>
              <a:rPr kumimoji="1" lang="zh-CN" altLang="en-US" sz="3000" b="1" dirty="0">
                <a:latin typeface="Times New Roman" pitchFamily="18" charset="0"/>
                <a:ea typeface="仿宋_GB2312" pitchFamily="49" charset="-122"/>
              </a:rPr>
              <a:t>到 </a:t>
            </a:r>
            <a:r>
              <a:rPr kumimoji="1" lang="en-US" altLang="zh-CN" sz="3000" b="1" i="1" dirty="0">
                <a:latin typeface="Times New Roman" pitchFamily="18" charset="0"/>
                <a:ea typeface="仿宋_GB2312" pitchFamily="49" charset="-122"/>
              </a:rPr>
              <a:t>m</a:t>
            </a:r>
            <a:r>
              <a:rPr kumimoji="1" lang="en-US" altLang="zh-CN" sz="3000" b="1" dirty="0">
                <a:latin typeface="Times New Roman" pitchFamily="18" charset="0"/>
                <a:ea typeface="仿宋_GB2312" pitchFamily="49" charset="-122"/>
              </a:rPr>
              <a:t>-1 </a:t>
            </a:r>
            <a:r>
              <a:rPr kumimoji="1" lang="zh-CN" altLang="en-US" sz="3000" b="1" dirty="0">
                <a:latin typeface="Times New Roman" pitchFamily="18" charset="0"/>
                <a:ea typeface="仿宋_GB2312" pitchFamily="49" charset="-122"/>
              </a:rPr>
              <a:t>之间。</a:t>
            </a:r>
          </a:p>
          <a:p>
            <a:pPr marL="914400" lvl="1" indent="-457200">
              <a:lnSpc>
                <a:spcPct val="105000"/>
              </a:lnSpc>
              <a:spcBef>
                <a:spcPct val="10000"/>
              </a:spcBef>
              <a:buClr>
                <a:schemeClr val="tx2"/>
              </a:buClr>
              <a:buSzTx/>
              <a:buFont typeface="Wingdings" pitchFamily="2" charset="2"/>
              <a:buChar char="Ø"/>
            </a:pPr>
            <a:r>
              <a:rPr kumimoji="1" lang="zh-CN" altLang="en-US" sz="3000" b="1" dirty="0">
                <a:latin typeface="Times New Roman" pitchFamily="18" charset="0"/>
                <a:ea typeface="仿宋_GB2312" pitchFamily="49" charset="-122"/>
              </a:rPr>
              <a:t>散列函数计算出来的地址应能均匀分布在整个地址空间中 </a:t>
            </a:r>
            <a:r>
              <a:rPr kumimoji="1" lang="en-US" altLang="zh-CN" sz="3000" b="1" dirty="0">
                <a:latin typeface="Times New Roman" pitchFamily="18" charset="0"/>
                <a:ea typeface="仿宋_GB2312" pitchFamily="49" charset="-122"/>
              </a:rPr>
              <a:t>: </a:t>
            </a:r>
            <a:r>
              <a:rPr kumimoji="1" lang="zh-CN" altLang="en-US" sz="3000" b="1" dirty="0">
                <a:latin typeface="Times New Roman" pitchFamily="18" charset="0"/>
                <a:ea typeface="仿宋_GB2312" pitchFamily="49" charset="-122"/>
              </a:rPr>
              <a:t>若 </a:t>
            </a:r>
            <a:r>
              <a:rPr kumimoji="1" lang="en-US" altLang="zh-CN" sz="3000" b="1" i="1" dirty="0">
                <a:latin typeface="Times New Roman" pitchFamily="18" charset="0"/>
                <a:ea typeface="仿宋_GB2312" pitchFamily="49" charset="-122"/>
              </a:rPr>
              <a:t>key </a:t>
            </a:r>
            <a:r>
              <a:rPr kumimoji="1" lang="zh-CN" altLang="en-US" sz="3000" b="1" dirty="0">
                <a:latin typeface="Times New Roman" pitchFamily="18" charset="0"/>
                <a:ea typeface="仿宋_GB2312" pitchFamily="49" charset="-122"/>
              </a:rPr>
              <a:t>是从关键</a:t>
            </a:r>
            <a:r>
              <a:rPr lang="zh-CN" altLang="en-US" sz="3200" b="1" dirty="0">
                <a:latin typeface="Times New Roman" pitchFamily="18" charset="0"/>
                <a:ea typeface="仿宋_GB2312" pitchFamily="49" charset="-122"/>
              </a:rPr>
              <a:t>字</a:t>
            </a:r>
            <a:r>
              <a:rPr kumimoji="1" lang="zh-CN" altLang="en-US" sz="3000" b="1" dirty="0">
                <a:latin typeface="Times New Roman" pitchFamily="18" charset="0"/>
                <a:ea typeface="仿宋_GB2312" pitchFamily="49" charset="-122"/>
              </a:rPr>
              <a:t>集合中随机抽取的一个关键</a:t>
            </a:r>
            <a:r>
              <a:rPr lang="zh-CN" altLang="en-US" sz="3200" b="1" dirty="0">
                <a:latin typeface="Times New Roman" pitchFamily="18" charset="0"/>
                <a:ea typeface="仿宋_GB2312" pitchFamily="49" charset="-122"/>
              </a:rPr>
              <a:t>字</a:t>
            </a:r>
            <a:r>
              <a:rPr kumimoji="1" lang="en-US" altLang="zh-CN" sz="3000" b="1" dirty="0">
                <a:latin typeface="Times New Roman" pitchFamily="18" charset="0"/>
                <a:ea typeface="仿宋_GB2312" pitchFamily="49" charset="-122"/>
              </a:rPr>
              <a:t>,  </a:t>
            </a:r>
            <a:r>
              <a:rPr kumimoji="1" lang="zh-CN" altLang="en-US" sz="3000" b="1" dirty="0">
                <a:latin typeface="Times New Roman" pitchFamily="18" charset="0"/>
                <a:ea typeface="仿宋_GB2312" pitchFamily="49" charset="-122"/>
              </a:rPr>
              <a:t>散列函数应能以同等概率取</a:t>
            </a:r>
            <a:r>
              <a:rPr kumimoji="1" lang="en-US" altLang="zh-CN" sz="3000" b="1" dirty="0">
                <a:latin typeface="Times New Roman" pitchFamily="18" charset="0"/>
                <a:ea typeface="仿宋_GB2312" pitchFamily="49" charset="-122"/>
              </a:rPr>
              <a:t>0 </a:t>
            </a:r>
            <a:r>
              <a:rPr kumimoji="1" lang="zh-CN" altLang="en-US" sz="3000" b="1" dirty="0">
                <a:latin typeface="Times New Roman" pitchFamily="18" charset="0"/>
                <a:ea typeface="仿宋_GB2312" pitchFamily="49" charset="-122"/>
              </a:rPr>
              <a:t>到 </a:t>
            </a:r>
            <a:r>
              <a:rPr kumimoji="1" lang="en-US" altLang="zh-CN" sz="3000" b="1" i="1" dirty="0">
                <a:latin typeface="Times New Roman" pitchFamily="18" charset="0"/>
                <a:ea typeface="仿宋_GB2312" pitchFamily="49" charset="-122"/>
              </a:rPr>
              <a:t>m</a:t>
            </a:r>
            <a:r>
              <a:rPr kumimoji="1" lang="en-US" altLang="zh-CN" sz="3000" b="1" dirty="0">
                <a:latin typeface="Times New Roman" pitchFamily="18" charset="0"/>
                <a:ea typeface="仿宋_GB2312" pitchFamily="49" charset="-122"/>
              </a:rPr>
              <a:t>-1 </a:t>
            </a:r>
            <a:r>
              <a:rPr kumimoji="1" lang="zh-CN" altLang="en-US" sz="3000" b="1" dirty="0">
                <a:latin typeface="Times New Roman" pitchFamily="18" charset="0"/>
                <a:ea typeface="仿宋_GB2312" pitchFamily="49" charset="-122"/>
              </a:rPr>
              <a:t>中的每一个值。</a:t>
            </a:r>
          </a:p>
        </p:txBody>
      </p:sp>
      <p:sp>
        <p:nvSpPr>
          <p:cNvPr id="574466" name="Rectangle 2"/>
          <p:cNvSpPr>
            <a:spLocks noGrp="1" noChangeArrowheads="1"/>
          </p:cNvSpPr>
          <p:nvPr>
            <p:ph type="title"/>
          </p:nvPr>
        </p:nvSpPr>
        <p:spPr>
          <a:xfrm>
            <a:off x="431540" y="224644"/>
            <a:ext cx="8229600" cy="1009650"/>
          </a:xfrm>
        </p:spPr>
        <p:txBody>
          <a:bodyPr/>
          <a:lstStyle/>
          <a:p>
            <a:pPr algn="ctr"/>
            <a:r>
              <a:rPr lang="zh-CN" altLang="en-US" sz="4000" b="1" dirty="0">
                <a:ea typeface="华文新魏" pitchFamily="2" charset="-122"/>
              </a:rPr>
              <a:t>散列函数</a:t>
            </a:r>
          </a:p>
        </p:txBody>
      </p:sp>
    </p:spTree>
    <p:extLst>
      <p:ext uri="{BB962C8B-B14F-4D97-AF65-F5344CB8AC3E}">
        <p14:creationId xmlns:p14="http://schemas.microsoft.com/office/powerpoint/2010/main" val="31131754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A7A8B7DC-26FA-4886-8334-698B792633F6}" type="slidenum">
              <a:rPr lang="en-US" altLang="zh-CN"/>
              <a:pPr/>
              <a:t>58</a:t>
            </a:fld>
            <a:endParaRPr lang="en-US" altLang="zh-CN"/>
          </a:p>
        </p:txBody>
      </p:sp>
      <p:sp>
        <p:nvSpPr>
          <p:cNvPr id="575490" name="Rectangle 2"/>
          <p:cNvSpPr>
            <a:spLocks noGrp="1" noChangeArrowheads="1"/>
          </p:cNvSpPr>
          <p:nvPr>
            <p:ph type="body" idx="1"/>
          </p:nvPr>
        </p:nvSpPr>
        <p:spPr>
          <a:xfrm>
            <a:off x="558800" y="673100"/>
            <a:ext cx="8128000" cy="5740400"/>
          </a:xfrm>
        </p:spPr>
        <p:txBody>
          <a:bodyPr/>
          <a:lstStyle/>
          <a:p>
            <a:pPr marL="533400" indent="-533400">
              <a:lnSpc>
                <a:spcPct val="105000"/>
              </a:lnSpc>
              <a:spcBef>
                <a:spcPct val="10000"/>
              </a:spcBef>
              <a:buClrTx/>
              <a:buSzPct val="110000"/>
              <a:buFont typeface="Wingdings" pitchFamily="2" charset="2"/>
              <a:buChar char=""/>
            </a:pPr>
            <a:r>
              <a:rPr lang="zh-CN" altLang="en-US" sz="3000" b="1" dirty="0">
                <a:solidFill>
                  <a:srgbClr val="C00000"/>
                </a:solidFill>
                <a:latin typeface="Times New Roman" pitchFamily="18" charset="0"/>
                <a:ea typeface="仿宋_GB2312" pitchFamily="49" charset="-122"/>
              </a:rPr>
              <a:t>直接定址法</a:t>
            </a:r>
          </a:p>
          <a:p>
            <a:pPr marL="533400" indent="-533400">
              <a:lnSpc>
                <a:spcPct val="105000"/>
              </a:lnSpc>
              <a:spcBef>
                <a:spcPct val="10000"/>
              </a:spcBef>
              <a:buFont typeface="Wingdings" pitchFamily="2" charset="2"/>
              <a:buNone/>
            </a:pPr>
            <a:r>
              <a:rPr lang="zh-CN" altLang="en-US" sz="3000" b="1" dirty="0">
                <a:latin typeface="Times New Roman" pitchFamily="18" charset="0"/>
                <a:ea typeface="仿宋_GB2312" pitchFamily="49" charset="-122"/>
              </a:rPr>
              <a:t>	此类函数取关键</a:t>
            </a:r>
            <a:r>
              <a:rPr lang="zh-CN" altLang="en-US" b="1" dirty="0">
                <a:latin typeface="Times New Roman" pitchFamily="18" charset="0"/>
                <a:ea typeface="仿宋_GB2312" pitchFamily="49" charset="-122"/>
              </a:rPr>
              <a:t>字</a:t>
            </a:r>
            <a:r>
              <a:rPr lang="zh-CN" altLang="en-US" sz="3000" b="1" dirty="0">
                <a:latin typeface="Times New Roman" pitchFamily="18" charset="0"/>
                <a:ea typeface="仿宋_GB2312" pitchFamily="49" charset="-122"/>
              </a:rPr>
              <a:t>的某个线性函数值作为散列地址：</a:t>
            </a:r>
          </a:p>
          <a:p>
            <a:pPr marL="914400" lvl="1" indent="-457200">
              <a:lnSpc>
                <a:spcPct val="105000"/>
              </a:lnSpc>
              <a:spcBef>
                <a:spcPct val="10000"/>
              </a:spcBef>
              <a:buFont typeface="Wingdings" pitchFamily="2" charset="2"/>
              <a:buNone/>
            </a:pPr>
            <a:r>
              <a:rPr lang="zh-CN" altLang="en-US" sz="3000" b="1" i="1" dirty="0">
                <a:latin typeface="Times New Roman" pitchFamily="18" charset="0"/>
                <a:ea typeface="仿宋_GB2312" pitchFamily="49" charset="-122"/>
              </a:rPr>
              <a:t>         </a:t>
            </a:r>
            <a:r>
              <a:rPr lang="en-US" altLang="zh-CN" sz="3000" b="1" i="1" dirty="0">
                <a:latin typeface="Times New Roman" pitchFamily="18" charset="0"/>
                <a:ea typeface="仿宋_GB2312" pitchFamily="49" charset="-122"/>
              </a:rPr>
              <a:t>Hash</a:t>
            </a:r>
            <a:r>
              <a:rPr lang="en-US" altLang="zh-CN" sz="3000" b="1" dirty="0">
                <a:latin typeface="Times New Roman" pitchFamily="18" charset="0"/>
                <a:ea typeface="仿宋_GB2312" pitchFamily="49" charset="-122"/>
              </a:rPr>
              <a:t>(</a:t>
            </a:r>
            <a:r>
              <a:rPr lang="en-US" altLang="zh-CN" sz="3000" b="1" i="1" dirty="0">
                <a:latin typeface="Times New Roman" pitchFamily="18" charset="0"/>
                <a:ea typeface="仿宋_GB2312" pitchFamily="49" charset="-122"/>
              </a:rPr>
              <a:t>key</a:t>
            </a:r>
            <a:r>
              <a:rPr lang="en-US" altLang="zh-CN" sz="3000" b="1" dirty="0">
                <a:latin typeface="Times New Roman" pitchFamily="18" charset="0"/>
                <a:ea typeface="仿宋_GB2312" pitchFamily="49" charset="-122"/>
              </a:rPr>
              <a:t>) = </a:t>
            </a:r>
            <a:r>
              <a:rPr lang="en-US" altLang="zh-CN" sz="3000" b="1" i="1" dirty="0">
                <a:latin typeface="Times New Roman" pitchFamily="18" charset="0"/>
                <a:ea typeface="仿宋_GB2312" pitchFamily="49" charset="-122"/>
              </a:rPr>
              <a:t>a*</a:t>
            </a:r>
            <a:r>
              <a:rPr lang="en-US" altLang="zh-CN" sz="3000" b="1" i="1" dirty="0" err="1">
                <a:latin typeface="Times New Roman" pitchFamily="18" charset="0"/>
                <a:ea typeface="仿宋_GB2312" pitchFamily="49" charset="-122"/>
              </a:rPr>
              <a:t>key</a:t>
            </a:r>
            <a:r>
              <a:rPr lang="en-US" altLang="zh-CN" sz="3000" b="1" dirty="0" err="1">
                <a:latin typeface="Times New Roman" pitchFamily="18" charset="0"/>
                <a:ea typeface="仿宋_GB2312" pitchFamily="49" charset="-122"/>
              </a:rPr>
              <a:t>+</a:t>
            </a:r>
            <a:r>
              <a:rPr lang="en-US" altLang="zh-CN" sz="3000" b="1" i="1" dirty="0" err="1">
                <a:latin typeface="Times New Roman" pitchFamily="18" charset="0"/>
                <a:ea typeface="仿宋_GB2312" pitchFamily="49" charset="-122"/>
              </a:rPr>
              <a:t>b</a:t>
            </a:r>
            <a:r>
              <a:rPr lang="en-US" altLang="zh-CN" sz="3000" b="1" dirty="0">
                <a:latin typeface="Times New Roman" pitchFamily="18" charset="0"/>
                <a:ea typeface="仿宋_GB2312" pitchFamily="49" charset="-122"/>
              </a:rPr>
              <a:t>   {</a:t>
            </a:r>
            <a:r>
              <a:rPr lang="en-US" altLang="zh-CN" sz="3000" b="1" i="1" dirty="0">
                <a:latin typeface="Times New Roman" pitchFamily="18" charset="0"/>
                <a:ea typeface="仿宋_GB2312" pitchFamily="49" charset="-122"/>
              </a:rPr>
              <a:t>a</a:t>
            </a:r>
            <a:r>
              <a:rPr lang="en-US" altLang="zh-CN" sz="3000" b="1" dirty="0">
                <a:latin typeface="Times New Roman" pitchFamily="18" charset="0"/>
                <a:ea typeface="仿宋_GB2312" pitchFamily="49" charset="-122"/>
              </a:rPr>
              <a:t>, </a:t>
            </a:r>
            <a:r>
              <a:rPr lang="en-US" altLang="zh-CN" sz="3000" b="1" i="1" dirty="0">
                <a:latin typeface="Times New Roman" pitchFamily="18" charset="0"/>
                <a:ea typeface="仿宋_GB2312" pitchFamily="49" charset="-122"/>
              </a:rPr>
              <a:t>b</a:t>
            </a:r>
            <a:r>
              <a:rPr lang="zh-CN" altLang="en-US" sz="3000" b="1" dirty="0">
                <a:latin typeface="Times New Roman" pitchFamily="18" charset="0"/>
                <a:ea typeface="仿宋_GB2312" pitchFamily="49" charset="-122"/>
              </a:rPr>
              <a:t>为常数</a:t>
            </a:r>
            <a:r>
              <a:rPr lang="en-US" altLang="zh-CN" sz="3000" b="1" dirty="0">
                <a:latin typeface="Times New Roman" pitchFamily="18" charset="0"/>
                <a:ea typeface="仿宋_GB2312" pitchFamily="49" charset="-122"/>
              </a:rPr>
              <a:t>}</a:t>
            </a:r>
          </a:p>
          <a:p>
            <a:pPr marL="533400" indent="-533400">
              <a:lnSpc>
                <a:spcPct val="105000"/>
              </a:lnSpc>
              <a:spcBef>
                <a:spcPct val="10000"/>
              </a:spcBef>
              <a:buNone/>
            </a:pPr>
            <a:r>
              <a:rPr lang="en-US" altLang="zh-CN" sz="3000" b="1" dirty="0">
                <a:effectLst>
                  <a:outerShdw blurRad="38100" dist="38100" dir="2700000" algn="tl">
                    <a:srgbClr val="C0C0C0"/>
                  </a:outerShdw>
                </a:effectLst>
                <a:ea typeface="仿宋_GB2312" pitchFamily="49" charset="-122"/>
              </a:rPr>
              <a:t>	</a:t>
            </a:r>
            <a:r>
              <a:rPr lang="zh-CN" altLang="en-US" sz="3000" b="1" dirty="0">
                <a:ea typeface="仿宋_GB2312" pitchFamily="49" charset="-122"/>
              </a:rPr>
              <a:t>这类散列函数是一对一的映射，一般不会产生冲突。但它要求散列地址空间的大小与关</a:t>
            </a:r>
            <a:r>
              <a:rPr lang="zh-CN" altLang="en-US" b="1" dirty="0">
                <a:latin typeface="Times New Roman" pitchFamily="18" charset="0"/>
                <a:ea typeface="仿宋_GB2312" pitchFamily="49" charset="-122"/>
              </a:rPr>
              <a:t>键字集合的大小相同。</a:t>
            </a:r>
          </a:p>
          <a:p>
            <a:pPr marL="533400" indent="-533400">
              <a:lnSpc>
                <a:spcPct val="105000"/>
              </a:lnSpc>
              <a:spcBef>
                <a:spcPct val="10000"/>
              </a:spcBef>
              <a:buFont typeface="Wingdings" pitchFamily="2" charset="2"/>
              <a:buNone/>
            </a:pPr>
            <a:endParaRPr lang="zh-CN" altLang="en-US" sz="3000" b="1" dirty="0">
              <a:ea typeface="仿宋_GB2312" pitchFamily="49"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DB19F04C-620A-4B9F-A497-C561EF3E34EF}" type="slidenum">
              <a:rPr lang="en-US" altLang="zh-CN"/>
              <a:pPr/>
              <a:t>59</a:t>
            </a:fld>
            <a:endParaRPr lang="en-US" altLang="zh-CN"/>
          </a:p>
        </p:txBody>
      </p:sp>
      <p:sp>
        <p:nvSpPr>
          <p:cNvPr id="495618" name="Rectangle 2"/>
          <p:cNvSpPr>
            <a:spLocks noGrp="1" noChangeArrowheads="1"/>
          </p:cNvSpPr>
          <p:nvPr>
            <p:ph type="body" idx="1"/>
          </p:nvPr>
        </p:nvSpPr>
        <p:spPr>
          <a:xfrm>
            <a:off x="508000" y="665163"/>
            <a:ext cx="8369300" cy="5715000"/>
          </a:xfrm>
        </p:spPr>
        <p:txBody>
          <a:bodyPr/>
          <a:lstStyle/>
          <a:p>
            <a:pPr>
              <a:lnSpc>
                <a:spcPct val="105000"/>
              </a:lnSpc>
              <a:spcBef>
                <a:spcPct val="15000"/>
              </a:spcBef>
              <a:buClr>
                <a:schemeClr val="tx1"/>
              </a:buClr>
              <a:buSzPct val="50000"/>
            </a:pPr>
            <a:r>
              <a:rPr lang="zh-CN" altLang="en-US" sz="3000" b="1" dirty="0">
                <a:latin typeface="Times New Roman" pitchFamily="18" charset="0"/>
                <a:ea typeface="仿宋_GB2312" pitchFamily="49" charset="-122"/>
              </a:rPr>
              <a:t>示例：有一组关键</a:t>
            </a:r>
            <a:r>
              <a:rPr lang="zh-CN" altLang="en-US" b="1" dirty="0">
                <a:latin typeface="Times New Roman" pitchFamily="18" charset="0"/>
                <a:ea typeface="仿宋_GB2312" pitchFamily="49" charset="-122"/>
              </a:rPr>
              <a:t>字</a:t>
            </a:r>
            <a:r>
              <a:rPr lang="zh-CN" altLang="en-US" sz="3000" b="1" dirty="0">
                <a:latin typeface="Times New Roman" pitchFamily="18" charset="0"/>
                <a:ea typeface="仿宋_GB2312" pitchFamily="49" charset="-122"/>
              </a:rPr>
              <a:t>如下：</a:t>
            </a:r>
            <a:r>
              <a:rPr lang="en-US" altLang="zh-CN" sz="3000" b="1" dirty="0">
                <a:latin typeface="Times New Roman" pitchFamily="18" charset="0"/>
                <a:ea typeface="仿宋_GB2312" pitchFamily="49" charset="-122"/>
              </a:rPr>
              <a:t>{ 942148,  941269, 940527,  941630,  941805,  941558,  942047, 940001 }</a:t>
            </a:r>
            <a:r>
              <a:rPr lang="zh-CN" altLang="en-US" sz="3000" b="1" dirty="0">
                <a:latin typeface="Times New Roman" pitchFamily="18" charset="0"/>
                <a:ea typeface="仿宋_GB2312" pitchFamily="49" charset="-122"/>
              </a:rPr>
              <a:t>。散列函数为</a:t>
            </a:r>
          </a:p>
          <a:p>
            <a:pPr>
              <a:lnSpc>
                <a:spcPct val="105000"/>
              </a:lnSpc>
              <a:spcBef>
                <a:spcPct val="15000"/>
              </a:spcBef>
              <a:buClr>
                <a:schemeClr val="tx1"/>
              </a:buClr>
              <a:buFont typeface="Wingdings" pitchFamily="2" charset="2"/>
              <a:buNone/>
            </a:pPr>
            <a:r>
              <a:rPr lang="zh-CN" altLang="en-US" sz="3000" b="1" dirty="0">
                <a:latin typeface="Times New Roman" pitchFamily="18" charset="0"/>
                <a:ea typeface="仿宋_GB2312" pitchFamily="49" charset="-122"/>
              </a:rPr>
              <a:t>                     </a:t>
            </a:r>
            <a:r>
              <a:rPr lang="en-US" altLang="zh-CN" sz="3000" b="1" i="1" dirty="0">
                <a:latin typeface="Times New Roman" pitchFamily="18" charset="0"/>
                <a:ea typeface="仿宋_GB2312" pitchFamily="49" charset="-122"/>
              </a:rPr>
              <a:t>Hash</a:t>
            </a:r>
            <a:r>
              <a:rPr lang="en-US" altLang="zh-CN" sz="3000" b="1" dirty="0">
                <a:latin typeface="Times New Roman" pitchFamily="18" charset="0"/>
                <a:ea typeface="仿宋_GB2312" pitchFamily="49" charset="-122"/>
              </a:rPr>
              <a:t>(</a:t>
            </a:r>
            <a:r>
              <a:rPr lang="en-US" altLang="zh-CN" sz="3000" b="1" i="1" dirty="0">
                <a:latin typeface="Times New Roman" pitchFamily="18" charset="0"/>
                <a:ea typeface="仿宋_GB2312" pitchFamily="49" charset="-122"/>
              </a:rPr>
              <a:t>key</a:t>
            </a:r>
            <a:r>
              <a:rPr lang="en-US" altLang="zh-CN" sz="3000" b="1" dirty="0">
                <a:latin typeface="Times New Roman" pitchFamily="18" charset="0"/>
                <a:ea typeface="仿宋_GB2312" pitchFamily="49" charset="-122"/>
              </a:rPr>
              <a:t>) = </a:t>
            </a:r>
            <a:r>
              <a:rPr lang="en-US" altLang="zh-CN" sz="3000" b="1" i="1" dirty="0">
                <a:latin typeface="Times New Roman" pitchFamily="18" charset="0"/>
                <a:ea typeface="仿宋_GB2312" pitchFamily="49" charset="-122"/>
              </a:rPr>
              <a:t>key</a:t>
            </a:r>
            <a:r>
              <a:rPr lang="en-US" altLang="zh-CN" sz="3000" dirty="0">
                <a:latin typeface="Courier New" pitchFamily="49" charset="0"/>
                <a:ea typeface="仿宋_GB2312" pitchFamily="49" charset="-122"/>
              </a:rPr>
              <a:t>-</a:t>
            </a:r>
            <a:r>
              <a:rPr lang="en-US" altLang="zh-CN" sz="3000" b="1" dirty="0">
                <a:latin typeface="Times New Roman" pitchFamily="18" charset="0"/>
                <a:ea typeface="仿宋_GB2312" pitchFamily="49" charset="-122"/>
              </a:rPr>
              <a:t>940000    </a:t>
            </a:r>
          </a:p>
          <a:p>
            <a:pPr>
              <a:lnSpc>
                <a:spcPct val="105000"/>
              </a:lnSpc>
              <a:spcBef>
                <a:spcPct val="15000"/>
              </a:spcBef>
              <a:buClr>
                <a:schemeClr val="tx1"/>
              </a:buClr>
              <a:buFont typeface="Wingdings" pitchFamily="2" charset="2"/>
              <a:buNone/>
            </a:pPr>
            <a:r>
              <a:rPr lang="en-US" altLang="zh-CN" sz="3000" b="1" dirty="0">
                <a:latin typeface="Times New Roman" pitchFamily="18" charset="0"/>
                <a:ea typeface="仿宋_GB2312" pitchFamily="49" charset="-122"/>
              </a:rPr>
              <a:t>	</a:t>
            </a:r>
            <a:r>
              <a:rPr lang="en-US" altLang="zh-CN" sz="3000" b="1" i="1" dirty="0">
                <a:latin typeface="Times New Roman" pitchFamily="18" charset="0"/>
                <a:ea typeface="仿宋_GB2312" pitchFamily="49" charset="-122"/>
              </a:rPr>
              <a:t>Hash</a:t>
            </a:r>
            <a:r>
              <a:rPr lang="en-US" altLang="zh-CN" sz="3000" b="1" dirty="0">
                <a:latin typeface="Times New Roman" pitchFamily="18" charset="0"/>
                <a:ea typeface="仿宋_GB2312" pitchFamily="49" charset="-122"/>
              </a:rPr>
              <a:t> (942148) = 2148     </a:t>
            </a:r>
            <a:r>
              <a:rPr lang="en-US" altLang="zh-CN" sz="3000" b="1" i="1" dirty="0">
                <a:latin typeface="Times New Roman" pitchFamily="18" charset="0"/>
                <a:ea typeface="仿宋_GB2312" pitchFamily="49" charset="-122"/>
              </a:rPr>
              <a:t>Hash</a:t>
            </a:r>
            <a:r>
              <a:rPr lang="en-US" altLang="zh-CN" sz="3000" b="1" dirty="0">
                <a:latin typeface="Times New Roman" pitchFamily="18" charset="0"/>
                <a:ea typeface="仿宋_GB2312" pitchFamily="49" charset="-122"/>
              </a:rPr>
              <a:t> (941269) = 1269</a:t>
            </a:r>
          </a:p>
          <a:p>
            <a:pPr>
              <a:lnSpc>
                <a:spcPct val="105000"/>
              </a:lnSpc>
              <a:spcBef>
                <a:spcPct val="15000"/>
              </a:spcBef>
              <a:buClr>
                <a:schemeClr val="tx1"/>
              </a:buClr>
              <a:buFont typeface="Wingdings" pitchFamily="2" charset="2"/>
              <a:buNone/>
            </a:pPr>
            <a:r>
              <a:rPr lang="en-US" altLang="zh-CN" sz="3000" b="1" i="1" dirty="0">
                <a:latin typeface="Times New Roman" pitchFamily="18" charset="0"/>
                <a:ea typeface="仿宋_GB2312" pitchFamily="49" charset="-122"/>
              </a:rPr>
              <a:t>	Hash </a:t>
            </a:r>
            <a:r>
              <a:rPr lang="en-US" altLang="zh-CN" sz="3000" b="1" dirty="0">
                <a:latin typeface="Times New Roman" pitchFamily="18" charset="0"/>
                <a:ea typeface="仿宋_GB2312" pitchFamily="49" charset="-122"/>
              </a:rPr>
              <a:t>(940527) = 527       </a:t>
            </a:r>
            <a:r>
              <a:rPr lang="en-US" altLang="zh-CN" sz="3000" b="1" i="1" dirty="0">
                <a:latin typeface="Times New Roman" pitchFamily="18" charset="0"/>
                <a:ea typeface="仿宋_GB2312" pitchFamily="49" charset="-122"/>
              </a:rPr>
              <a:t>Hash</a:t>
            </a:r>
            <a:r>
              <a:rPr lang="en-US" altLang="zh-CN" sz="3000" b="1" dirty="0">
                <a:latin typeface="Times New Roman" pitchFamily="18" charset="0"/>
                <a:ea typeface="仿宋_GB2312" pitchFamily="49" charset="-122"/>
              </a:rPr>
              <a:t> (941630) = 1630</a:t>
            </a:r>
          </a:p>
          <a:p>
            <a:pPr>
              <a:lnSpc>
                <a:spcPct val="105000"/>
              </a:lnSpc>
              <a:spcBef>
                <a:spcPct val="15000"/>
              </a:spcBef>
              <a:buClr>
                <a:schemeClr val="tx1"/>
              </a:buClr>
              <a:buFont typeface="Wingdings" pitchFamily="2" charset="2"/>
              <a:buNone/>
            </a:pPr>
            <a:r>
              <a:rPr lang="en-US" altLang="zh-CN" sz="3000" b="1" i="1" dirty="0">
                <a:latin typeface="Times New Roman" pitchFamily="18" charset="0"/>
                <a:ea typeface="仿宋_GB2312" pitchFamily="49" charset="-122"/>
              </a:rPr>
              <a:t>	Hash</a:t>
            </a:r>
            <a:r>
              <a:rPr lang="en-US" altLang="zh-CN" sz="3000" b="1" dirty="0">
                <a:latin typeface="Times New Roman" pitchFamily="18" charset="0"/>
                <a:ea typeface="仿宋_GB2312" pitchFamily="49" charset="-122"/>
              </a:rPr>
              <a:t> (941805) = 1805     </a:t>
            </a:r>
            <a:r>
              <a:rPr lang="en-US" altLang="zh-CN" sz="3000" b="1" i="1" dirty="0">
                <a:latin typeface="Times New Roman" pitchFamily="18" charset="0"/>
                <a:ea typeface="仿宋_GB2312" pitchFamily="49" charset="-122"/>
              </a:rPr>
              <a:t>Hash</a:t>
            </a:r>
            <a:r>
              <a:rPr lang="en-US" altLang="zh-CN" sz="3000" b="1" dirty="0">
                <a:latin typeface="Times New Roman" pitchFamily="18" charset="0"/>
                <a:ea typeface="仿宋_GB2312" pitchFamily="49" charset="-122"/>
              </a:rPr>
              <a:t> (941558) = 1558</a:t>
            </a:r>
          </a:p>
          <a:p>
            <a:pPr>
              <a:lnSpc>
                <a:spcPct val="105000"/>
              </a:lnSpc>
              <a:spcBef>
                <a:spcPct val="15000"/>
              </a:spcBef>
              <a:buClr>
                <a:schemeClr val="tx1"/>
              </a:buClr>
              <a:buFont typeface="Wingdings" pitchFamily="2" charset="2"/>
              <a:buNone/>
            </a:pPr>
            <a:r>
              <a:rPr lang="en-US" altLang="zh-CN" sz="3000" b="1" i="1" dirty="0">
                <a:latin typeface="Times New Roman" pitchFamily="18" charset="0"/>
                <a:ea typeface="仿宋_GB2312" pitchFamily="49" charset="-122"/>
              </a:rPr>
              <a:t>	Hash</a:t>
            </a:r>
            <a:r>
              <a:rPr lang="en-US" altLang="zh-CN" sz="3000" b="1" dirty="0">
                <a:latin typeface="Times New Roman" pitchFamily="18" charset="0"/>
                <a:ea typeface="仿宋_GB2312" pitchFamily="49" charset="-122"/>
              </a:rPr>
              <a:t> (942047) = 2047     </a:t>
            </a:r>
            <a:r>
              <a:rPr lang="en-US" altLang="zh-CN" sz="3000" b="1" i="1" dirty="0">
                <a:latin typeface="Times New Roman" pitchFamily="18" charset="0"/>
                <a:ea typeface="仿宋_GB2312" pitchFamily="49" charset="-122"/>
              </a:rPr>
              <a:t>Hash</a:t>
            </a:r>
            <a:r>
              <a:rPr lang="en-US" altLang="zh-CN" sz="3000" b="1" dirty="0">
                <a:latin typeface="Times New Roman" pitchFamily="18" charset="0"/>
                <a:ea typeface="仿宋_GB2312" pitchFamily="49" charset="-122"/>
              </a:rPr>
              <a:t> (940001) = 1</a:t>
            </a:r>
          </a:p>
          <a:p>
            <a:pPr>
              <a:lnSpc>
                <a:spcPct val="105000"/>
              </a:lnSpc>
              <a:spcBef>
                <a:spcPct val="15000"/>
              </a:spcBef>
              <a:buClr>
                <a:schemeClr val="tx1"/>
              </a:buClr>
              <a:buSzPct val="50000"/>
            </a:pPr>
            <a:r>
              <a:rPr lang="zh-CN" altLang="en-US" sz="3000" b="1" dirty="0">
                <a:latin typeface="Times New Roman" pitchFamily="18" charset="0"/>
                <a:ea typeface="仿宋_GB2312" pitchFamily="49" charset="-122"/>
              </a:rPr>
              <a:t>可以按计算出的地址存放记录。</a:t>
            </a:r>
            <a:endParaRPr lang="zh-CN" altLang="en-US" sz="3000" b="1" dirty="0">
              <a:effectLst>
                <a:outerShdw blurRad="38100" dist="38100" dir="2700000" algn="tl">
                  <a:srgbClr val="C0C0C0"/>
                </a:outerShdw>
              </a:effectLst>
              <a:latin typeface="Times New Roman" pitchFamily="18" charset="0"/>
              <a:ea typeface="仿宋_GB2312"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a:extLst>
              <a:ext uri="{FF2B5EF4-FFF2-40B4-BE49-F238E27FC236}">
                <a16:creationId xmlns:a16="http://schemas.microsoft.com/office/drawing/2014/main" id="{F6FFF934-1D3A-4B12-A62C-C815479AD85D}"/>
              </a:ext>
            </a:extLst>
          </p:cNvPr>
          <p:cNvSpPr>
            <a:spLocks noGrp="1" noChangeArrowheads="1"/>
          </p:cNvSpPr>
          <p:nvPr>
            <p:ph type="title"/>
          </p:nvPr>
        </p:nvSpPr>
        <p:spPr/>
        <p:txBody>
          <a:bodyPr/>
          <a:lstStyle/>
          <a:p>
            <a:r>
              <a:rPr lang="zh-CN" altLang="en-US"/>
              <a:t>有序顺序表</a:t>
            </a:r>
          </a:p>
        </p:txBody>
      </p:sp>
      <p:sp>
        <p:nvSpPr>
          <p:cNvPr id="11267" name="内容占位符 2">
            <a:extLst>
              <a:ext uri="{FF2B5EF4-FFF2-40B4-BE49-F238E27FC236}">
                <a16:creationId xmlns:a16="http://schemas.microsoft.com/office/drawing/2014/main" id="{DE445803-B28C-4060-9ACD-629A8F8E3E99}"/>
              </a:ext>
            </a:extLst>
          </p:cNvPr>
          <p:cNvSpPr>
            <a:spLocks noGrp="1" noChangeArrowheads="1"/>
          </p:cNvSpPr>
          <p:nvPr>
            <p:ph idx="1"/>
          </p:nvPr>
        </p:nvSpPr>
        <p:spPr/>
        <p:txBody>
          <a:bodyPr/>
          <a:lstStyle/>
          <a:p>
            <a:r>
              <a:rPr lang="zh-CN" altLang="en-US"/>
              <a:t>折半搜索</a:t>
            </a:r>
          </a:p>
          <a:p>
            <a:pPr lvl="1"/>
            <a:r>
              <a:rPr lang="en-US" altLang="zh-CN" sz="2000" b="0">
                <a:solidFill>
                  <a:srgbClr val="C00000"/>
                </a:solidFill>
              </a:rPr>
              <a:t>low=0, high=n-1,mid=(low+high)/2</a:t>
            </a:r>
          </a:p>
          <a:p>
            <a:pPr lvl="1"/>
            <a:r>
              <a:rPr lang="en-US" altLang="zh-CN"/>
              <a:t>x</a:t>
            </a:r>
            <a:r>
              <a:rPr lang="zh-CN" altLang="en-US"/>
              <a:t>先和</a:t>
            </a:r>
            <a:r>
              <a:rPr lang="en-US" altLang="zh-CN"/>
              <a:t>mid</a:t>
            </a:r>
            <a:r>
              <a:rPr lang="zh-CN" altLang="en-US"/>
              <a:t>元素比较</a:t>
            </a:r>
            <a:endParaRPr lang="en-US" altLang="zh-CN"/>
          </a:p>
          <a:p>
            <a:pPr lvl="2"/>
            <a:r>
              <a:rPr lang="zh-CN" altLang="en-US"/>
              <a:t>若相等，搜索成功，返回下标</a:t>
            </a:r>
            <a:endParaRPr lang="en-US" altLang="zh-CN"/>
          </a:p>
          <a:p>
            <a:pPr lvl="2"/>
            <a:r>
              <a:rPr lang="zh-CN" altLang="en-US"/>
              <a:t>若</a:t>
            </a:r>
            <a:r>
              <a:rPr lang="en-US" altLang="zh-CN"/>
              <a:t>x</a:t>
            </a:r>
            <a:r>
              <a:rPr lang="zh-CN" altLang="en-US"/>
              <a:t>更小，继续在前半部分搜索</a:t>
            </a:r>
            <a:endParaRPr lang="en-US" altLang="zh-CN"/>
          </a:p>
          <a:p>
            <a:pPr lvl="3"/>
            <a:r>
              <a:rPr lang="en-US" altLang="zh-CN"/>
              <a:t>high=mid-1, mid=(low+high)/2</a:t>
            </a:r>
          </a:p>
          <a:p>
            <a:pPr lvl="2"/>
            <a:r>
              <a:rPr lang="zh-CN" altLang="en-US"/>
              <a:t>若</a:t>
            </a:r>
            <a:r>
              <a:rPr lang="en-US" altLang="zh-CN"/>
              <a:t>x</a:t>
            </a:r>
            <a:r>
              <a:rPr lang="zh-CN" altLang="en-US"/>
              <a:t>更大，继续在后半部分搜索</a:t>
            </a:r>
            <a:endParaRPr lang="en-US" altLang="zh-CN"/>
          </a:p>
          <a:p>
            <a:pPr lvl="3"/>
            <a:r>
              <a:rPr lang="en-US" altLang="zh-CN"/>
              <a:t>low=mid+1, mid=(low+high)/2</a:t>
            </a:r>
          </a:p>
          <a:p>
            <a:pPr lvl="1"/>
            <a:endParaRPr lang="zh-CN" altLang="en-US"/>
          </a:p>
        </p:txBody>
      </p:sp>
      <p:sp>
        <p:nvSpPr>
          <p:cNvPr id="11268" name="灯片编号占位符 3">
            <a:extLst>
              <a:ext uri="{FF2B5EF4-FFF2-40B4-BE49-F238E27FC236}">
                <a16:creationId xmlns:a16="http://schemas.microsoft.com/office/drawing/2014/main" id="{FD0CD16A-B8B8-49DB-B92D-3A310BE2AEBA}"/>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nSpc>
                <a:spcPct val="100000"/>
              </a:lnSpc>
              <a:spcBef>
                <a:spcPct val="0"/>
              </a:spcBef>
              <a:buClrTx/>
              <a:buSzTx/>
              <a:buFontTx/>
              <a:buNone/>
            </a:pPr>
            <a:fld id="{AB6B407E-D020-4CC6-8AF4-F8B3E68AD71B}" type="slidenum">
              <a:rPr lang="en-US" altLang="zh-CN" sz="2000">
                <a:solidFill>
                  <a:srgbClr val="006600"/>
                </a:solidFill>
                <a:latin typeface="Courier New" panose="02070309020205020404" pitchFamily="49" charset="0"/>
                <a:ea typeface="华文新魏" panose="02010800040101010101" pitchFamily="2" charset="-122"/>
              </a:rPr>
              <a:pPr>
                <a:lnSpc>
                  <a:spcPct val="100000"/>
                </a:lnSpc>
                <a:spcBef>
                  <a:spcPct val="0"/>
                </a:spcBef>
                <a:buClrTx/>
                <a:buSzTx/>
                <a:buFontTx/>
                <a:buNone/>
              </a:pPr>
              <a:t>6</a:t>
            </a:fld>
            <a:endParaRPr lang="en-US" altLang="zh-CN" sz="2000">
              <a:solidFill>
                <a:srgbClr val="006600"/>
              </a:solidFill>
              <a:latin typeface="Courier New" panose="02070309020205020404" pitchFamily="49" charset="0"/>
              <a:ea typeface="华文新魏" panose="02010800040101010101" pitchFamily="2" charset="-122"/>
            </a:endParaRPr>
          </a:p>
        </p:txBody>
      </p:sp>
      <p:sp>
        <p:nvSpPr>
          <p:cNvPr id="6" name="TextBox 5">
            <a:extLst>
              <a:ext uri="{FF2B5EF4-FFF2-40B4-BE49-F238E27FC236}">
                <a16:creationId xmlns:a16="http://schemas.microsoft.com/office/drawing/2014/main" id="{18916660-46E5-474C-9FFD-F190FB857D6C}"/>
              </a:ext>
            </a:extLst>
          </p:cNvPr>
          <p:cNvSpPr txBox="1">
            <a:spLocks noChangeArrowheads="1"/>
          </p:cNvSpPr>
          <p:nvPr/>
        </p:nvSpPr>
        <p:spPr bwMode="auto">
          <a:xfrm>
            <a:off x="7766050" y="827088"/>
            <a:ext cx="904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zh-CN" altLang="en-US" sz="1800">
                <a:solidFill>
                  <a:srgbClr val="C00000"/>
                </a:solidFill>
                <a:latin typeface="Arial" panose="020B0604020202020204" pitchFamily="34" charset="0"/>
                <a:ea typeface="黑体" panose="02010609060101010101" pitchFamily="49" charset="-122"/>
              </a:rPr>
              <a:t>搜索</a:t>
            </a:r>
            <a:r>
              <a:rPr lang="en-US" altLang="zh-CN" sz="1800">
                <a:solidFill>
                  <a:srgbClr val="C00000"/>
                </a:solidFill>
                <a:latin typeface="Arial" panose="020B0604020202020204" pitchFamily="34" charset="0"/>
                <a:ea typeface="黑体" panose="02010609060101010101" pitchFamily="49" charset="-122"/>
              </a:rPr>
              <a:t>40</a:t>
            </a:r>
            <a:endParaRPr lang="zh-CN" altLang="en-US" sz="1800">
              <a:solidFill>
                <a:srgbClr val="C00000"/>
              </a:solidFill>
              <a:latin typeface="Arial" panose="020B0604020202020204" pitchFamily="34" charset="0"/>
              <a:ea typeface="黑体" panose="02010609060101010101" pitchFamily="49" charset="-122"/>
            </a:endParaRPr>
          </a:p>
        </p:txBody>
      </p:sp>
      <p:grpSp>
        <p:nvGrpSpPr>
          <p:cNvPr id="2" name="组合 11">
            <a:extLst>
              <a:ext uri="{FF2B5EF4-FFF2-40B4-BE49-F238E27FC236}">
                <a16:creationId xmlns:a16="http://schemas.microsoft.com/office/drawing/2014/main" id="{467A7F38-8382-4F46-8225-420EA70EC81D}"/>
              </a:ext>
            </a:extLst>
          </p:cNvPr>
          <p:cNvGrpSpPr>
            <a:grpSpLocks/>
          </p:cNvGrpSpPr>
          <p:nvPr/>
        </p:nvGrpSpPr>
        <p:grpSpPr bwMode="auto">
          <a:xfrm>
            <a:off x="6218238" y="2024063"/>
            <a:ext cx="482600" cy="587375"/>
            <a:chOff x="1661739" y="5002243"/>
            <a:chExt cx="482824" cy="586997"/>
          </a:xfrm>
        </p:grpSpPr>
        <p:sp>
          <p:nvSpPr>
            <p:cNvPr id="11362" name="TextBox 6">
              <a:extLst>
                <a:ext uri="{FF2B5EF4-FFF2-40B4-BE49-F238E27FC236}">
                  <a16:creationId xmlns:a16="http://schemas.microsoft.com/office/drawing/2014/main" id="{F967E3A2-DCAC-4E3C-BFA0-21C45E0B4DAA}"/>
                </a:ext>
              </a:extLst>
            </p:cNvPr>
            <p:cNvSpPr txBox="1">
              <a:spLocks noChangeArrowheads="1"/>
            </p:cNvSpPr>
            <p:nvPr/>
          </p:nvSpPr>
          <p:spPr bwMode="auto">
            <a:xfrm>
              <a:off x="1661739" y="5281463"/>
              <a:ext cx="4828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low</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9" name="直接箭头连接符 8">
              <a:extLst>
                <a:ext uri="{FF2B5EF4-FFF2-40B4-BE49-F238E27FC236}">
                  <a16:creationId xmlns:a16="http://schemas.microsoft.com/office/drawing/2014/main" id="{3FE83694-B454-4F97-B13B-83B62988C6AE}"/>
                </a:ext>
              </a:extLst>
            </p:cNvPr>
            <p:cNvCxnSpPr/>
            <p:nvPr/>
          </p:nvCxnSpPr>
          <p:spPr bwMode="auto">
            <a:xfrm flipV="1">
              <a:off x="1903151" y="5002243"/>
              <a:ext cx="0" cy="334746"/>
            </a:xfrm>
            <a:prstGeom prst="straightConnector1">
              <a:avLst/>
            </a:prstGeom>
            <a:ln w="19050">
              <a:solidFill>
                <a:srgbClr val="000099"/>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组合 14">
            <a:extLst>
              <a:ext uri="{FF2B5EF4-FFF2-40B4-BE49-F238E27FC236}">
                <a16:creationId xmlns:a16="http://schemas.microsoft.com/office/drawing/2014/main" id="{60CE87B0-8F60-44A1-81C9-FD8B12DE6DA9}"/>
              </a:ext>
            </a:extLst>
          </p:cNvPr>
          <p:cNvGrpSpPr>
            <a:grpSpLocks/>
          </p:cNvGrpSpPr>
          <p:nvPr/>
        </p:nvGrpSpPr>
        <p:grpSpPr bwMode="auto">
          <a:xfrm>
            <a:off x="7096125" y="2024063"/>
            <a:ext cx="504825" cy="612775"/>
            <a:chOff x="2858455" y="4977173"/>
            <a:chExt cx="503664" cy="612067"/>
          </a:xfrm>
        </p:grpSpPr>
        <p:sp>
          <p:nvSpPr>
            <p:cNvPr id="11360" name="TextBox 43">
              <a:extLst>
                <a:ext uri="{FF2B5EF4-FFF2-40B4-BE49-F238E27FC236}">
                  <a16:creationId xmlns:a16="http://schemas.microsoft.com/office/drawing/2014/main" id="{ACE8DB0D-F42A-4EAE-BFC6-518DA1C4CDBA}"/>
                </a:ext>
              </a:extLst>
            </p:cNvPr>
            <p:cNvSpPr txBox="1">
              <a:spLocks noChangeArrowheads="1"/>
            </p:cNvSpPr>
            <p:nvPr/>
          </p:nvSpPr>
          <p:spPr bwMode="auto">
            <a:xfrm>
              <a:off x="2858455" y="5281463"/>
              <a:ext cx="5036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mid</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45" name="直接箭头连接符 44">
              <a:extLst>
                <a:ext uri="{FF2B5EF4-FFF2-40B4-BE49-F238E27FC236}">
                  <a16:creationId xmlns:a16="http://schemas.microsoft.com/office/drawing/2014/main" id="{54C172DB-5210-41C3-909B-04F99B962D46}"/>
                </a:ext>
              </a:extLst>
            </p:cNvPr>
            <p:cNvCxnSpPr/>
            <p:nvPr/>
          </p:nvCxnSpPr>
          <p:spPr bwMode="auto">
            <a:xfrm flipV="1">
              <a:off x="3077026" y="4977173"/>
              <a:ext cx="0" cy="359946"/>
            </a:xfrm>
            <a:prstGeom prst="straightConnector1">
              <a:avLst/>
            </a:prstGeom>
            <a:ln w="19050">
              <a:solidFill>
                <a:srgbClr val="000099"/>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组合 15">
            <a:extLst>
              <a:ext uri="{FF2B5EF4-FFF2-40B4-BE49-F238E27FC236}">
                <a16:creationId xmlns:a16="http://schemas.microsoft.com/office/drawing/2014/main" id="{DAE4C7AB-A10E-4825-95CE-8C1A30671D6A}"/>
              </a:ext>
            </a:extLst>
          </p:cNvPr>
          <p:cNvGrpSpPr>
            <a:grpSpLocks/>
          </p:cNvGrpSpPr>
          <p:nvPr/>
        </p:nvGrpSpPr>
        <p:grpSpPr bwMode="auto">
          <a:xfrm>
            <a:off x="8393113" y="2024063"/>
            <a:ext cx="561975" cy="612775"/>
            <a:chOff x="3953830" y="4977173"/>
            <a:chExt cx="561372" cy="612067"/>
          </a:xfrm>
        </p:grpSpPr>
        <p:sp>
          <p:nvSpPr>
            <p:cNvPr id="11358" name="TextBox 42">
              <a:extLst>
                <a:ext uri="{FF2B5EF4-FFF2-40B4-BE49-F238E27FC236}">
                  <a16:creationId xmlns:a16="http://schemas.microsoft.com/office/drawing/2014/main" id="{9D20D085-6CB6-4777-B790-22EB79BED404}"/>
                </a:ext>
              </a:extLst>
            </p:cNvPr>
            <p:cNvSpPr txBox="1">
              <a:spLocks noChangeArrowheads="1"/>
            </p:cNvSpPr>
            <p:nvPr/>
          </p:nvSpPr>
          <p:spPr bwMode="auto">
            <a:xfrm>
              <a:off x="3953830" y="5281463"/>
              <a:ext cx="5613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high</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46" name="直接箭头连接符 45">
              <a:extLst>
                <a:ext uri="{FF2B5EF4-FFF2-40B4-BE49-F238E27FC236}">
                  <a16:creationId xmlns:a16="http://schemas.microsoft.com/office/drawing/2014/main" id="{D07000D0-D3F5-416B-821A-3D84630B83F9}"/>
                </a:ext>
              </a:extLst>
            </p:cNvPr>
            <p:cNvCxnSpPr/>
            <p:nvPr/>
          </p:nvCxnSpPr>
          <p:spPr bwMode="auto">
            <a:xfrm flipV="1">
              <a:off x="4217072" y="4977173"/>
              <a:ext cx="0" cy="359946"/>
            </a:xfrm>
            <a:prstGeom prst="straightConnector1">
              <a:avLst/>
            </a:prstGeom>
            <a:ln w="19050">
              <a:solidFill>
                <a:srgbClr val="000099"/>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组合 125">
            <a:extLst>
              <a:ext uri="{FF2B5EF4-FFF2-40B4-BE49-F238E27FC236}">
                <a16:creationId xmlns:a16="http://schemas.microsoft.com/office/drawing/2014/main" id="{B5EEE544-4ABC-4B1B-8FDC-C41672695EC2}"/>
              </a:ext>
            </a:extLst>
          </p:cNvPr>
          <p:cNvGrpSpPr>
            <a:grpSpLocks/>
          </p:cNvGrpSpPr>
          <p:nvPr/>
        </p:nvGrpSpPr>
        <p:grpSpPr bwMode="auto">
          <a:xfrm>
            <a:off x="6232525" y="1330325"/>
            <a:ext cx="2628900" cy="657225"/>
            <a:chOff x="6232102" y="1330681"/>
            <a:chExt cx="2629508" cy="656526"/>
          </a:xfrm>
        </p:grpSpPr>
        <p:grpSp>
          <p:nvGrpSpPr>
            <p:cNvPr id="11338" name="组合 4">
              <a:extLst>
                <a:ext uri="{FF2B5EF4-FFF2-40B4-BE49-F238E27FC236}">
                  <a16:creationId xmlns:a16="http://schemas.microsoft.com/office/drawing/2014/main" id="{661409BB-E8FD-4912-9829-4E280373ECB5}"/>
                </a:ext>
              </a:extLst>
            </p:cNvPr>
            <p:cNvGrpSpPr>
              <a:grpSpLocks/>
            </p:cNvGrpSpPr>
            <p:nvPr/>
          </p:nvGrpSpPr>
          <p:grpSpPr bwMode="auto">
            <a:xfrm>
              <a:off x="6232102" y="1617319"/>
              <a:ext cx="2628900" cy="369888"/>
              <a:chOff x="1367644" y="4833155"/>
              <a:chExt cx="2628900" cy="369888"/>
            </a:xfrm>
          </p:grpSpPr>
          <p:grpSp>
            <p:nvGrpSpPr>
              <p:cNvPr id="11349" name="组合 59">
                <a:extLst>
                  <a:ext uri="{FF2B5EF4-FFF2-40B4-BE49-F238E27FC236}">
                    <a16:creationId xmlns:a16="http://schemas.microsoft.com/office/drawing/2014/main" id="{47A63BBC-9BBF-40A2-8F38-45EA80AEAE25}"/>
                  </a:ext>
                </a:extLst>
              </p:cNvPr>
              <p:cNvGrpSpPr>
                <a:grpSpLocks/>
              </p:cNvGrpSpPr>
              <p:nvPr/>
            </p:nvGrpSpPr>
            <p:grpSpPr bwMode="auto">
              <a:xfrm>
                <a:off x="1367644" y="4833156"/>
                <a:ext cx="876300" cy="369887"/>
                <a:chOff x="3549637" y="2954331"/>
                <a:chExt cx="876310" cy="369332"/>
              </a:xfrm>
            </p:grpSpPr>
            <p:sp>
              <p:nvSpPr>
                <p:cNvPr id="11356" name="TextBox 61">
                  <a:extLst>
                    <a:ext uri="{FF2B5EF4-FFF2-40B4-BE49-F238E27FC236}">
                      <a16:creationId xmlns:a16="http://schemas.microsoft.com/office/drawing/2014/main" id="{4F1B9B27-65C2-4087-965F-83A938450609}"/>
                    </a:ext>
                  </a:extLst>
                </p:cNvPr>
                <p:cNvSpPr txBox="1">
                  <a:spLocks noChangeArrowheads="1"/>
                </p:cNvSpPr>
                <p:nvPr/>
              </p:nvSpPr>
              <p:spPr bwMode="auto">
                <a:xfrm>
                  <a:off x="3549637"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10</a:t>
                  </a:r>
                  <a:endParaRPr lang="zh-CN" altLang="en-US" sz="1800">
                    <a:latin typeface="Arial" panose="020B0604020202020204" pitchFamily="34" charset="0"/>
                    <a:ea typeface="黑体" panose="02010609060101010101" pitchFamily="49" charset="-122"/>
                  </a:endParaRPr>
                </a:p>
              </p:txBody>
            </p:sp>
            <p:sp>
              <p:nvSpPr>
                <p:cNvPr id="11357" name="TextBox 62">
                  <a:extLst>
                    <a:ext uri="{FF2B5EF4-FFF2-40B4-BE49-F238E27FC236}">
                      <a16:creationId xmlns:a16="http://schemas.microsoft.com/office/drawing/2014/main" id="{299386E9-9FDA-499E-8B32-43B12A9E469F}"/>
                    </a:ext>
                  </a:extLst>
                </p:cNvPr>
                <p:cNvSpPr txBox="1">
                  <a:spLocks noChangeArrowheads="1"/>
                </p:cNvSpPr>
                <p:nvPr/>
              </p:nvSpPr>
              <p:spPr bwMode="auto">
                <a:xfrm>
                  <a:off x="3987792"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20</a:t>
                  </a:r>
                  <a:endParaRPr lang="zh-CN" altLang="en-US" sz="1800">
                    <a:latin typeface="Arial" panose="020B0604020202020204" pitchFamily="34" charset="0"/>
                    <a:ea typeface="黑体" panose="02010609060101010101" pitchFamily="49" charset="-122"/>
                  </a:endParaRPr>
                </a:p>
              </p:txBody>
            </p:sp>
          </p:grpSp>
          <p:grpSp>
            <p:nvGrpSpPr>
              <p:cNvPr id="11350" name="组合 59">
                <a:extLst>
                  <a:ext uri="{FF2B5EF4-FFF2-40B4-BE49-F238E27FC236}">
                    <a16:creationId xmlns:a16="http://schemas.microsoft.com/office/drawing/2014/main" id="{97EF74E2-ADEB-4F55-BFE6-C0B4C44F100A}"/>
                  </a:ext>
                </a:extLst>
              </p:cNvPr>
              <p:cNvGrpSpPr>
                <a:grpSpLocks/>
              </p:cNvGrpSpPr>
              <p:nvPr/>
            </p:nvGrpSpPr>
            <p:grpSpPr bwMode="auto">
              <a:xfrm>
                <a:off x="2243944" y="4833156"/>
                <a:ext cx="876300" cy="369887"/>
                <a:chOff x="3549637" y="2954331"/>
                <a:chExt cx="876310" cy="369332"/>
              </a:xfrm>
            </p:grpSpPr>
            <p:sp>
              <p:nvSpPr>
                <p:cNvPr id="11354" name="TextBox 61">
                  <a:extLst>
                    <a:ext uri="{FF2B5EF4-FFF2-40B4-BE49-F238E27FC236}">
                      <a16:creationId xmlns:a16="http://schemas.microsoft.com/office/drawing/2014/main" id="{8AE405CF-0D88-465E-9FD3-E731CC9D171B}"/>
                    </a:ext>
                  </a:extLst>
                </p:cNvPr>
                <p:cNvSpPr txBox="1">
                  <a:spLocks noChangeArrowheads="1"/>
                </p:cNvSpPr>
                <p:nvPr/>
              </p:nvSpPr>
              <p:spPr bwMode="auto">
                <a:xfrm>
                  <a:off x="3549637"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30</a:t>
                  </a:r>
                  <a:endParaRPr lang="zh-CN" altLang="en-US" sz="1800">
                    <a:latin typeface="Arial" panose="020B0604020202020204" pitchFamily="34" charset="0"/>
                    <a:ea typeface="黑体" panose="02010609060101010101" pitchFamily="49" charset="-122"/>
                  </a:endParaRPr>
                </a:p>
              </p:txBody>
            </p:sp>
            <p:sp>
              <p:nvSpPr>
                <p:cNvPr id="11355" name="TextBox 62">
                  <a:extLst>
                    <a:ext uri="{FF2B5EF4-FFF2-40B4-BE49-F238E27FC236}">
                      <a16:creationId xmlns:a16="http://schemas.microsoft.com/office/drawing/2014/main" id="{076CB74E-16B5-44A0-9437-D74DDA066CD2}"/>
                    </a:ext>
                  </a:extLst>
                </p:cNvPr>
                <p:cNvSpPr txBox="1">
                  <a:spLocks noChangeArrowheads="1"/>
                </p:cNvSpPr>
                <p:nvPr/>
              </p:nvSpPr>
              <p:spPr bwMode="auto">
                <a:xfrm>
                  <a:off x="3987792"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40</a:t>
                  </a:r>
                  <a:endParaRPr lang="zh-CN" altLang="en-US" sz="1800">
                    <a:latin typeface="Arial" panose="020B0604020202020204" pitchFamily="34" charset="0"/>
                    <a:ea typeface="黑体" panose="02010609060101010101" pitchFamily="49" charset="-122"/>
                  </a:endParaRPr>
                </a:p>
              </p:txBody>
            </p:sp>
          </p:grpSp>
          <p:grpSp>
            <p:nvGrpSpPr>
              <p:cNvPr id="11351" name="组合 59">
                <a:extLst>
                  <a:ext uri="{FF2B5EF4-FFF2-40B4-BE49-F238E27FC236}">
                    <a16:creationId xmlns:a16="http://schemas.microsoft.com/office/drawing/2014/main" id="{CFEFF666-8560-4015-A927-12F08B5EED21}"/>
                  </a:ext>
                </a:extLst>
              </p:cNvPr>
              <p:cNvGrpSpPr>
                <a:grpSpLocks/>
              </p:cNvGrpSpPr>
              <p:nvPr/>
            </p:nvGrpSpPr>
            <p:grpSpPr bwMode="auto">
              <a:xfrm>
                <a:off x="3120244" y="4833155"/>
                <a:ext cx="876300" cy="369887"/>
                <a:chOff x="3549637" y="2954331"/>
                <a:chExt cx="876310" cy="369332"/>
              </a:xfrm>
            </p:grpSpPr>
            <p:sp>
              <p:nvSpPr>
                <p:cNvPr id="11352" name="TextBox 61">
                  <a:extLst>
                    <a:ext uri="{FF2B5EF4-FFF2-40B4-BE49-F238E27FC236}">
                      <a16:creationId xmlns:a16="http://schemas.microsoft.com/office/drawing/2014/main" id="{8402EDF3-985C-4D3B-8E79-E53EA78BB6C9}"/>
                    </a:ext>
                  </a:extLst>
                </p:cNvPr>
                <p:cNvSpPr txBox="1">
                  <a:spLocks noChangeArrowheads="1"/>
                </p:cNvSpPr>
                <p:nvPr/>
              </p:nvSpPr>
              <p:spPr bwMode="auto">
                <a:xfrm>
                  <a:off x="3549637"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50</a:t>
                  </a:r>
                  <a:endParaRPr lang="zh-CN" altLang="en-US" sz="1800">
                    <a:latin typeface="Arial" panose="020B0604020202020204" pitchFamily="34" charset="0"/>
                    <a:ea typeface="黑体" panose="02010609060101010101" pitchFamily="49" charset="-122"/>
                  </a:endParaRPr>
                </a:p>
              </p:txBody>
            </p:sp>
            <p:sp>
              <p:nvSpPr>
                <p:cNvPr id="11353" name="TextBox 62">
                  <a:extLst>
                    <a:ext uri="{FF2B5EF4-FFF2-40B4-BE49-F238E27FC236}">
                      <a16:creationId xmlns:a16="http://schemas.microsoft.com/office/drawing/2014/main" id="{07F97A19-8B79-4E26-87B0-A1557424A637}"/>
                    </a:ext>
                  </a:extLst>
                </p:cNvPr>
                <p:cNvSpPr txBox="1">
                  <a:spLocks noChangeArrowheads="1"/>
                </p:cNvSpPr>
                <p:nvPr/>
              </p:nvSpPr>
              <p:spPr bwMode="auto">
                <a:xfrm>
                  <a:off x="3987792"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60</a:t>
                  </a:r>
                  <a:endParaRPr lang="zh-CN" altLang="en-US" sz="1800">
                    <a:latin typeface="Arial" panose="020B0604020202020204" pitchFamily="34" charset="0"/>
                    <a:ea typeface="黑体" panose="02010609060101010101" pitchFamily="49" charset="-122"/>
                  </a:endParaRPr>
                </a:p>
              </p:txBody>
            </p:sp>
          </p:grpSp>
        </p:grpSp>
        <p:grpSp>
          <p:nvGrpSpPr>
            <p:cNvPr id="11339" name="组合 46">
              <a:extLst>
                <a:ext uri="{FF2B5EF4-FFF2-40B4-BE49-F238E27FC236}">
                  <a16:creationId xmlns:a16="http://schemas.microsoft.com/office/drawing/2014/main" id="{2FF66ABE-0D5C-4B64-B2F1-602753E1F6CE}"/>
                </a:ext>
              </a:extLst>
            </p:cNvPr>
            <p:cNvGrpSpPr>
              <a:grpSpLocks/>
            </p:cNvGrpSpPr>
            <p:nvPr/>
          </p:nvGrpSpPr>
          <p:grpSpPr bwMode="auto">
            <a:xfrm>
              <a:off x="6232710" y="1330681"/>
              <a:ext cx="2628900" cy="369888"/>
              <a:chOff x="1367644" y="4833155"/>
              <a:chExt cx="2628900" cy="369888"/>
            </a:xfrm>
          </p:grpSpPr>
          <p:grpSp>
            <p:nvGrpSpPr>
              <p:cNvPr id="11340" name="组合 59">
                <a:extLst>
                  <a:ext uri="{FF2B5EF4-FFF2-40B4-BE49-F238E27FC236}">
                    <a16:creationId xmlns:a16="http://schemas.microsoft.com/office/drawing/2014/main" id="{272E4AA2-CD95-4FAC-839A-044D644AA339}"/>
                  </a:ext>
                </a:extLst>
              </p:cNvPr>
              <p:cNvGrpSpPr>
                <a:grpSpLocks/>
              </p:cNvGrpSpPr>
              <p:nvPr/>
            </p:nvGrpSpPr>
            <p:grpSpPr bwMode="auto">
              <a:xfrm>
                <a:off x="1367644" y="4833156"/>
                <a:ext cx="876300" cy="369887"/>
                <a:chOff x="3549637" y="2954331"/>
                <a:chExt cx="876310" cy="369332"/>
              </a:xfrm>
            </p:grpSpPr>
            <p:sp>
              <p:nvSpPr>
                <p:cNvPr id="11347" name="TextBox 61">
                  <a:extLst>
                    <a:ext uri="{FF2B5EF4-FFF2-40B4-BE49-F238E27FC236}">
                      <a16:creationId xmlns:a16="http://schemas.microsoft.com/office/drawing/2014/main" id="{FE22B33D-5C85-48DE-A741-4C56C7866C8C}"/>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0</a:t>
                  </a:r>
                  <a:endParaRPr lang="zh-CN" altLang="en-US" sz="1400">
                    <a:latin typeface="Arial" panose="020B0604020202020204" pitchFamily="34" charset="0"/>
                    <a:ea typeface="黑体" panose="02010609060101010101" pitchFamily="49" charset="-122"/>
                  </a:endParaRPr>
                </a:p>
              </p:txBody>
            </p:sp>
            <p:sp>
              <p:nvSpPr>
                <p:cNvPr id="11348" name="TextBox 62">
                  <a:extLst>
                    <a:ext uri="{FF2B5EF4-FFF2-40B4-BE49-F238E27FC236}">
                      <a16:creationId xmlns:a16="http://schemas.microsoft.com/office/drawing/2014/main" id="{4BFCBFA0-C78B-48E7-8CD4-59A0E4560379}"/>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1</a:t>
                  </a:r>
                  <a:endParaRPr lang="zh-CN" altLang="en-US" sz="1400">
                    <a:latin typeface="Arial" panose="020B0604020202020204" pitchFamily="34" charset="0"/>
                    <a:ea typeface="黑体" panose="02010609060101010101" pitchFamily="49" charset="-122"/>
                  </a:endParaRPr>
                </a:p>
              </p:txBody>
            </p:sp>
          </p:grpSp>
          <p:grpSp>
            <p:nvGrpSpPr>
              <p:cNvPr id="11341" name="组合 59">
                <a:extLst>
                  <a:ext uri="{FF2B5EF4-FFF2-40B4-BE49-F238E27FC236}">
                    <a16:creationId xmlns:a16="http://schemas.microsoft.com/office/drawing/2014/main" id="{9C7893D1-DABF-407A-A935-33E558FF889A}"/>
                  </a:ext>
                </a:extLst>
              </p:cNvPr>
              <p:cNvGrpSpPr>
                <a:grpSpLocks/>
              </p:cNvGrpSpPr>
              <p:nvPr/>
            </p:nvGrpSpPr>
            <p:grpSpPr bwMode="auto">
              <a:xfrm>
                <a:off x="2243944" y="4833156"/>
                <a:ext cx="876300" cy="369887"/>
                <a:chOff x="3549637" y="2954331"/>
                <a:chExt cx="876310" cy="369332"/>
              </a:xfrm>
            </p:grpSpPr>
            <p:sp>
              <p:nvSpPr>
                <p:cNvPr id="11345" name="TextBox 61">
                  <a:extLst>
                    <a:ext uri="{FF2B5EF4-FFF2-40B4-BE49-F238E27FC236}">
                      <a16:creationId xmlns:a16="http://schemas.microsoft.com/office/drawing/2014/main" id="{B845F108-05B5-443D-ACD8-D32F7660B1D3}"/>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2</a:t>
                  </a:r>
                  <a:endParaRPr lang="zh-CN" altLang="en-US" sz="1400">
                    <a:latin typeface="Arial" panose="020B0604020202020204" pitchFamily="34" charset="0"/>
                    <a:ea typeface="黑体" panose="02010609060101010101" pitchFamily="49" charset="-122"/>
                  </a:endParaRPr>
                </a:p>
              </p:txBody>
            </p:sp>
            <p:sp>
              <p:nvSpPr>
                <p:cNvPr id="11346" name="TextBox 62">
                  <a:extLst>
                    <a:ext uri="{FF2B5EF4-FFF2-40B4-BE49-F238E27FC236}">
                      <a16:creationId xmlns:a16="http://schemas.microsoft.com/office/drawing/2014/main" id="{313C0DA2-7673-4F62-AEEE-85AA653F143D}"/>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3</a:t>
                  </a:r>
                  <a:endParaRPr lang="zh-CN" altLang="en-US" sz="1400">
                    <a:latin typeface="Arial" panose="020B0604020202020204" pitchFamily="34" charset="0"/>
                    <a:ea typeface="黑体" panose="02010609060101010101" pitchFamily="49" charset="-122"/>
                  </a:endParaRPr>
                </a:p>
              </p:txBody>
            </p:sp>
          </p:grpSp>
          <p:grpSp>
            <p:nvGrpSpPr>
              <p:cNvPr id="11342" name="组合 59">
                <a:extLst>
                  <a:ext uri="{FF2B5EF4-FFF2-40B4-BE49-F238E27FC236}">
                    <a16:creationId xmlns:a16="http://schemas.microsoft.com/office/drawing/2014/main" id="{91715671-F52C-4F46-B8E7-10CF2A93BC75}"/>
                  </a:ext>
                </a:extLst>
              </p:cNvPr>
              <p:cNvGrpSpPr>
                <a:grpSpLocks/>
              </p:cNvGrpSpPr>
              <p:nvPr/>
            </p:nvGrpSpPr>
            <p:grpSpPr bwMode="auto">
              <a:xfrm>
                <a:off x="3120244" y="4833155"/>
                <a:ext cx="876300" cy="369887"/>
                <a:chOff x="3549637" y="2954331"/>
                <a:chExt cx="876310" cy="369332"/>
              </a:xfrm>
            </p:grpSpPr>
            <p:sp>
              <p:nvSpPr>
                <p:cNvPr id="11343" name="TextBox 61">
                  <a:extLst>
                    <a:ext uri="{FF2B5EF4-FFF2-40B4-BE49-F238E27FC236}">
                      <a16:creationId xmlns:a16="http://schemas.microsoft.com/office/drawing/2014/main" id="{4BA54276-DC7A-4202-8177-FFF6B066A2D4}"/>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4</a:t>
                  </a:r>
                  <a:endParaRPr lang="zh-CN" altLang="en-US" sz="1400">
                    <a:latin typeface="Arial" panose="020B0604020202020204" pitchFamily="34" charset="0"/>
                    <a:ea typeface="黑体" panose="02010609060101010101" pitchFamily="49" charset="-122"/>
                  </a:endParaRPr>
                </a:p>
              </p:txBody>
            </p:sp>
            <p:sp>
              <p:nvSpPr>
                <p:cNvPr id="11344" name="TextBox 62">
                  <a:extLst>
                    <a:ext uri="{FF2B5EF4-FFF2-40B4-BE49-F238E27FC236}">
                      <a16:creationId xmlns:a16="http://schemas.microsoft.com/office/drawing/2014/main" id="{865E34B0-40B8-4064-BC5F-ADDEA21811EA}"/>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5</a:t>
                  </a:r>
                  <a:endParaRPr lang="zh-CN" altLang="en-US" sz="1400">
                    <a:latin typeface="Arial" panose="020B0604020202020204" pitchFamily="34" charset="0"/>
                    <a:ea typeface="黑体" panose="02010609060101010101" pitchFamily="49" charset="-122"/>
                  </a:endParaRPr>
                </a:p>
              </p:txBody>
            </p:sp>
          </p:grpSp>
        </p:grpSp>
      </p:grpSp>
      <p:grpSp>
        <p:nvGrpSpPr>
          <p:cNvPr id="16" name="组合 56">
            <a:extLst>
              <a:ext uri="{FF2B5EF4-FFF2-40B4-BE49-F238E27FC236}">
                <a16:creationId xmlns:a16="http://schemas.microsoft.com/office/drawing/2014/main" id="{B5F5E5CF-FEE8-4931-9361-7D4DF9010CBF}"/>
              </a:ext>
            </a:extLst>
          </p:cNvPr>
          <p:cNvGrpSpPr>
            <a:grpSpLocks/>
          </p:cNvGrpSpPr>
          <p:nvPr/>
        </p:nvGrpSpPr>
        <p:grpSpPr bwMode="auto">
          <a:xfrm>
            <a:off x="7499350" y="3824288"/>
            <a:ext cx="484188" cy="587375"/>
            <a:chOff x="1661739" y="5002243"/>
            <a:chExt cx="482824" cy="586997"/>
          </a:xfrm>
        </p:grpSpPr>
        <p:sp>
          <p:nvSpPr>
            <p:cNvPr id="11336" name="TextBox 57">
              <a:extLst>
                <a:ext uri="{FF2B5EF4-FFF2-40B4-BE49-F238E27FC236}">
                  <a16:creationId xmlns:a16="http://schemas.microsoft.com/office/drawing/2014/main" id="{B4631E1A-FB76-4C64-A89B-3769DB9EC1CD}"/>
                </a:ext>
              </a:extLst>
            </p:cNvPr>
            <p:cNvSpPr txBox="1">
              <a:spLocks noChangeArrowheads="1"/>
            </p:cNvSpPr>
            <p:nvPr/>
          </p:nvSpPr>
          <p:spPr bwMode="auto">
            <a:xfrm>
              <a:off x="1661739" y="5281463"/>
              <a:ext cx="4828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low</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59" name="直接箭头连接符 58">
              <a:extLst>
                <a:ext uri="{FF2B5EF4-FFF2-40B4-BE49-F238E27FC236}">
                  <a16:creationId xmlns:a16="http://schemas.microsoft.com/office/drawing/2014/main" id="{BB621D6B-D6E2-4F63-AA02-0CBC8B3B7CE5}"/>
                </a:ext>
              </a:extLst>
            </p:cNvPr>
            <p:cNvCxnSpPr/>
            <p:nvPr/>
          </p:nvCxnSpPr>
          <p:spPr bwMode="auto">
            <a:xfrm flipV="1">
              <a:off x="1903943" y="5002243"/>
              <a:ext cx="0" cy="334746"/>
            </a:xfrm>
            <a:prstGeom prst="straightConnector1">
              <a:avLst/>
            </a:prstGeom>
            <a:ln w="19050">
              <a:solidFill>
                <a:srgbClr val="000099"/>
              </a:solidFill>
              <a:tailEnd type="arrow"/>
            </a:ln>
          </p:spPr>
          <p:style>
            <a:lnRef idx="1">
              <a:schemeClr val="accent1"/>
            </a:lnRef>
            <a:fillRef idx="0">
              <a:schemeClr val="accent1"/>
            </a:fillRef>
            <a:effectRef idx="0">
              <a:schemeClr val="accent1"/>
            </a:effectRef>
            <a:fontRef idx="minor">
              <a:schemeClr val="tx1"/>
            </a:fontRef>
          </p:style>
        </p:cxnSp>
      </p:grpSp>
      <p:grpSp>
        <p:nvGrpSpPr>
          <p:cNvPr id="17" name="组合 59">
            <a:extLst>
              <a:ext uri="{FF2B5EF4-FFF2-40B4-BE49-F238E27FC236}">
                <a16:creationId xmlns:a16="http://schemas.microsoft.com/office/drawing/2014/main" id="{02DC77AF-F8AB-4254-8808-DA459AFE0AE8}"/>
              </a:ext>
            </a:extLst>
          </p:cNvPr>
          <p:cNvGrpSpPr>
            <a:grpSpLocks/>
          </p:cNvGrpSpPr>
          <p:nvPr/>
        </p:nvGrpSpPr>
        <p:grpSpPr bwMode="auto">
          <a:xfrm>
            <a:off x="7967663" y="3824288"/>
            <a:ext cx="504825" cy="612775"/>
            <a:chOff x="2858455" y="4977173"/>
            <a:chExt cx="503664" cy="612067"/>
          </a:xfrm>
        </p:grpSpPr>
        <p:sp>
          <p:nvSpPr>
            <p:cNvPr id="11334" name="TextBox 60">
              <a:extLst>
                <a:ext uri="{FF2B5EF4-FFF2-40B4-BE49-F238E27FC236}">
                  <a16:creationId xmlns:a16="http://schemas.microsoft.com/office/drawing/2014/main" id="{28E89A2F-C0EC-42DC-9C69-ED2D7EAF9AAB}"/>
                </a:ext>
              </a:extLst>
            </p:cNvPr>
            <p:cNvSpPr txBox="1">
              <a:spLocks noChangeArrowheads="1"/>
            </p:cNvSpPr>
            <p:nvPr/>
          </p:nvSpPr>
          <p:spPr bwMode="auto">
            <a:xfrm>
              <a:off x="2858455" y="5281463"/>
              <a:ext cx="5036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mid</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62" name="直接箭头连接符 61">
              <a:extLst>
                <a:ext uri="{FF2B5EF4-FFF2-40B4-BE49-F238E27FC236}">
                  <a16:creationId xmlns:a16="http://schemas.microsoft.com/office/drawing/2014/main" id="{FD4A50DF-22FF-4B94-B44F-008EDEACCE36}"/>
                </a:ext>
              </a:extLst>
            </p:cNvPr>
            <p:cNvCxnSpPr/>
            <p:nvPr/>
          </p:nvCxnSpPr>
          <p:spPr bwMode="auto">
            <a:xfrm flipV="1">
              <a:off x="3077026" y="4977173"/>
              <a:ext cx="0" cy="359946"/>
            </a:xfrm>
            <a:prstGeom prst="straightConnector1">
              <a:avLst/>
            </a:prstGeom>
            <a:ln w="19050">
              <a:solidFill>
                <a:srgbClr val="000099"/>
              </a:solidFill>
              <a:tailEnd type="arrow"/>
            </a:ln>
          </p:spPr>
          <p:style>
            <a:lnRef idx="1">
              <a:schemeClr val="accent1"/>
            </a:lnRef>
            <a:fillRef idx="0">
              <a:schemeClr val="accent1"/>
            </a:fillRef>
            <a:effectRef idx="0">
              <a:schemeClr val="accent1"/>
            </a:effectRef>
            <a:fontRef idx="minor">
              <a:schemeClr val="tx1"/>
            </a:fontRef>
          </p:style>
        </p:cxnSp>
      </p:grpSp>
      <p:grpSp>
        <p:nvGrpSpPr>
          <p:cNvPr id="18" name="组合 62">
            <a:extLst>
              <a:ext uri="{FF2B5EF4-FFF2-40B4-BE49-F238E27FC236}">
                <a16:creationId xmlns:a16="http://schemas.microsoft.com/office/drawing/2014/main" id="{C96D09B4-EC59-48F9-8E57-6CDD253610B7}"/>
              </a:ext>
            </a:extLst>
          </p:cNvPr>
          <p:cNvGrpSpPr>
            <a:grpSpLocks/>
          </p:cNvGrpSpPr>
          <p:nvPr/>
        </p:nvGrpSpPr>
        <p:grpSpPr bwMode="auto">
          <a:xfrm>
            <a:off x="8378825" y="3824288"/>
            <a:ext cx="561975" cy="612775"/>
            <a:chOff x="3953830" y="4977173"/>
            <a:chExt cx="561372" cy="612067"/>
          </a:xfrm>
        </p:grpSpPr>
        <p:sp>
          <p:nvSpPr>
            <p:cNvPr id="11332" name="TextBox 63">
              <a:extLst>
                <a:ext uri="{FF2B5EF4-FFF2-40B4-BE49-F238E27FC236}">
                  <a16:creationId xmlns:a16="http://schemas.microsoft.com/office/drawing/2014/main" id="{AC93DBD2-9ADA-4CE4-822E-903085A061CE}"/>
                </a:ext>
              </a:extLst>
            </p:cNvPr>
            <p:cNvSpPr txBox="1">
              <a:spLocks noChangeArrowheads="1"/>
            </p:cNvSpPr>
            <p:nvPr/>
          </p:nvSpPr>
          <p:spPr bwMode="auto">
            <a:xfrm>
              <a:off x="3953830" y="5281463"/>
              <a:ext cx="5613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high</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65" name="直接箭头连接符 64">
              <a:extLst>
                <a:ext uri="{FF2B5EF4-FFF2-40B4-BE49-F238E27FC236}">
                  <a16:creationId xmlns:a16="http://schemas.microsoft.com/office/drawing/2014/main" id="{27B7D92B-3516-47EC-ACF2-BECED1B266B8}"/>
                </a:ext>
              </a:extLst>
            </p:cNvPr>
            <p:cNvCxnSpPr/>
            <p:nvPr/>
          </p:nvCxnSpPr>
          <p:spPr bwMode="auto">
            <a:xfrm flipV="1">
              <a:off x="4217072" y="4977173"/>
              <a:ext cx="0" cy="359946"/>
            </a:xfrm>
            <a:prstGeom prst="straightConnector1">
              <a:avLst/>
            </a:prstGeom>
            <a:ln w="19050">
              <a:solidFill>
                <a:srgbClr val="000099"/>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组合 126">
            <a:extLst>
              <a:ext uri="{FF2B5EF4-FFF2-40B4-BE49-F238E27FC236}">
                <a16:creationId xmlns:a16="http://schemas.microsoft.com/office/drawing/2014/main" id="{8D61E79B-2D76-41B6-A773-FB6BCF650373}"/>
              </a:ext>
            </a:extLst>
          </p:cNvPr>
          <p:cNvGrpSpPr>
            <a:grpSpLocks/>
          </p:cNvGrpSpPr>
          <p:nvPr/>
        </p:nvGrpSpPr>
        <p:grpSpPr bwMode="auto">
          <a:xfrm>
            <a:off x="6218238" y="3141663"/>
            <a:ext cx="2628900" cy="655637"/>
            <a:chOff x="6217938" y="3140968"/>
            <a:chExt cx="2629508" cy="656526"/>
          </a:xfrm>
        </p:grpSpPr>
        <p:grpSp>
          <p:nvGrpSpPr>
            <p:cNvPr id="11312" name="组合 66">
              <a:extLst>
                <a:ext uri="{FF2B5EF4-FFF2-40B4-BE49-F238E27FC236}">
                  <a16:creationId xmlns:a16="http://schemas.microsoft.com/office/drawing/2014/main" id="{2B541CA6-FE1B-49B7-A2D3-C0F9F6F7E7BA}"/>
                </a:ext>
              </a:extLst>
            </p:cNvPr>
            <p:cNvGrpSpPr>
              <a:grpSpLocks/>
            </p:cNvGrpSpPr>
            <p:nvPr/>
          </p:nvGrpSpPr>
          <p:grpSpPr bwMode="auto">
            <a:xfrm>
              <a:off x="6217938" y="3427606"/>
              <a:ext cx="2628900" cy="369888"/>
              <a:chOff x="1367644" y="4833155"/>
              <a:chExt cx="2628900" cy="369888"/>
            </a:xfrm>
          </p:grpSpPr>
          <p:grpSp>
            <p:nvGrpSpPr>
              <p:cNvPr id="11323" name="组合 59">
                <a:extLst>
                  <a:ext uri="{FF2B5EF4-FFF2-40B4-BE49-F238E27FC236}">
                    <a16:creationId xmlns:a16="http://schemas.microsoft.com/office/drawing/2014/main" id="{C512CEF1-15F4-4955-9790-ABAD4F77329D}"/>
                  </a:ext>
                </a:extLst>
              </p:cNvPr>
              <p:cNvGrpSpPr>
                <a:grpSpLocks/>
              </p:cNvGrpSpPr>
              <p:nvPr/>
            </p:nvGrpSpPr>
            <p:grpSpPr bwMode="auto">
              <a:xfrm>
                <a:off x="1367644" y="4833156"/>
                <a:ext cx="876300" cy="369887"/>
                <a:chOff x="3549637" y="2954331"/>
                <a:chExt cx="876310" cy="369332"/>
              </a:xfrm>
            </p:grpSpPr>
            <p:sp>
              <p:nvSpPr>
                <p:cNvPr id="11330" name="TextBox 61">
                  <a:extLst>
                    <a:ext uri="{FF2B5EF4-FFF2-40B4-BE49-F238E27FC236}">
                      <a16:creationId xmlns:a16="http://schemas.microsoft.com/office/drawing/2014/main" id="{5EB6C625-279B-4BF2-AA04-A9C027702A39}"/>
                    </a:ext>
                  </a:extLst>
                </p:cNvPr>
                <p:cNvSpPr txBox="1">
                  <a:spLocks noChangeArrowheads="1"/>
                </p:cNvSpPr>
                <p:nvPr/>
              </p:nvSpPr>
              <p:spPr bwMode="auto">
                <a:xfrm>
                  <a:off x="3549637"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10</a:t>
                  </a:r>
                  <a:endParaRPr lang="zh-CN" altLang="en-US" sz="1800">
                    <a:latin typeface="Arial" panose="020B0604020202020204" pitchFamily="34" charset="0"/>
                    <a:ea typeface="黑体" panose="02010609060101010101" pitchFamily="49" charset="-122"/>
                  </a:endParaRPr>
                </a:p>
              </p:txBody>
            </p:sp>
            <p:sp>
              <p:nvSpPr>
                <p:cNvPr id="11331" name="TextBox 62">
                  <a:extLst>
                    <a:ext uri="{FF2B5EF4-FFF2-40B4-BE49-F238E27FC236}">
                      <a16:creationId xmlns:a16="http://schemas.microsoft.com/office/drawing/2014/main" id="{B926B3B8-A49B-4816-B4F5-55FA75188927}"/>
                    </a:ext>
                  </a:extLst>
                </p:cNvPr>
                <p:cNvSpPr txBox="1">
                  <a:spLocks noChangeArrowheads="1"/>
                </p:cNvSpPr>
                <p:nvPr/>
              </p:nvSpPr>
              <p:spPr bwMode="auto">
                <a:xfrm>
                  <a:off x="3987792"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20</a:t>
                  </a:r>
                  <a:endParaRPr lang="zh-CN" altLang="en-US" sz="1800">
                    <a:latin typeface="Arial" panose="020B0604020202020204" pitchFamily="34" charset="0"/>
                    <a:ea typeface="黑体" panose="02010609060101010101" pitchFamily="49" charset="-122"/>
                  </a:endParaRPr>
                </a:p>
              </p:txBody>
            </p:sp>
          </p:grpSp>
          <p:grpSp>
            <p:nvGrpSpPr>
              <p:cNvPr id="11324" name="组合 59">
                <a:extLst>
                  <a:ext uri="{FF2B5EF4-FFF2-40B4-BE49-F238E27FC236}">
                    <a16:creationId xmlns:a16="http://schemas.microsoft.com/office/drawing/2014/main" id="{F4E2CED2-2415-47B5-9D8B-F5E192D30223}"/>
                  </a:ext>
                </a:extLst>
              </p:cNvPr>
              <p:cNvGrpSpPr>
                <a:grpSpLocks/>
              </p:cNvGrpSpPr>
              <p:nvPr/>
            </p:nvGrpSpPr>
            <p:grpSpPr bwMode="auto">
              <a:xfrm>
                <a:off x="2243944" y="4833156"/>
                <a:ext cx="876300" cy="369887"/>
                <a:chOff x="3549637" y="2954331"/>
                <a:chExt cx="876310" cy="369332"/>
              </a:xfrm>
            </p:grpSpPr>
            <p:sp>
              <p:nvSpPr>
                <p:cNvPr id="11328" name="TextBox 61">
                  <a:extLst>
                    <a:ext uri="{FF2B5EF4-FFF2-40B4-BE49-F238E27FC236}">
                      <a16:creationId xmlns:a16="http://schemas.microsoft.com/office/drawing/2014/main" id="{03443098-F9BC-4DC8-BD93-FC466FC958E5}"/>
                    </a:ext>
                  </a:extLst>
                </p:cNvPr>
                <p:cNvSpPr txBox="1">
                  <a:spLocks noChangeArrowheads="1"/>
                </p:cNvSpPr>
                <p:nvPr/>
              </p:nvSpPr>
              <p:spPr bwMode="auto">
                <a:xfrm>
                  <a:off x="3549637"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30</a:t>
                  </a:r>
                  <a:endParaRPr lang="zh-CN" altLang="en-US" sz="1800">
                    <a:latin typeface="Arial" panose="020B0604020202020204" pitchFamily="34" charset="0"/>
                    <a:ea typeface="黑体" panose="02010609060101010101" pitchFamily="49" charset="-122"/>
                  </a:endParaRPr>
                </a:p>
              </p:txBody>
            </p:sp>
            <p:sp>
              <p:nvSpPr>
                <p:cNvPr id="11329" name="TextBox 62">
                  <a:extLst>
                    <a:ext uri="{FF2B5EF4-FFF2-40B4-BE49-F238E27FC236}">
                      <a16:creationId xmlns:a16="http://schemas.microsoft.com/office/drawing/2014/main" id="{08131EDA-51D4-4BB3-B40D-E9E4CC3FE819}"/>
                    </a:ext>
                  </a:extLst>
                </p:cNvPr>
                <p:cNvSpPr txBox="1">
                  <a:spLocks noChangeArrowheads="1"/>
                </p:cNvSpPr>
                <p:nvPr/>
              </p:nvSpPr>
              <p:spPr bwMode="auto">
                <a:xfrm>
                  <a:off x="3987792"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40</a:t>
                  </a:r>
                  <a:endParaRPr lang="zh-CN" altLang="en-US" sz="1800">
                    <a:latin typeface="Arial" panose="020B0604020202020204" pitchFamily="34" charset="0"/>
                    <a:ea typeface="黑体" panose="02010609060101010101" pitchFamily="49" charset="-122"/>
                  </a:endParaRPr>
                </a:p>
              </p:txBody>
            </p:sp>
          </p:grpSp>
          <p:grpSp>
            <p:nvGrpSpPr>
              <p:cNvPr id="11325" name="组合 59">
                <a:extLst>
                  <a:ext uri="{FF2B5EF4-FFF2-40B4-BE49-F238E27FC236}">
                    <a16:creationId xmlns:a16="http://schemas.microsoft.com/office/drawing/2014/main" id="{A5DF5DE9-E900-406C-967A-6EFD3EE72278}"/>
                  </a:ext>
                </a:extLst>
              </p:cNvPr>
              <p:cNvGrpSpPr>
                <a:grpSpLocks/>
              </p:cNvGrpSpPr>
              <p:nvPr/>
            </p:nvGrpSpPr>
            <p:grpSpPr bwMode="auto">
              <a:xfrm>
                <a:off x="3120244" y="4833155"/>
                <a:ext cx="876300" cy="369887"/>
                <a:chOff x="3549637" y="2954331"/>
                <a:chExt cx="876310" cy="369332"/>
              </a:xfrm>
            </p:grpSpPr>
            <p:sp>
              <p:nvSpPr>
                <p:cNvPr id="11326" name="TextBox 61">
                  <a:extLst>
                    <a:ext uri="{FF2B5EF4-FFF2-40B4-BE49-F238E27FC236}">
                      <a16:creationId xmlns:a16="http://schemas.microsoft.com/office/drawing/2014/main" id="{3255AABE-1154-4EDF-A260-395A1B0EADA0}"/>
                    </a:ext>
                  </a:extLst>
                </p:cNvPr>
                <p:cNvSpPr txBox="1">
                  <a:spLocks noChangeArrowheads="1"/>
                </p:cNvSpPr>
                <p:nvPr/>
              </p:nvSpPr>
              <p:spPr bwMode="auto">
                <a:xfrm>
                  <a:off x="3549637"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50</a:t>
                  </a:r>
                  <a:endParaRPr lang="zh-CN" altLang="en-US" sz="1800">
                    <a:latin typeface="Arial" panose="020B0604020202020204" pitchFamily="34" charset="0"/>
                    <a:ea typeface="黑体" panose="02010609060101010101" pitchFamily="49" charset="-122"/>
                  </a:endParaRPr>
                </a:p>
              </p:txBody>
            </p:sp>
            <p:sp>
              <p:nvSpPr>
                <p:cNvPr id="11327" name="TextBox 62">
                  <a:extLst>
                    <a:ext uri="{FF2B5EF4-FFF2-40B4-BE49-F238E27FC236}">
                      <a16:creationId xmlns:a16="http://schemas.microsoft.com/office/drawing/2014/main" id="{17073102-4841-459D-A5ED-59C2592BC834}"/>
                    </a:ext>
                  </a:extLst>
                </p:cNvPr>
                <p:cNvSpPr txBox="1">
                  <a:spLocks noChangeArrowheads="1"/>
                </p:cNvSpPr>
                <p:nvPr/>
              </p:nvSpPr>
              <p:spPr bwMode="auto">
                <a:xfrm>
                  <a:off x="3987792"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60</a:t>
                  </a:r>
                  <a:endParaRPr lang="zh-CN" altLang="en-US" sz="1800">
                    <a:latin typeface="Arial" panose="020B0604020202020204" pitchFamily="34" charset="0"/>
                    <a:ea typeface="黑体" panose="02010609060101010101" pitchFamily="49" charset="-122"/>
                  </a:endParaRPr>
                </a:p>
              </p:txBody>
            </p:sp>
          </p:grpSp>
        </p:grpSp>
        <p:grpSp>
          <p:nvGrpSpPr>
            <p:cNvPr id="11313" name="组合 67">
              <a:extLst>
                <a:ext uri="{FF2B5EF4-FFF2-40B4-BE49-F238E27FC236}">
                  <a16:creationId xmlns:a16="http://schemas.microsoft.com/office/drawing/2014/main" id="{0776FB43-7FF8-4432-991D-0EDAD97A68A4}"/>
                </a:ext>
              </a:extLst>
            </p:cNvPr>
            <p:cNvGrpSpPr>
              <a:grpSpLocks/>
            </p:cNvGrpSpPr>
            <p:nvPr/>
          </p:nvGrpSpPr>
          <p:grpSpPr bwMode="auto">
            <a:xfrm>
              <a:off x="6218546" y="3140968"/>
              <a:ext cx="2628900" cy="369888"/>
              <a:chOff x="1367644" y="4833155"/>
              <a:chExt cx="2628900" cy="369888"/>
            </a:xfrm>
          </p:grpSpPr>
          <p:grpSp>
            <p:nvGrpSpPr>
              <p:cNvPr id="11314" name="组合 59">
                <a:extLst>
                  <a:ext uri="{FF2B5EF4-FFF2-40B4-BE49-F238E27FC236}">
                    <a16:creationId xmlns:a16="http://schemas.microsoft.com/office/drawing/2014/main" id="{C794D903-1126-4E59-90E9-2523811489A1}"/>
                  </a:ext>
                </a:extLst>
              </p:cNvPr>
              <p:cNvGrpSpPr>
                <a:grpSpLocks/>
              </p:cNvGrpSpPr>
              <p:nvPr/>
            </p:nvGrpSpPr>
            <p:grpSpPr bwMode="auto">
              <a:xfrm>
                <a:off x="1367644" y="4833156"/>
                <a:ext cx="876300" cy="369887"/>
                <a:chOff x="3549637" y="2954331"/>
                <a:chExt cx="876310" cy="369332"/>
              </a:xfrm>
            </p:grpSpPr>
            <p:sp>
              <p:nvSpPr>
                <p:cNvPr id="11321" name="TextBox 61">
                  <a:extLst>
                    <a:ext uri="{FF2B5EF4-FFF2-40B4-BE49-F238E27FC236}">
                      <a16:creationId xmlns:a16="http://schemas.microsoft.com/office/drawing/2014/main" id="{A9074411-7774-4DD1-AE26-DEE25EA1672E}"/>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0</a:t>
                  </a:r>
                  <a:endParaRPr lang="zh-CN" altLang="en-US" sz="1400">
                    <a:latin typeface="Arial" panose="020B0604020202020204" pitchFamily="34" charset="0"/>
                    <a:ea typeface="黑体" panose="02010609060101010101" pitchFamily="49" charset="-122"/>
                  </a:endParaRPr>
                </a:p>
              </p:txBody>
            </p:sp>
            <p:sp>
              <p:nvSpPr>
                <p:cNvPr id="11322" name="TextBox 62">
                  <a:extLst>
                    <a:ext uri="{FF2B5EF4-FFF2-40B4-BE49-F238E27FC236}">
                      <a16:creationId xmlns:a16="http://schemas.microsoft.com/office/drawing/2014/main" id="{619CEE1E-70E0-45A9-ACB8-36E07D13ED70}"/>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1</a:t>
                  </a:r>
                  <a:endParaRPr lang="zh-CN" altLang="en-US" sz="1400">
                    <a:latin typeface="Arial" panose="020B0604020202020204" pitchFamily="34" charset="0"/>
                    <a:ea typeface="黑体" panose="02010609060101010101" pitchFamily="49" charset="-122"/>
                  </a:endParaRPr>
                </a:p>
              </p:txBody>
            </p:sp>
          </p:grpSp>
          <p:grpSp>
            <p:nvGrpSpPr>
              <p:cNvPr id="11315" name="组合 59">
                <a:extLst>
                  <a:ext uri="{FF2B5EF4-FFF2-40B4-BE49-F238E27FC236}">
                    <a16:creationId xmlns:a16="http://schemas.microsoft.com/office/drawing/2014/main" id="{FB50F533-96F2-4540-8707-1AC15BABA4D7}"/>
                  </a:ext>
                </a:extLst>
              </p:cNvPr>
              <p:cNvGrpSpPr>
                <a:grpSpLocks/>
              </p:cNvGrpSpPr>
              <p:nvPr/>
            </p:nvGrpSpPr>
            <p:grpSpPr bwMode="auto">
              <a:xfrm>
                <a:off x="2243944" y="4833156"/>
                <a:ext cx="876300" cy="369887"/>
                <a:chOff x="3549637" y="2954331"/>
                <a:chExt cx="876310" cy="369332"/>
              </a:xfrm>
            </p:grpSpPr>
            <p:sp>
              <p:nvSpPr>
                <p:cNvPr id="11319" name="TextBox 61">
                  <a:extLst>
                    <a:ext uri="{FF2B5EF4-FFF2-40B4-BE49-F238E27FC236}">
                      <a16:creationId xmlns:a16="http://schemas.microsoft.com/office/drawing/2014/main" id="{4F9B31CA-923F-4A8E-8627-3415DAF3A51E}"/>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2</a:t>
                  </a:r>
                  <a:endParaRPr lang="zh-CN" altLang="en-US" sz="1400">
                    <a:latin typeface="Arial" panose="020B0604020202020204" pitchFamily="34" charset="0"/>
                    <a:ea typeface="黑体" panose="02010609060101010101" pitchFamily="49" charset="-122"/>
                  </a:endParaRPr>
                </a:p>
              </p:txBody>
            </p:sp>
            <p:sp>
              <p:nvSpPr>
                <p:cNvPr id="11320" name="TextBox 62">
                  <a:extLst>
                    <a:ext uri="{FF2B5EF4-FFF2-40B4-BE49-F238E27FC236}">
                      <a16:creationId xmlns:a16="http://schemas.microsoft.com/office/drawing/2014/main" id="{E8D41FFA-704B-4201-AAF4-9E4815DE73EA}"/>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3</a:t>
                  </a:r>
                  <a:endParaRPr lang="zh-CN" altLang="en-US" sz="1400">
                    <a:latin typeface="Arial" panose="020B0604020202020204" pitchFamily="34" charset="0"/>
                    <a:ea typeface="黑体" panose="02010609060101010101" pitchFamily="49" charset="-122"/>
                  </a:endParaRPr>
                </a:p>
              </p:txBody>
            </p:sp>
          </p:grpSp>
          <p:grpSp>
            <p:nvGrpSpPr>
              <p:cNvPr id="11316" name="组合 59">
                <a:extLst>
                  <a:ext uri="{FF2B5EF4-FFF2-40B4-BE49-F238E27FC236}">
                    <a16:creationId xmlns:a16="http://schemas.microsoft.com/office/drawing/2014/main" id="{69CA4369-5FBF-44F1-BEF4-6BD1B54C34CC}"/>
                  </a:ext>
                </a:extLst>
              </p:cNvPr>
              <p:cNvGrpSpPr>
                <a:grpSpLocks/>
              </p:cNvGrpSpPr>
              <p:nvPr/>
            </p:nvGrpSpPr>
            <p:grpSpPr bwMode="auto">
              <a:xfrm>
                <a:off x="3120244" y="4833155"/>
                <a:ext cx="876300" cy="369887"/>
                <a:chOff x="3549637" y="2954331"/>
                <a:chExt cx="876310" cy="369332"/>
              </a:xfrm>
            </p:grpSpPr>
            <p:sp>
              <p:nvSpPr>
                <p:cNvPr id="11317" name="TextBox 61">
                  <a:extLst>
                    <a:ext uri="{FF2B5EF4-FFF2-40B4-BE49-F238E27FC236}">
                      <a16:creationId xmlns:a16="http://schemas.microsoft.com/office/drawing/2014/main" id="{561A66D7-ADD4-4BC7-8B73-EB4730439C48}"/>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4</a:t>
                  </a:r>
                  <a:endParaRPr lang="zh-CN" altLang="en-US" sz="1400">
                    <a:latin typeface="Arial" panose="020B0604020202020204" pitchFamily="34" charset="0"/>
                    <a:ea typeface="黑体" panose="02010609060101010101" pitchFamily="49" charset="-122"/>
                  </a:endParaRPr>
                </a:p>
              </p:txBody>
            </p:sp>
            <p:sp>
              <p:nvSpPr>
                <p:cNvPr id="11318" name="TextBox 62">
                  <a:extLst>
                    <a:ext uri="{FF2B5EF4-FFF2-40B4-BE49-F238E27FC236}">
                      <a16:creationId xmlns:a16="http://schemas.microsoft.com/office/drawing/2014/main" id="{260696E5-201C-40B2-B7DF-1940C117345E}"/>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5</a:t>
                  </a:r>
                  <a:endParaRPr lang="zh-CN" altLang="en-US" sz="1400">
                    <a:latin typeface="Arial" panose="020B0604020202020204" pitchFamily="34" charset="0"/>
                    <a:ea typeface="黑体" panose="02010609060101010101" pitchFamily="49" charset="-122"/>
                  </a:endParaRPr>
                </a:p>
              </p:txBody>
            </p:sp>
          </p:grpSp>
        </p:grpSp>
      </p:grpSp>
      <p:grpSp>
        <p:nvGrpSpPr>
          <p:cNvPr id="28" name="组合 86">
            <a:extLst>
              <a:ext uri="{FF2B5EF4-FFF2-40B4-BE49-F238E27FC236}">
                <a16:creationId xmlns:a16="http://schemas.microsoft.com/office/drawing/2014/main" id="{97D2016C-AA21-4A16-B392-007C8C6A7943}"/>
              </a:ext>
            </a:extLst>
          </p:cNvPr>
          <p:cNvGrpSpPr>
            <a:grpSpLocks/>
          </p:cNvGrpSpPr>
          <p:nvPr/>
        </p:nvGrpSpPr>
        <p:grpSpPr bwMode="auto">
          <a:xfrm>
            <a:off x="7165975" y="5661025"/>
            <a:ext cx="482600" cy="587375"/>
            <a:chOff x="1661739" y="5002243"/>
            <a:chExt cx="482824" cy="586997"/>
          </a:xfrm>
        </p:grpSpPr>
        <p:sp>
          <p:nvSpPr>
            <p:cNvPr id="11310" name="TextBox 87">
              <a:extLst>
                <a:ext uri="{FF2B5EF4-FFF2-40B4-BE49-F238E27FC236}">
                  <a16:creationId xmlns:a16="http://schemas.microsoft.com/office/drawing/2014/main" id="{43993C04-475D-40E1-A641-342276FB1362}"/>
                </a:ext>
              </a:extLst>
            </p:cNvPr>
            <p:cNvSpPr txBox="1">
              <a:spLocks noChangeArrowheads="1"/>
            </p:cNvSpPr>
            <p:nvPr/>
          </p:nvSpPr>
          <p:spPr bwMode="auto">
            <a:xfrm>
              <a:off x="1661739" y="5281463"/>
              <a:ext cx="4828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low</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89" name="直接箭头连接符 88">
              <a:extLst>
                <a:ext uri="{FF2B5EF4-FFF2-40B4-BE49-F238E27FC236}">
                  <a16:creationId xmlns:a16="http://schemas.microsoft.com/office/drawing/2014/main" id="{DB09DCAB-AEF2-40C7-8A7D-58663CC5311E}"/>
                </a:ext>
              </a:extLst>
            </p:cNvPr>
            <p:cNvCxnSpPr/>
            <p:nvPr/>
          </p:nvCxnSpPr>
          <p:spPr bwMode="auto">
            <a:xfrm flipV="1">
              <a:off x="1903151" y="5002243"/>
              <a:ext cx="241412" cy="334747"/>
            </a:xfrm>
            <a:prstGeom prst="straightConnector1">
              <a:avLst/>
            </a:prstGeom>
            <a:ln w="19050">
              <a:solidFill>
                <a:srgbClr val="000099"/>
              </a:solidFill>
              <a:tailEnd type="arrow"/>
            </a:ln>
          </p:spPr>
          <p:style>
            <a:lnRef idx="1">
              <a:schemeClr val="accent1"/>
            </a:lnRef>
            <a:fillRef idx="0">
              <a:schemeClr val="accent1"/>
            </a:fillRef>
            <a:effectRef idx="0">
              <a:schemeClr val="accent1"/>
            </a:effectRef>
            <a:fontRef idx="minor">
              <a:schemeClr val="tx1"/>
            </a:fontRef>
          </p:style>
        </p:cxnSp>
      </p:grpSp>
      <p:grpSp>
        <p:nvGrpSpPr>
          <p:cNvPr id="29" name="组合 89">
            <a:extLst>
              <a:ext uri="{FF2B5EF4-FFF2-40B4-BE49-F238E27FC236}">
                <a16:creationId xmlns:a16="http://schemas.microsoft.com/office/drawing/2014/main" id="{BCF15E6B-DC75-4F5C-9E98-A8141570D6E0}"/>
              </a:ext>
            </a:extLst>
          </p:cNvPr>
          <p:cNvGrpSpPr>
            <a:grpSpLocks/>
          </p:cNvGrpSpPr>
          <p:nvPr/>
        </p:nvGrpSpPr>
        <p:grpSpPr bwMode="auto">
          <a:xfrm>
            <a:off x="7542213" y="5661025"/>
            <a:ext cx="503237" cy="612775"/>
            <a:chOff x="2858455" y="4977173"/>
            <a:chExt cx="503664" cy="612067"/>
          </a:xfrm>
        </p:grpSpPr>
        <p:sp>
          <p:nvSpPr>
            <p:cNvPr id="11308" name="TextBox 90">
              <a:extLst>
                <a:ext uri="{FF2B5EF4-FFF2-40B4-BE49-F238E27FC236}">
                  <a16:creationId xmlns:a16="http://schemas.microsoft.com/office/drawing/2014/main" id="{4340F946-E2D1-4E58-B2CB-7924B190D7D8}"/>
                </a:ext>
              </a:extLst>
            </p:cNvPr>
            <p:cNvSpPr txBox="1">
              <a:spLocks noChangeArrowheads="1"/>
            </p:cNvSpPr>
            <p:nvPr/>
          </p:nvSpPr>
          <p:spPr bwMode="auto">
            <a:xfrm>
              <a:off x="2858455" y="5281463"/>
              <a:ext cx="5036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mid</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92" name="直接箭头连接符 91">
              <a:extLst>
                <a:ext uri="{FF2B5EF4-FFF2-40B4-BE49-F238E27FC236}">
                  <a16:creationId xmlns:a16="http://schemas.microsoft.com/office/drawing/2014/main" id="{0E4AB55E-1C94-4A94-BB6D-707228C670EF}"/>
                </a:ext>
              </a:extLst>
            </p:cNvPr>
            <p:cNvCxnSpPr/>
            <p:nvPr/>
          </p:nvCxnSpPr>
          <p:spPr bwMode="auto">
            <a:xfrm flipV="1">
              <a:off x="3077716" y="4977173"/>
              <a:ext cx="0" cy="359947"/>
            </a:xfrm>
            <a:prstGeom prst="straightConnector1">
              <a:avLst/>
            </a:prstGeom>
            <a:ln w="19050">
              <a:solidFill>
                <a:srgbClr val="000099"/>
              </a:solidFill>
              <a:tailEnd type="arrow"/>
            </a:ln>
          </p:spPr>
          <p:style>
            <a:lnRef idx="1">
              <a:schemeClr val="accent1"/>
            </a:lnRef>
            <a:fillRef idx="0">
              <a:schemeClr val="accent1"/>
            </a:fillRef>
            <a:effectRef idx="0">
              <a:schemeClr val="accent1"/>
            </a:effectRef>
            <a:fontRef idx="minor">
              <a:schemeClr val="tx1"/>
            </a:fontRef>
          </p:style>
        </p:cxnSp>
      </p:grpSp>
      <p:grpSp>
        <p:nvGrpSpPr>
          <p:cNvPr id="30" name="组合 92">
            <a:extLst>
              <a:ext uri="{FF2B5EF4-FFF2-40B4-BE49-F238E27FC236}">
                <a16:creationId xmlns:a16="http://schemas.microsoft.com/office/drawing/2014/main" id="{836F23E0-D473-4919-A881-18887985CBAA}"/>
              </a:ext>
            </a:extLst>
          </p:cNvPr>
          <p:cNvGrpSpPr>
            <a:grpSpLocks/>
          </p:cNvGrpSpPr>
          <p:nvPr/>
        </p:nvGrpSpPr>
        <p:grpSpPr bwMode="auto">
          <a:xfrm>
            <a:off x="7900988" y="5661025"/>
            <a:ext cx="561975" cy="612775"/>
            <a:chOff x="3953830" y="4977173"/>
            <a:chExt cx="561372" cy="612067"/>
          </a:xfrm>
        </p:grpSpPr>
        <p:sp>
          <p:nvSpPr>
            <p:cNvPr id="11306" name="TextBox 93">
              <a:extLst>
                <a:ext uri="{FF2B5EF4-FFF2-40B4-BE49-F238E27FC236}">
                  <a16:creationId xmlns:a16="http://schemas.microsoft.com/office/drawing/2014/main" id="{C92A503F-DEA0-4CFB-B5B2-679720BCE302}"/>
                </a:ext>
              </a:extLst>
            </p:cNvPr>
            <p:cNvSpPr txBox="1">
              <a:spLocks noChangeArrowheads="1"/>
            </p:cNvSpPr>
            <p:nvPr/>
          </p:nvSpPr>
          <p:spPr bwMode="auto">
            <a:xfrm>
              <a:off x="3953830" y="5281463"/>
              <a:ext cx="5613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high</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95" name="直接箭头连接符 94">
              <a:extLst>
                <a:ext uri="{FF2B5EF4-FFF2-40B4-BE49-F238E27FC236}">
                  <a16:creationId xmlns:a16="http://schemas.microsoft.com/office/drawing/2014/main" id="{6D9A0263-0C05-4E28-9288-54C49D5F345F}"/>
                </a:ext>
              </a:extLst>
            </p:cNvPr>
            <p:cNvCxnSpPr/>
            <p:nvPr/>
          </p:nvCxnSpPr>
          <p:spPr bwMode="auto">
            <a:xfrm flipH="1" flipV="1">
              <a:off x="3953830" y="4977173"/>
              <a:ext cx="263242" cy="359947"/>
            </a:xfrm>
            <a:prstGeom prst="straightConnector1">
              <a:avLst/>
            </a:prstGeom>
            <a:ln w="19050">
              <a:solidFill>
                <a:srgbClr val="000099"/>
              </a:solidFill>
              <a:tailEnd type="arrow"/>
            </a:ln>
          </p:spPr>
          <p:style>
            <a:lnRef idx="1">
              <a:schemeClr val="accent1"/>
            </a:lnRef>
            <a:fillRef idx="0">
              <a:schemeClr val="accent1"/>
            </a:fillRef>
            <a:effectRef idx="0">
              <a:schemeClr val="accent1"/>
            </a:effectRef>
            <a:fontRef idx="minor">
              <a:schemeClr val="tx1"/>
            </a:fontRef>
          </p:style>
        </p:cxnSp>
      </p:grpSp>
      <p:grpSp>
        <p:nvGrpSpPr>
          <p:cNvPr id="31" name="组合 127">
            <a:extLst>
              <a:ext uri="{FF2B5EF4-FFF2-40B4-BE49-F238E27FC236}">
                <a16:creationId xmlns:a16="http://schemas.microsoft.com/office/drawing/2014/main" id="{5E347AAB-93C1-4EAF-AA54-A7E1522701FD}"/>
              </a:ext>
            </a:extLst>
          </p:cNvPr>
          <p:cNvGrpSpPr>
            <a:grpSpLocks/>
          </p:cNvGrpSpPr>
          <p:nvPr/>
        </p:nvGrpSpPr>
        <p:grpSpPr bwMode="auto">
          <a:xfrm>
            <a:off x="6218238" y="4967288"/>
            <a:ext cx="2628900" cy="657225"/>
            <a:chOff x="6217938" y="4967324"/>
            <a:chExt cx="2629508" cy="656526"/>
          </a:xfrm>
        </p:grpSpPr>
        <p:grpSp>
          <p:nvGrpSpPr>
            <p:cNvPr id="11286" name="组合 96">
              <a:extLst>
                <a:ext uri="{FF2B5EF4-FFF2-40B4-BE49-F238E27FC236}">
                  <a16:creationId xmlns:a16="http://schemas.microsoft.com/office/drawing/2014/main" id="{42B935BB-921C-432A-8FA6-2852F990EA6C}"/>
                </a:ext>
              </a:extLst>
            </p:cNvPr>
            <p:cNvGrpSpPr>
              <a:grpSpLocks/>
            </p:cNvGrpSpPr>
            <p:nvPr/>
          </p:nvGrpSpPr>
          <p:grpSpPr bwMode="auto">
            <a:xfrm>
              <a:off x="6217938" y="5253962"/>
              <a:ext cx="2628900" cy="369888"/>
              <a:chOff x="1367644" y="4833155"/>
              <a:chExt cx="2628900" cy="369888"/>
            </a:xfrm>
          </p:grpSpPr>
          <p:grpSp>
            <p:nvGrpSpPr>
              <p:cNvPr id="11297" name="组合 59">
                <a:extLst>
                  <a:ext uri="{FF2B5EF4-FFF2-40B4-BE49-F238E27FC236}">
                    <a16:creationId xmlns:a16="http://schemas.microsoft.com/office/drawing/2014/main" id="{458936D9-5A91-4D6D-B716-FEFD6E2FD6CE}"/>
                  </a:ext>
                </a:extLst>
              </p:cNvPr>
              <p:cNvGrpSpPr>
                <a:grpSpLocks/>
              </p:cNvGrpSpPr>
              <p:nvPr/>
            </p:nvGrpSpPr>
            <p:grpSpPr bwMode="auto">
              <a:xfrm>
                <a:off x="1367644" y="4833156"/>
                <a:ext cx="876300" cy="369887"/>
                <a:chOff x="3549637" y="2954331"/>
                <a:chExt cx="876310" cy="369332"/>
              </a:xfrm>
            </p:grpSpPr>
            <p:sp>
              <p:nvSpPr>
                <p:cNvPr id="11304" name="TextBox 61">
                  <a:extLst>
                    <a:ext uri="{FF2B5EF4-FFF2-40B4-BE49-F238E27FC236}">
                      <a16:creationId xmlns:a16="http://schemas.microsoft.com/office/drawing/2014/main" id="{FA95B3AA-50EA-47D0-BDB3-F5DD60C4A27B}"/>
                    </a:ext>
                  </a:extLst>
                </p:cNvPr>
                <p:cNvSpPr txBox="1">
                  <a:spLocks noChangeArrowheads="1"/>
                </p:cNvSpPr>
                <p:nvPr/>
              </p:nvSpPr>
              <p:spPr bwMode="auto">
                <a:xfrm>
                  <a:off x="3549637"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10</a:t>
                  </a:r>
                  <a:endParaRPr lang="zh-CN" altLang="en-US" sz="1800">
                    <a:latin typeface="Arial" panose="020B0604020202020204" pitchFamily="34" charset="0"/>
                    <a:ea typeface="黑体" panose="02010609060101010101" pitchFamily="49" charset="-122"/>
                  </a:endParaRPr>
                </a:p>
              </p:txBody>
            </p:sp>
            <p:sp>
              <p:nvSpPr>
                <p:cNvPr id="11305" name="TextBox 62">
                  <a:extLst>
                    <a:ext uri="{FF2B5EF4-FFF2-40B4-BE49-F238E27FC236}">
                      <a16:creationId xmlns:a16="http://schemas.microsoft.com/office/drawing/2014/main" id="{9C7C2712-723E-48EA-B3C3-D331CE119798}"/>
                    </a:ext>
                  </a:extLst>
                </p:cNvPr>
                <p:cNvSpPr txBox="1">
                  <a:spLocks noChangeArrowheads="1"/>
                </p:cNvSpPr>
                <p:nvPr/>
              </p:nvSpPr>
              <p:spPr bwMode="auto">
                <a:xfrm>
                  <a:off x="3987792"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20</a:t>
                  </a:r>
                  <a:endParaRPr lang="zh-CN" altLang="en-US" sz="1800">
                    <a:latin typeface="Arial" panose="020B0604020202020204" pitchFamily="34" charset="0"/>
                    <a:ea typeface="黑体" panose="02010609060101010101" pitchFamily="49" charset="-122"/>
                  </a:endParaRPr>
                </a:p>
              </p:txBody>
            </p:sp>
          </p:grpSp>
          <p:grpSp>
            <p:nvGrpSpPr>
              <p:cNvPr id="11298" name="组合 59">
                <a:extLst>
                  <a:ext uri="{FF2B5EF4-FFF2-40B4-BE49-F238E27FC236}">
                    <a16:creationId xmlns:a16="http://schemas.microsoft.com/office/drawing/2014/main" id="{C87BDFED-7F67-4FD5-BC8D-0EFCD9A979EB}"/>
                  </a:ext>
                </a:extLst>
              </p:cNvPr>
              <p:cNvGrpSpPr>
                <a:grpSpLocks/>
              </p:cNvGrpSpPr>
              <p:nvPr/>
            </p:nvGrpSpPr>
            <p:grpSpPr bwMode="auto">
              <a:xfrm>
                <a:off x="2243944" y="4833156"/>
                <a:ext cx="876300" cy="369887"/>
                <a:chOff x="3549637" y="2954331"/>
                <a:chExt cx="876310" cy="369332"/>
              </a:xfrm>
            </p:grpSpPr>
            <p:sp>
              <p:nvSpPr>
                <p:cNvPr id="11302" name="TextBox 61">
                  <a:extLst>
                    <a:ext uri="{FF2B5EF4-FFF2-40B4-BE49-F238E27FC236}">
                      <a16:creationId xmlns:a16="http://schemas.microsoft.com/office/drawing/2014/main" id="{0044BBBA-E082-4B7B-9AD8-70C69CD6D639}"/>
                    </a:ext>
                  </a:extLst>
                </p:cNvPr>
                <p:cNvSpPr txBox="1">
                  <a:spLocks noChangeArrowheads="1"/>
                </p:cNvSpPr>
                <p:nvPr/>
              </p:nvSpPr>
              <p:spPr bwMode="auto">
                <a:xfrm>
                  <a:off x="3549637"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30</a:t>
                  </a:r>
                  <a:endParaRPr lang="zh-CN" altLang="en-US" sz="1800">
                    <a:latin typeface="Arial" panose="020B0604020202020204" pitchFamily="34" charset="0"/>
                    <a:ea typeface="黑体" panose="02010609060101010101" pitchFamily="49" charset="-122"/>
                  </a:endParaRPr>
                </a:p>
              </p:txBody>
            </p:sp>
            <p:sp>
              <p:nvSpPr>
                <p:cNvPr id="11303" name="TextBox 62">
                  <a:extLst>
                    <a:ext uri="{FF2B5EF4-FFF2-40B4-BE49-F238E27FC236}">
                      <a16:creationId xmlns:a16="http://schemas.microsoft.com/office/drawing/2014/main" id="{4C308A41-F467-4B64-A9C8-01DB25BDF321}"/>
                    </a:ext>
                  </a:extLst>
                </p:cNvPr>
                <p:cNvSpPr txBox="1">
                  <a:spLocks noChangeArrowheads="1"/>
                </p:cNvSpPr>
                <p:nvPr/>
              </p:nvSpPr>
              <p:spPr bwMode="auto">
                <a:xfrm>
                  <a:off x="3987792"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40</a:t>
                  </a:r>
                  <a:endParaRPr lang="zh-CN" altLang="en-US" sz="1800">
                    <a:latin typeface="Arial" panose="020B0604020202020204" pitchFamily="34" charset="0"/>
                    <a:ea typeface="黑体" panose="02010609060101010101" pitchFamily="49" charset="-122"/>
                  </a:endParaRPr>
                </a:p>
              </p:txBody>
            </p:sp>
          </p:grpSp>
          <p:grpSp>
            <p:nvGrpSpPr>
              <p:cNvPr id="11299" name="组合 59">
                <a:extLst>
                  <a:ext uri="{FF2B5EF4-FFF2-40B4-BE49-F238E27FC236}">
                    <a16:creationId xmlns:a16="http://schemas.microsoft.com/office/drawing/2014/main" id="{50405970-693F-4F12-A6C5-66850C15CE81}"/>
                  </a:ext>
                </a:extLst>
              </p:cNvPr>
              <p:cNvGrpSpPr>
                <a:grpSpLocks/>
              </p:cNvGrpSpPr>
              <p:nvPr/>
            </p:nvGrpSpPr>
            <p:grpSpPr bwMode="auto">
              <a:xfrm>
                <a:off x="3120244" y="4833155"/>
                <a:ext cx="876300" cy="369887"/>
                <a:chOff x="3549637" y="2954331"/>
                <a:chExt cx="876310" cy="369332"/>
              </a:xfrm>
            </p:grpSpPr>
            <p:sp>
              <p:nvSpPr>
                <p:cNvPr id="11300" name="TextBox 61">
                  <a:extLst>
                    <a:ext uri="{FF2B5EF4-FFF2-40B4-BE49-F238E27FC236}">
                      <a16:creationId xmlns:a16="http://schemas.microsoft.com/office/drawing/2014/main" id="{CBFAD2E3-B8AB-4A74-B7FB-70FD3905A7E1}"/>
                    </a:ext>
                  </a:extLst>
                </p:cNvPr>
                <p:cNvSpPr txBox="1">
                  <a:spLocks noChangeArrowheads="1"/>
                </p:cNvSpPr>
                <p:nvPr/>
              </p:nvSpPr>
              <p:spPr bwMode="auto">
                <a:xfrm>
                  <a:off x="3549637"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50</a:t>
                  </a:r>
                  <a:endParaRPr lang="zh-CN" altLang="en-US" sz="1800">
                    <a:latin typeface="Arial" panose="020B0604020202020204" pitchFamily="34" charset="0"/>
                    <a:ea typeface="黑体" panose="02010609060101010101" pitchFamily="49" charset="-122"/>
                  </a:endParaRPr>
                </a:p>
              </p:txBody>
            </p:sp>
            <p:sp>
              <p:nvSpPr>
                <p:cNvPr id="11301" name="TextBox 62">
                  <a:extLst>
                    <a:ext uri="{FF2B5EF4-FFF2-40B4-BE49-F238E27FC236}">
                      <a16:creationId xmlns:a16="http://schemas.microsoft.com/office/drawing/2014/main" id="{AF6051BC-E220-4438-831C-AA73C2708CA3}"/>
                    </a:ext>
                  </a:extLst>
                </p:cNvPr>
                <p:cNvSpPr txBox="1">
                  <a:spLocks noChangeArrowheads="1"/>
                </p:cNvSpPr>
                <p:nvPr/>
              </p:nvSpPr>
              <p:spPr bwMode="auto">
                <a:xfrm>
                  <a:off x="3987792"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60</a:t>
                  </a:r>
                  <a:endParaRPr lang="zh-CN" altLang="en-US" sz="1800">
                    <a:latin typeface="Arial" panose="020B0604020202020204" pitchFamily="34" charset="0"/>
                    <a:ea typeface="黑体" panose="02010609060101010101" pitchFamily="49" charset="-122"/>
                  </a:endParaRPr>
                </a:p>
              </p:txBody>
            </p:sp>
          </p:grpSp>
        </p:grpSp>
        <p:grpSp>
          <p:nvGrpSpPr>
            <p:cNvPr id="11287" name="组合 97">
              <a:extLst>
                <a:ext uri="{FF2B5EF4-FFF2-40B4-BE49-F238E27FC236}">
                  <a16:creationId xmlns:a16="http://schemas.microsoft.com/office/drawing/2014/main" id="{F5563D98-9240-438E-B8AB-097E8B100238}"/>
                </a:ext>
              </a:extLst>
            </p:cNvPr>
            <p:cNvGrpSpPr>
              <a:grpSpLocks/>
            </p:cNvGrpSpPr>
            <p:nvPr/>
          </p:nvGrpSpPr>
          <p:grpSpPr bwMode="auto">
            <a:xfrm>
              <a:off x="6218546" y="4967324"/>
              <a:ext cx="2628900" cy="369888"/>
              <a:chOff x="1367644" y="4833155"/>
              <a:chExt cx="2628900" cy="369888"/>
            </a:xfrm>
          </p:grpSpPr>
          <p:grpSp>
            <p:nvGrpSpPr>
              <p:cNvPr id="11288" name="组合 59">
                <a:extLst>
                  <a:ext uri="{FF2B5EF4-FFF2-40B4-BE49-F238E27FC236}">
                    <a16:creationId xmlns:a16="http://schemas.microsoft.com/office/drawing/2014/main" id="{72B89E8B-ADFE-4308-B6B7-F1BB0DBC2DF0}"/>
                  </a:ext>
                </a:extLst>
              </p:cNvPr>
              <p:cNvGrpSpPr>
                <a:grpSpLocks/>
              </p:cNvGrpSpPr>
              <p:nvPr/>
            </p:nvGrpSpPr>
            <p:grpSpPr bwMode="auto">
              <a:xfrm>
                <a:off x="1367644" y="4833156"/>
                <a:ext cx="876300" cy="369887"/>
                <a:chOff x="3549637" y="2954331"/>
                <a:chExt cx="876310" cy="369332"/>
              </a:xfrm>
            </p:grpSpPr>
            <p:sp>
              <p:nvSpPr>
                <p:cNvPr id="11295" name="TextBox 61">
                  <a:extLst>
                    <a:ext uri="{FF2B5EF4-FFF2-40B4-BE49-F238E27FC236}">
                      <a16:creationId xmlns:a16="http://schemas.microsoft.com/office/drawing/2014/main" id="{7075FC2D-E002-4D5D-91BD-218F36D85BB1}"/>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0</a:t>
                  </a:r>
                  <a:endParaRPr lang="zh-CN" altLang="en-US" sz="1400">
                    <a:latin typeface="Arial" panose="020B0604020202020204" pitchFamily="34" charset="0"/>
                    <a:ea typeface="黑体" panose="02010609060101010101" pitchFamily="49" charset="-122"/>
                  </a:endParaRPr>
                </a:p>
              </p:txBody>
            </p:sp>
            <p:sp>
              <p:nvSpPr>
                <p:cNvPr id="11296" name="TextBox 62">
                  <a:extLst>
                    <a:ext uri="{FF2B5EF4-FFF2-40B4-BE49-F238E27FC236}">
                      <a16:creationId xmlns:a16="http://schemas.microsoft.com/office/drawing/2014/main" id="{1489C3E3-8B92-4593-9B48-1986FA3AAB7E}"/>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1</a:t>
                  </a:r>
                  <a:endParaRPr lang="zh-CN" altLang="en-US" sz="1400">
                    <a:latin typeface="Arial" panose="020B0604020202020204" pitchFamily="34" charset="0"/>
                    <a:ea typeface="黑体" panose="02010609060101010101" pitchFamily="49" charset="-122"/>
                  </a:endParaRPr>
                </a:p>
              </p:txBody>
            </p:sp>
          </p:grpSp>
          <p:grpSp>
            <p:nvGrpSpPr>
              <p:cNvPr id="11289" name="组合 59">
                <a:extLst>
                  <a:ext uri="{FF2B5EF4-FFF2-40B4-BE49-F238E27FC236}">
                    <a16:creationId xmlns:a16="http://schemas.microsoft.com/office/drawing/2014/main" id="{92B3F5E7-0A21-4034-9FC3-E574723F1BA5}"/>
                  </a:ext>
                </a:extLst>
              </p:cNvPr>
              <p:cNvGrpSpPr>
                <a:grpSpLocks/>
              </p:cNvGrpSpPr>
              <p:nvPr/>
            </p:nvGrpSpPr>
            <p:grpSpPr bwMode="auto">
              <a:xfrm>
                <a:off x="2243944" y="4833156"/>
                <a:ext cx="876300" cy="369887"/>
                <a:chOff x="3549637" y="2954331"/>
                <a:chExt cx="876310" cy="369332"/>
              </a:xfrm>
            </p:grpSpPr>
            <p:sp>
              <p:nvSpPr>
                <p:cNvPr id="11293" name="TextBox 61">
                  <a:extLst>
                    <a:ext uri="{FF2B5EF4-FFF2-40B4-BE49-F238E27FC236}">
                      <a16:creationId xmlns:a16="http://schemas.microsoft.com/office/drawing/2014/main" id="{745A3CA9-7A54-420F-98FD-3416E212D55E}"/>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2</a:t>
                  </a:r>
                  <a:endParaRPr lang="zh-CN" altLang="en-US" sz="1400">
                    <a:latin typeface="Arial" panose="020B0604020202020204" pitchFamily="34" charset="0"/>
                    <a:ea typeface="黑体" panose="02010609060101010101" pitchFamily="49" charset="-122"/>
                  </a:endParaRPr>
                </a:p>
              </p:txBody>
            </p:sp>
            <p:sp>
              <p:nvSpPr>
                <p:cNvPr id="11294" name="TextBox 62">
                  <a:extLst>
                    <a:ext uri="{FF2B5EF4-FFF2-40B4-BE49-F238E27FC236}">
                      <a16:creationId xmlns:a16="http://schemas.microsoft.com/office/drawing/2014/main" id="{EB1A4F28-9754-466B-BFE0-960FDBACC68A}"/>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3</a:t>
                  </a:r>
                  <a:endParaRPr lang="zh-CN" altLang="en-US" sz="1400">
                    <a:latin typeface="Arial" panose="020B0604020202020204" pitchFamily="34" charset="0"/>
                    <a:ea typeface="黑体" panose="02010609060101010101" pitchFamily="49" charset="-122"/>
                  </a:endParaRPr>
                </a:p>
              </p:txBody>
            </p:sp>
          </p:grpSp>
          <p:grpSp>
            <p:nvGrpSpPr>
              <p:cNvPr id="11290" name="组合 59">
                <a:extLst>
                  <a:ext uri="{FF2B5EF4-FFF2-40B4-BE49-F238E27FC236}">
                    <a16:creationId xmlns:a16="http://schemas.microsoft.com/office/drawing/2014/main" id="{AC8DE5EF-6FED-4AD7-BAF5-503A06F99EF4}"/>
                  </a:ext>
                </a:extLst>
              </p:cNvPr>
              <p:cNvGrpSpPr>
                <a:grpSpLocks/>
              </p:cNvGrpSpPr>
              <p:nvPr/>
            </p:nvGrpSpPr>
            <p:grpSpPr bwMode="auto">
              <a:xfrm>
                <a:off x="3120244" y="4833155"/>
                <a:ext cx="876300" cy="369887"/>
                <a:chOff x="3549637" y="2954331"/>
                <a:chExt cx="876310" cy="369332"/>
              </a:xfrm>
            </p:grpSpPr>
            <p:sp>
              <p:nvSpPr>
                <p:cNvPr id="11291" name="TextBox 61">
                  <a:extLst>
                    <a:ext uri="{FF2B5EF4-FFF2-40B4-BE49-F238E27FC236}">
                      <a16:creationId xmlns:a16="http://schemas.microsoft.com/office/drawing/2014/main" id="{178F8AA8-4FFE-43B9-B52C-9239178D0862}"/>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4</a:t>
                  </a:r>
                  <a:endParaRPr lang="zh-CN" altLang="en-US" sz="1400">
                    <a:latin typeface="Arial" panose="020B0604020202020204" pitchFamily="34" charset="0"/>
                    <a:ea typeface="黑体" panose="02010609060101010101" pitchFamily="49" charset="-122"/>
                  </a:endParaRPr>
                </a:p>
              </p:txBody>
            </p:sp>
            <p:sp>
              <p:nvSpPr>
                <p:cNvPr id="11292" name="TextBox 62">
                  <a:extLst>
                    <a:ext uri="{FF2B5EF4-FFF2-40B4-BE49-F238E27FC236}">
                      <a16:creationId xmlns:a16="http://schemas.microsoft.com/office/drawing/2014/main" id="{0B8F263A-DE99-424F-BF79-B5A056CB0257}"/>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5</a:t>
                  </a:r>
                  <a:endParaRPr lang="zh-CN" altLang="en-US" sz="1400">
                    <a:latin typeface="Arial" panose="020B0604020202020204" pitchFamily="34" charset="0"/>
                    <a:ea typeface="黑体" panose="02010609060101010101" pitchFamily="49" charset="-122"/>
                  </a:endParaRPr>
                </a:p>
              </p:txBody>
            </p:sp>
          </p:grpSp>
        </p:grpSp>
      </p:grpSp>
      <p:sp>
        <p:nvSpPr>
          <p:cNvPr id="123" name="TextBox 122">
            <a:extLst>
              <a:ext uri="{FF2B5EF4-FFF2-40B4-BE49-F238E27FC236}">
                <a16:creationId xmlns:a16="http://schemas.microsoft.com/office/drawing/2014/main" id="{BA0A2544-AD3E-44AF-8240-820F340ADC3C}"/>
              </a:ext>
            </a:extLst>
          </p:cNvPr>
          <p:cNvSpPr txBox="1">
            <a:spLocks noChangeArrowheads="1"/>
          </p:cNvSpPr>
          <p:nvPr/>
        </p:nvSpPr>
        <p:spPr bwMode="auto">
          <a:xfrm>
            <a:off x="6948488" y="2528888"/>
            <a:ext cx="831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800">
                <a:solidFill>
                  <a:srgbClr val="C00000"/>
                </a:solidFill>
                <a:latin typeface="Arial" panose="020B0604020202020204" pitchFamily="34" charset="0"/>
                <a:ea typeface="黑体" panose="02010609060101010101" pitchFamily="49" charset="-122"/>
              </a:rPr>
              <a:t>40&gt;30</a:t>
            </a:r>
            <a:endParaRPr lang="zh-CN" altLang="en-US" sz="1800">
              <a:solidFill>
                <a:srgbClr val="C00000"/>
              </a:solidFill>
              <a:latin typeface="Arial" panose="020B0604020202020204" pitchFamily="34" charset="0"/>
              <a:ea typeface="黑体" panose="02010609060101010101" pitchFamily="49" charset="-122"/>
            </a:endParaRPr>
          </a:p>
        </p:txBody>
      </p:sp>
      <p:sp>
        <p:nvSpPr>
          <p:cNvPr id="124" name="TextBox 123">
            <a:extLst>
              <a:ext uri="{FF2B5EF4-FFF2-40B4-BE49-F238E27FC236}">
                <a16:creationId xmlns:a16="http://schemas.microsoft.com/office/drawing/2014/main" id="{4CFDA4A1-B95F-4653-8EAF-65A0BEABF726}"/>
              </a:ext>
            </a:extLst>
          </p:cNvPr>
          <p:cNvSpPr txBox="1">
            <a:spLocks noChangeArrowheads="1"/>
          </p:cNvSpPr>
          <p:nvPr/>
        </p:nvSpPr>
        <p:spPr bwMode="auto">
          <a:xfrm>
            <a:off x="7812088" y="4292600"/>
            <a:ext cx="831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800">
                <a:solidFill>
                  <a:srgbClr val="C00000"/>
                </a:solidFill>
                <a:latin typeface="Arial" panose="020B0604020202020204" pitchFamily="34" charset="0"/>
                <a:ea typeface="黑体" panose="02010609060101010101" pitchFamily="49" charset="-122"/>
              </a:rPr>
              <a:t>40&lt;50</a:t>
            </a:r>
            <a:endParaRPr lang="zh-CN" altLang="en-US" sz="1800">
              <a:solidFill>
                <a:srgbClr val="C00000"/>
              </a:solidFill>
              <a:latin typeface="Arial" panose="020B0604020202020204" pitchFamily="34" charset="0"/>
              <a:ea typeface="黑体" panose="02010609060101010101" pitchFamily="49" charset="-122"/>
            </a:endParaRPr>
          </a:p>
        </p:txBody>
      </p:sp>
      <p:sp>
        <p:nvSpPr>
          <p:cNvPr id="125" name="TextBox 124">
            <a:extLst>
              <a:ext uri="{FF2B5EF4-FFF2-40B4-BE49-F238E27FC236}">
                <a16:creationId xmlns:a16="http://schemas.microsoft.com/office/drawing/2014/main" id="{0F931668-D363-4B30-98D8-789D2BCCEFB3}"/>
              </a:ext>
            </a:extLst>
          </p:cNvPr>
          <p:cNvSpPr txBox="1">
            <a:spLocks noChangeArrowheads="1"/>
          </p:cNvSpPr>
          <p:nvPr/>
        </p:nvSpPr>
        <p:spPr bwMode="auto">
          <a:xfrm>
            <a:off x="7364413" y="6138863"/>
            <a:ext cx="831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800">
                <a:solidFill>
                  <a:srgbClr val="C00000"/>
                </a:solidFill>
                <a:latin typeface="Arial" panose="020B0604020202020204" pitchFamily="34" charset="0"/>
                <a:ea typeface="黑体" panose="02010609060101010101" pitchFamily="49" charset="-122"/>
              </a:rPr>
              <a:t>40=40</a:t>
            </a:r>
            <a:endParaRPr lang="zh-CN" altLang="en-US" sz="1800">
              <a:solidFill>
                <a:srgbClr val="C00000"/>
              </a:solidFill>
              <a:latin typeface="Arial" panose="020B0604020202020204" pitchFamily="34" charset="0"/>
              <a:ea typeface="黑体" panose="02010609060101010101" pitchFamily="49" charset="-122"/>
            </a:endParaRPr>
          </a:p>
        </p:txBody>
      </p:sp>
      <p:sp>
        <p:nvSpPr>
          <p:cNvPr id="129" name="TextBox 128">
            <a:extLst>
              <a:ext uri="{FF2B5EF4-FFF2-40B4-BE49-F238E27FC236}">
                <a16:creationId xmlns:a16="http://schemas.microsoft.com/office/drawing/2014/main" id="{8608317F-2091-4A3C-855E-9CFCD3B1A34C}"/>
              </a:ext>
            </a:extLst>
          </p:cNvPr>
          <p:cNvSpPr txBox="1"/>
          <p:nvPr/>
        </p:nvSpPr>
        <p:spPr>
          <a:xfrm>
            <a:off x="5654675" y="6248400"/>
            <a:ext cx="1422400" cy="461963"/>
          </a:xfrm>
          <a:prstGeom prst="rect">
            <a:avLst/>
          </a:prstGeom>
          <a:solidFill>
            <a:schemeClr val="bg2">
              <a:lumMod val="20000"/>
              <a:lumOff val="80000"/>
            </a:schemeClr>
          </a:solidFill>
          <a:ln w="25400">
            <a:noFill/>
          </a:ln>
        </p:spPr>
        <p:txBody>
          <a:bodyPr wrap="none">
            <a:spAutoFit/>
          </a:bodyPr>
          <a:lstStyle/>
          <a:p>
            <a:pPr eaLnBrk="1" hangingPunct="1">
              <a:buFont typeface="Wingdings" pitchFamily="2" charset="2"/>
              <a:buNone/>
              <a:defRPr/>
            </a:pPr>
            <a:r>
              <a:rPr lang="zh-CN" altLang="en-US" sz="2400" b="1" dirty="0">
                <a:solidFill>
                  <a:srgbClr val="000099"/>
                </a:solidFill>
                <a:latin typeface="Arial" charset="0"/>
                <a:ea typeface="黑体" pitchFamily="49" charset="-122"/>
              </a:rPr>
              <a:t>搜索成功</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par>
                                <p:cTn id="18" presetID="2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par>
                                <p:cTn id="21" presetID="2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3"/>
                                        </p:tgtEl>
                                        <p:attrNameLst>
                                          <p:attrName>style.visibility</p:attrName>
                                        </p:attrNameLst>
                                      </p:cBhvr>
                                      <p:to>
                                        <p:strVal val="visible"/>
                                      </p:to>
                                    </p:set>
                                    <p:animEffect transition="in" filter="fade">
                                      <p:cBhvr>
                                        <p:cTn id="28" dur="500"/>
                                        <p:tgtEl>
                                          <p:spTgt spid="12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22" presetClass="entr" presetSubtype="4"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par>
                                <p:cTn id="37" presetID="2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par>
                                <p:cTn id="40" presetID="22" presetClass="entr" presetSubtype="4"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4"/>
                                        </p:tgtEl>
                                        <p:attrNameLst>
                                          <p:attrName>style.visibility</p:attrName>
                                        </p:attrNameLst>
                                      </p:cBhvr>
                                      <p:to>
                                        <p:strVal val="visible"/>
                                      </p:to>
                                    </p:set>
                                    <p:animEffect transition="in" filter="fade">
                                      <p:cBhvr>
                                        <p:cTn id="47" dur="500"/>
                                        <p:tgtEl>
                                          <p:spTgt spid="12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22" presetClass="entr" presetSubtype="4"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down)">
                                      <p:cBhvr>
                                        <p:cTn id="55" dur="500"/>
                                        <p:tgtEl>
                                          <p:spTgt spid="28"/>
                                        </p:tgtEl>
                                      </p:cBhvr>
                                    </p:animEffect>
                                  </p:childTnLst>
                                </p:cTn>
                              </p:par>
                              <p:par>
                                <p:cTn id="56" presetID="22" presetClass="entr" presetSubtype="4"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down)">
                                      <p:cBhvr>
                                        <p:cTn id="58" dur="500"/>
                                        <p:tgtEl>
                                          <p:spTgt spid="29"/>
                                        </p:tgtEl>
                                      </p:cBhvr>
                                    </p:animEffect>
                                  </p:childTnLst>
                                </p:cTn>
                              </p:par>
                              <p:par>
                                <p:cTn id="59" presetID="22" presetClass="entr" presetSubtype="4"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down)">
                                      <p:cBhvr>
                                        <p:cTn id="61" dur="500"/>
                                        <p:tgtEl>
                                          <p:spTgt spid="3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25"/>
                                        </p:tgtEl>
                                        <p:attrNameLst>
                                          <p:attrName>style.visibility</p:attrName>
                                        </p:attrNameLst>
                                      </p:cBhvr>
                                      <p:to>
                                        <p:strVal val="visible"/>
                                      </p:to>
                                    </p:set>
                                    <p:animEffect transition="in" filter="fade">
                                      <p:cBhvr>
                                        <p:cTn id="66" dur="500"/>
                                        <p:tgtEl>
                                          <p:spTgt spid="125"/>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29"/>
                                        </p:tgtEl>
                                        <p:attrNameLst>
                                          <p:attrName>style.visibility</p:attrName>
                                        </p:attrNameLst>
                                      </p:cBhvr>
                                      <p:to>
                                        <p:strVal val="visible"/>
                                      </p:to>
                                    </p:set>
                                    <p:animEffect transition="in" filter="fade">
                                      <p:cBhvr>
                                        <p:cTn id="71"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3" grpId="0"/>
      <p:bldP spid="124" grpId="0"/>
      <p:bldP spid="125" grpId="0"/>
      <p:bldP spid="12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4"/>
          <p:cNvSpPr>
            <a:spLocks noGrp="1"/>
          </p:cNvSpPr>
          <p:nvPr>
            <p:ph type="sldNum" sz="quarter" idx="11"/>
          </p:nvPr>
        </p:nvSpPr>
        <p:spPr/>
        <p:txBody>
          <a:bodyPr/>
          <a:lstStyle/>
          <a:p>
            <a:fld id="{EC6021C7-C468-44A2-8B61-41F1352B08AE}" type="slidenum">
              <a:rPr lang="en-US" altLang="zh-CN"/>
              <a:pPr/>
              <a:t>60</a:t>
            </a:fld>
            <a:endParaRPr lang="en-US" altLang="zh-CN"/>
          </a:p>
        </p:txBody>
      </p:sp>
      <p:sp>
        <p:nvSpPr>
          <p:cNvPr id="496642" name="Rectangle 2"/>
          <p:cNvSpPr>
            <a:spLocks noGrp="1" noChangeArrowheads="1"/>
          </p:cNvSpPr>
          <p:nvPr>
            <p:ph type="title"/>
          </p:nvPr>
        </p:nvSpPr>
        <p:spPr/>
        <p:txBody>
          <a:bodyPr/>
          <a:lstStyle/>
          <a:p>
            <a:pPr algn="just"/>
            <a:r>
              <a:rPr lang="en-US" altLang="zh-CN" sz="3000">
                <a:ea typeface="仿宋_GB2312" pitchFamily="49" charset="-122"/>
              </a:rPr>
              <a:t>    </a:t>
            </a:r>
          </a:p>
        </p:txBody>
      </p:sp>
      <p:sp>
        <p:nvSpPr>
          <p:cNvPr id="496643" name="Rectangle 3"/>
          <p:cNvSpPr>
            <a:spLocks noGrp="1" noChangeArrowheads="1"/>
          </p:cNvSpPr>
          <p:nvPr>
            <p:ph type="body" idx="1"/>
          </p:nvPr>
        </p:nvSpPr>
        <p:spPr>
          <a:xfrm>
            <a:off x="614363" y="566738"/>
            <a:ext cx="8001000" cy="6172200"/>
          </a:xfrm>
        </p:spPr>
        <p:txBody>
          <a:bodyPr/>
          <a:lstStyle/>
          <a:p>
            <a:pPr marL="457200" indent="-457200">
              <a:lnSpc>
                <a:spcPct val="105000"/>
              </a:lnSpc>
              <a:spcBef>
                <a:spcPct val="15000"/>
              </a:spcBef>
              <a:buClrTx/>
              <a:buSzPct val="110000"/>
              <a:buFont typeface="Wingdings" pitchFamily="2" charset="2"/>
              <a:buChar char=""/>
            </a:pPr>
            <a:r>
              <a:rPr lang="zh-CN" altLang="en-US" sz="3000" b="1" dirty="0">
                <a:solidFill>
                  <a:srgbClr val="C00000"/>
                </a:solidFill>
                <a:latin typeface="Times New Roman" pitchFamily="18" charset="0"/>
                <a:ea typeface="仿宋_GB2312" pitchFamily="49" charset="-122"/>
              </a:rPr>
              <a:t>数字分析法        </a:t>
            </a:r>
          </a:p>
          <a:p>
            <a:pPr marL="457200" indent="-457200">
              <a:lnSpc>
                <a:spcPct val="105000"/>
              </a:lnSpc>
              <a:spcBef>
                <a:spcPct val="10000"/>
              </a:spcBef>
              <a:buClr>
                <a:schemeClr val="tx1"/>
              </a:buClr>
              <a:buSzTx/>
              <a:buFont typeface="Wingdings" pitchFamily="2" charset="2"/>
              <a:buNone/>
            </a:pPr>
            <a:r>
              <a:rPr lang="zh-CN" altLang="en-US" sz="2600" b="1" dirty="0">
                <a:solidFill>
                  <a:srgbClr val="000099"/>
                </a:solidFill>
                <a:ea typeface="仿宋_GB2312" pitchFamily="49" charset="-122"/>
              </a:rPr>
              <a:t>	</a:t>
            </a:r>
            <a:r>
              <a:rPr lang="zh-CN" altLang="en-US" sz="3000" b="1" dirty="0">
                <a:latin typeface="Times New Roman" pitchFamily="18" charset="0"/>
                <a:ea typeface="仿宋_GB2312" pitchFamily="49" charset="-122"/>
              </a:rPr>
              <a:t>设有 </a:t>
            </a:r>
            <a:r>
              <a:rPr lang="en-US" altLang="zh-CN" sz="3000" b="1" i="1" dirty="0">
                <a:latin typeface="Times New Roman" pitchFamily="18" charset="0"/>
                <a:ea typeface="仿宋_GB2312" pitchFamily="49" charset="-122"/>
              </a:rPr>
              <a:t>n </a:t>
            </a:r>
            <a:r>
              <a:rPr lang="zh-CN" altLang="en-US" sz="3000" b="1" dirty="0">
                <a:latin typeface="Times New Roman" pitchFamily="18" charset="0"/>
                <a:ea typeface="仿宋_GB2312" pitchFamily="49" charset="-122"/>
              </a:rPr>
              <a:t>个 </a:t>
            </a:r>
            <a:r>
              <a:rPr lang="en-US" altLang="zh-CN" sz="3000" b="1" i="1" dirty="0">
                <a:latin typeface="Times New Roman" pitchFamily="18" charset="0"/>
                <a:ea typeface="仿宋_GB2312" pitchFamily="49" charset="-122"/>
              </a:rPr>
              <a:t>d </a:t>
            </a:r>
            <a:r>
              <a:rPr lang="zh-CN" altLang="en-US" sz="3000" b="1" dirty="0">
                <a:latin typeface="Times New Roman" pitchFamily="18" charset="0"/>
                <a:ea typeface="仿宋_GB2312" pitchFamily="49" charset="-122"/>
              </a:rPr>
              <a:t>位数</a:t>
            </a:r>
            <a:r>
              <a:rPr lang="en-US" altLang="zh-CN" sz="3000" b="1" dirty="0">
                <a:latin typeface="Times New Roman" pitchFamily="18" charset="0"/>
                <a:ea typeface="仿宋_GB2312" pitchFamily="49" charset="-122"/>
              </a:rPr>
              <a:t>,   </a:t>
            </a:r>
            <a:r>
              <a:rPr lang="zh-CN" altLang="en-US" sz="3000" b="1" dirty="0">
                <a:latin typeface="Times New Roman" pitchFamily="18" charset="0"/>
                <a:ea typeface="仿宋_GB2312" pitchFamily="49" charset="-122"/>
              </a:rPr>
              <a:t>每一位可能有 </a:t>
            </a:r>
            <a:r>
              <a:rPr lang="en-US" altLang="zh-CN" sz="3000" b="1" i="1" dirty="0">
                <a:latin typeface="Times New Roman" pitchFamily="18" charset="0"/>
                <a:ea typeface="仿宋_GB2312" pitchFamily="49" charset="-122"/>
              </a:rPr>
              <a:t>r </a:t>
            </a:r>
            <a:r>
              <a:rPr lang="zh-CN" altLang="en-US" sz="3000" b="1" dirty="0">
                <a:latin typeface="Times New Roman" pitchFamily="18" charset="0"/>
                <a:ea typeface="仿宋_GB2312" pitchFamily="49" charset="-122"/>
              </a:rPr>
              <a:t>种不同的符号。这 </a:t>
            </a:r>
            <a:r>
              <a:rPr lang="en-US" altLang="zh-CN" sz="3000" b="1" i="1" dirty="0">
                <a:latin typeface="Times New Roman" pitchFamily="18" charset="0"/>
                <a:ea typeface="仿宋_GB2312" pitchFamily="49" charset="-122"/>
              </a:rPr>
              <a:t>r </a:t>
            </a:r>
            <a:r>
              <a:rPr lang="zh-CN" altLang="en-US" sz="3000" b="1" dirty="0">
                <a:latin typeface="Times New Roman" pitchFamily="18" charset="0"/>
                <a:ea typeface="仿宋_GB2312" pitchFamily="49" charset="-122"/>
              </a:rPr>
              <a:t>种不同符号在各位上出现的频率不一定相同。根据散列表的大小</a:t>
            </a:r>
            <a:r>
              <a:rPr lang="en-US" altLang="zh-CN" sz="3000" b="1" dirty="0">
                <a:latin typeface="Times New Roman" pitchFamily="18" charset="0"/>
                <a:ea typeface="仿宋_GB2312" pitchFamily="49" charset="-122"/>
              </a:rPr>
              <a:t>,  </a:t>
            </a:r>
            <a:r>
              <a:rPr lang="zh-CN" altLang="en-US" sz="3000" b="1" dirty="0">
                <a:latin typeface="Times New Roman" pitchFamily="18" charset="0"/>
                <a:ea typeface="仿宋_GB2312" pitchFamily="49" charset="-122"/>
              </a:rPr>
              <a:t>选取其中各种符号分布均匀的若干位作为散列地址。</a:t>
            </a:r>
          </a:p>
          <a:p>
            <a:pPr marL="457200" indent="-457200">
              <a:lnSpc>
                <a:spcPct val="105000"/>
              </a:lnSpc>
              <a:spcBef>
                <a:spcPct val="10000"/>
              </a:spcBef>
              <a:buClr>
                <a:schemeClr val="tx1"/>
              </a:buClr>
              <a:buSzPct val="50000"/>
            </a:pPr>
            <a:r>
              <a:rPr lang="zh-CN" altLang="en-US" sz="3000" b="1" dirty="0">
                <a:ea typeface="仿宋_GB2312" pitchFamily="49" charset="-122"/>
              </a:rPr>
              <a:t>计算各位数字中符号分布均匀度</a:t>
            </a:r>
            <a:r>
              <a:rPr lang="zh-CN" altLang="en-US" sz="3000" b="1" i="1" dirty="0">
                <a:latin typeface="Times New Roman" pitchFamily="18" charset="0"/>
                <a:ea typeface="仿宋_GB2312" pitchFamily="49" charset="-122"/>
                <a:sym typeface="Symbol" pitchFamily="18" charset="2"/>
              </a:rPr>
              <a:t></a:t>
            </a:r>
            <a:r>
              <a:rPr lang="en-US" altLang="zh-CN" sz="3000" b="1" i="1" baseline="-25000" dirty="0">
                <a:latin typeface="Times New Roman" pitchFamily="18" charset="0"/>
                <a:ea typeface="仿宋_GB2312" pitchFamily="49" charset="-122"/>
              </a:rPr>
              <a:t>k</a:t>
            </a:r>
            <a:r>
              <a:rPr lang="zh-CN" altLang="en-US" sz="3000" b="1" dirty="0">
                <a:ea typeface="仿宋_GB2312" pitchFamily="49" charset="-122"/>
              </a:rPr>
              <a:t>的公式：</a:t>
            </a:r>
          </a:p>
          <a:p>
            <a:pPr marL="457200" indent="-457200">
              <a:lnSpc>
                <a:spcPct val="105000"/>
              </a:lnSpc>
              <a:spcBef>
                <a:spcPct val="10000"/>
              </a:spcBef>
              <a:buClr>
                <a:schemeClr val="tx1"/>
              </a:buClr>
              <a:buSzPct val="50000"/>
              <a:buFont typeface="Wingdings" pitchFamily="2" charset="2"/>
              <a:buAutoNum type="arabicPeriod"/>
            </a:pPr>
            <a:endParaRPr lang="zh-CN" altLang="en-US" sz="3000" b="1" dirty="0">
              <a:ea typeface="仿宋_GB2312" pitchFamily="49" charset="-122"/>
            </a:endParaRPr>
          </a:p>
          <a:p>
            <a:pPr marL="457200" indent="-457200">
              <a:lnSpc>
                <a:spcPct val="105000"/>
              </a:lnSpc>
              <a:spcBef>
                <a:spcPct val="10000"/>
              </a:spcBef>
              <a:buClr>
                <a:schemeClr val="tx1"/>
              </a:buClr>
              <a:buSzPct val="50000"/>
              <a:buFont typeface="Wingdings" pitchFamily="2" charset="2"/>
              <a:buAutoNum type="arabicPeriod"/>
            </a:pPr>
            <a:endParaRPr lang="zh-CN" altLang="en-US" sz="3000" b="1" dirty="0">
              <a:ea typeface="仿宋_GB2312" pitchFamily="49" charset="-122"/>
            </a:endParaRPr>
          </a:p>
          <a:p>
            <a:pPr marL="457200" indent="-457200">
              <a:lnSpc>
                <a:spcPct val="105000"/>
              </a:lnSpc>
              <a:spcBef>
                <a:spcPct val="10000"/>
              </a:spcBef>
              <a:buClr>
                <a:schemeClr val="tx1"/>
              </a:buClr>
              <a:buSzPct val="50000"/>
            </a:pPr>
            <a:r>
              <a:rPr lang="zh-CN" altLang="en-US" sz="3000" b="1" dirty="0">
                <a:ea typeface="仿宋_GB2312" pitchFamily="49" charset="-122"/>
              </a:rPr>
              <a:t>其中， </a:t>
            </a:r>
            <a:r>
              <a:rPr lang="en-US" altLang="zh-CN" sz="3000" b="1" i="1" dirty="0" err="1">
                <a:latin typeface="Times New Roman"/>
                <a:ea typeface="仿宋_GB2312" pitchFamily="49" charset="-122"/>
                <a:cs typeface="Times New Roman"/>
              </a:rPr>
              <a:t>a</a:t>
            </a:r>
            <a:r>
              <a:rPr lang="en-US" altLang="zh-CN" sz="3000" b="1" i="1" baseline="-25000" dirty="0" err="1">
                <a:latin typeface="Times New Roman"/>
                <a:ea typeface="仿宋_GB2312" pitchFamily="49" charset="-122"/>
                <a:cs typeface="Times New Roman"/>
              </a:rPr>
              <a:t>i</a:t>
            </a:r>
            <a:r>
              <a:rPr lang="en-US" altLang="zh-CN" sz="3000" b="1" i="1" baseline="30000" dirty="0" err="1">
                <a:latin typeface="Times New Roman"/>
                <a:ea typeface="仿宋_GB2312" pitchFamily="49" charset="-122"/>
                <a:cs typeface="Times New Roman"/>
              </a:rPr>
              <a:t>k</a:t>
            </a:r>
            <a:r>
              <a:rPr lang="zh-CN" altLang="en-US" sz="3000" b="1" dirty="0">
                <a:ea typeface="仿宋_GB2312" pitchFamily="49" charset="-122"/>
              </a:rPr>
              <a:t>   表示</a:t>
            </a:r>
            <a:r>
              <a:rPr lang="zh-CN" altLang="en-US" sz="3000" b="1" dirty="0">
                <a:latin typeface="Times New Roman" pitchFamily="18" charset="0"/>
                <a:ea typeface="仿宋_GB2312" pitchFamily="49" charset="-122"/>
              </a:rPr>
              <a:t>第 </a:t>
            </a:r>
            <a:r>
              <a:rPr lang="en-US" altLang="zh-CN" sz="3000" b="1" i="1" dirty="0" err="1">
                <a:latin typeface="Times New Roman" pitchFamily="18" charset="0"/>
                <a:ea typeface="仿宋_GB2312" pitchFamily="49" charset="-122"/>
              </a:rPr>
              <a:t>i</a:t>
            </a:r>
            <a:r>
              <a:rPr lang="en-US" altLang="zh-CN" sz="3000" b="1" i="1" dirty="0">
                <a:latin typeface="Times New Roman" pitchFamily="18" charset="0"/>
                <a:ea typeface="仿宋_GB2312" pitchFamily="49" charset="-122"/>
              </a:rPr>
              <a:t> </a:t>
            </a:r>
            <a:r>
              <a:rPr lang="zh-CN" altLang="en-US" sz="3000" b="1" dirty="0">
                <a:latin typeface="Times New Roman" pitchFamily="18" charset="0"/>
                <a:ea typeface="仿宋_GB2312" pitchFamily="49" charset="-122"/>
              </a:rPr>
              <a:t>个符号在第 </a:t>
            </a:r>
            <a:r>
              <a:rPr lang="en-US" altLang="zh-CN" sz="3000" b="1" i="1" dirty="0">
                <a:latin typeface="Times New Roman" pitchFamily="18" charset="0"/>
                <a:ea typeface="仿宋_GB2312" pitchFamily="49" charset="-122"/>
              </a:rPr>
              <a:t>k </a:t>
            </a:r>
            <a:r>
              <a:rPr lang="zh-CN" altLang="en-US" sz="3000" b="1" dirty="0">
                <a:latin typeface="Times New Roman" pitchFamily="18" charset="0"/>
                <a:ea typeface="仿宋_GB2312" pitchFamily="49" charset="-122"/>
              </a:rPr>
              <a:t>位上出现的次数，</a:t>
            </a:r>
            <a:r>
              <a:rPr lang="en-US" altLang="zh-CN" sz="3000" b="1" i="1" dirty="0">
                <a:latin typeface="Times New Roman" pitchFamily="18" charset="0"/>
                <a:ea typeface="仿宋_GB2312" pitchFamily="49" charset="-122"/>
              </a:rPr>
              <a:t>n</a:t>
            </a:r>
            <a:r>
              <a:rPr lang="en-US" altLang="zh-CN" sz="3000" b="1" dirty="0">
                <a:latin typeface="Times New Roman" pitchFamily="18" charset="0"/>
                <a:ea typeface="仿宋_GB2312" pitchFamily="49" charset="-122"/>
              </a:rPr>
              <a:t>/</a:t>
            </a:r>
            <a:r>
              <a:rPr lang="en-US" altLang="zh-CN" sz="3000" b="1" i="1" dirty="0">
                <a:latin typeface="Times New Roman" pitchFamily="18" charset="0"/>
                <a:ea typeface="仿宋_GB2312" pitchFamily="49" charset="-122"/>
              </a:rPr>
              <a:t>r </a:t>
            </a:r>
            <a:r>
              <a:rPr lang="zh-CN" altLang="en-US" sz="3000" b="1" dirty="0">
                <a:latin typeface="Times New Roman" pitchFamily="18" charset="0"/>
                <a:ea typeface="仿宋_GB2312" pitchFamily="49" charset="-122"/>
              </a:rPr>
              <a:t>表示各种符号在 </a:t>
            </a:r>
            <a:r>
              <a:rPr lang="en-US" altLang="zh-CN" sz="3000" b="1" i="1" dirty="0">
                <a:latin typeface="Times New Roman" pitchFamily="18" charset="0"/>
                <a:ea typeface="仿宋_GB2312" pitchFamily="49" charset="-122"/>
              </a:rPr>
              <a:t>n </a:t>
            </a:r>
            <a:r>
              <a:rPr lang="zh-CN" altLang="en-US" sz="3000" b="1" dirty="0">
                <a:latin typeface="Times New Roman" pitchFamily="18" charset="0"/>
                <a:ea typeface="仿宋_GB2312" pitchFamily="49" charset="-122"/>
              </a:rPr>
              <a:t>个数中均匀出现的期望值。</a:t>
            </a:r>
          </a:p>
        </p:txBody>
      </p:sp>
      <mc:AlternateContent xmlns:mc="http://schemas.openxmlformats.org/markup-compatibility/2006">
        <mc:Choice xmlns:a14="http://schemas.microsoft.com/office/drawing/2010/main" Requires="a14">
          <p:sp>
            <p:nvSpPr>
              <p:cNvPr id="12" name="Object 4">
                <a:extLst>
                  <a:ext uri="{FF2B5EF4-FFF2-40B4-BE49-F238E27FC236}">
                    <a16:creationId xmlns:a16="http://schemas.microsoft.com/office/drawing/2014/main" id="{EFA4B602-A68B-4671-841F-F7E71BC26C4E}"/>
                  </a:ext>
                </a:extLst>
              </p:cNvPr>
              <p:cNvSpPr txBox="1"/>
              <p:nvPr/>
            </p:nvSpPr>
            <p:spPr bwMode="auto">
              <a:xfrm>
                <a:off x="3239852" y="3537012"/>
                <a:ext cx="3335337" cy="928290"/>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7" dir="2700000" algn="ctr" rotWithShape="0">
                        <a:schemeClr val="bg2">
                          <a:alpha val="74997"/>
                        </a:schemeClr>
                      </a:outerShdw>
                    </a:effectLst>
                  </a14:hiddenEffects>
                </a:ext>
              </a:extLst>
            </p:spPr>
            <p:txBody>
              <a:bodyPr>
                <a:noAutofit/>
              </a:bodyPr>
              <a:lstStyle/>
              <a:p>
                <a:pPr/>
                <a14:m>
                  <m:oMathPara xmlns:m="http://schemas.openxmlformats.org/officeDocument/2006/math">
                    <m:oMathParaPr>
                      <m:jc m:val="left"/>
                    </m:oMathParaPr>
                    <m:oMath xmlns:m="http://schemas.openxmlformats.org/officeDocument/2006/math">
                      <m:sSub>
                        <m:sSubPr>
                          <m:ctrlPr>
                            <a:rPr lang="zh-CN" altLang="en-US" sz="2400" b="1" i="1" smtClean="0">
                              <a:solidFill>
                                <a:srgbClr val="C00000"/>
                              </a:solidFill>
                              <a:latin typeface="Cambria Math" panose="02040503050406030204" pitchFamily="18" charset="0"/>
                            </a:rPr>
                          </m:ctrlPr>
                        </m:sSubPr>
                        <m:e>
                          <m:r>
                            <a:rPr lang="zh-CN" altLang="en-US" sz="2400" b="1" i="1">
                              <a:solidFill>
                                <a:srgbClr val="C00000"/>
                              </a:solidFill>
                              <a:latin typeface="Cambria Math" panose="02040503050406030204" pitchFamily="18" charset="0"/>
                            </a:rPr>
                            <m:t>𝝀</m:t>
                          </m:r>
                        </m:e>
                        <m:sub>
                          <m:r>
                            <a:rPr lang="zh-CN" altLang="en-US" sz="2400" b="1" i="1">
                              <a:solidFill>
                                <a:srgbClr val="C00000"/>
                              </a:solidFill>
                              <a:latin typeface="Cambria Math" panose="02040503050406030204" pitchFamily="18" charset="0"/>
                            </a:rPr>
                            <m:t>𝒌</m:t>
                          </m:r>
                        </m:sub>
                      </m:sSub>
                      <m:r>
                        <a:rPr lang="zh-CN" altLang="en-US" sz="2400" b="1" i="1">
                          <a:solidFill>
                            <a:srgbClr val="C00000"/>
                          </a:solidFill>
                          <a:latin typeface="Cambria Math" panose="02040503050406030204" pitchFamily="18" charset="0"/>
                        </a:rPr>
                        <m:t>=</m:t>
                      </m:r>
                      <m:nary>
                        <m:naryPr>
                          <m:chr m:val="∑"/>
                          <m:ctrlPr>
                            <a:rPr lang="zh-CN" altLang="en-US" sz="2400" b="1" i="1">
                              <a:solidFill>
                                <a:srgbClr val="C00000"/>
                              </a:solidFill>
                              <a:latin typeface="Cambria Math" panose="02040503050406030204" pitchFamily="18" charset="0"/>
                            </a:rPr>
                          </m:ctrlPr>
                        </m:naryPr>
                        <m:sub>
                          <m:r>
                            <a:rPr lang="zh-CN" altLang="en-US" sz="2400" b="1" i="1">
                              <a:solidFill>
                                <a:srgbClr val="C00000"/>
                              </a:solidFill>
                              <a:latin typeface="Cambria Math" panose="02040503050406030204" pitchFamily="18" charset="0"/>
                            </a:rPr>
                            <m:t>𝒊</m:t>
                          </m:r>
                          <m:r>
                            <a:rPr lang="zh-CN" altLang="en-US" sz="2400" b="1" i="1">
                              <a:solidFill>
                                <a:srgbClr val="C00000"/>
                              </a:solidFill>
                              <a:latin typeface="Cambria Math" panose="02040503050406030204" pitchFamily="18" charset="0"/>
                            </a:rPr>
                            <m:t>=</m:t>
                          </m:r>
                          <m:r>
                            <a:rPr lang="zh-CN" altLang="en-US" sz="2400" b="1" i="1">
                              <a:solidFill>
                                <a:srgbClr val="C00000"/>
                              </a:solidFill>
                              <a:latin typeface="Cambria Math" panose="02040503050406030204" pitchFamily="18" charset="0"/>
                            </a:rPr>
                            <m:t>𝟏</m:t>
                          </m:r>
                        </m:sub>
                        <m:sup>
                          <m:r>
                            <a:rPr lang="zh-CN" altLang="en-US" sz="2400" b="1" i="1">
                              <a:solidFill>
                                <a:srgbClr val="C00000"/>
                              </a:solidFill>
                              <a:latin typeface="Cambria Math" panose="02040503050406030204" pitchFamily="18" charset="0"/>
                            </a:rPr>
                            <m:t>𝒓</m:t>
                          </m:r>
                        </m:sup>
                        <m:e>
                          <m:r>
                            <a:rPr lang="zh-CN" altLang="en-US" sz="2400" b="1" i="1">
                              <a:solidFill>
                                <a:srgbClr val="C00000"/>
                              </a:solidFill>
                              <a:latin typeface="Cambria Math" panose="02040503050406030204" pitchFamily="18" charset="0"/>
                            </a:rPr>
                            <m:t>(</m:t>
                          </m:r>
                          <m:sSubSup>
                            <m:sSubSupPr>
                              <m:ctrlPr>
                                <a:rPr lang="zh-CN" altLang="en-US" sz="2400" b="1" i="1">
                                  <a:solidFill>
                                    <a:srgbClr val="C00000"/>
                                  </a:solidFill>
                                  <a:latin typeface="Cambria Math" panose="02040503050406030204" pitchFamily="18" charset="0"/>
                                </a:rPr>
                              </m:ctrlPr>
                            </m:sSubSupPr>
                            <m:e>
                              <m:r>
                                <a:rPr lang="zh-CN" altLang="en-US" sz="2400" b="1" i="1">
                                  <a:solidFill>
                                    <a:srgbClr val="C00000"/>
                                  </a:solidFill>
                                  <a:latin typeface="Cambria Math" panose="02040503050406030204" pitchFamily="18" charset="0"/>
                                </a:rPr>
                                <m:t>𝜶</m:t>
                              </m:r>
                            </m:e>
                            <m:sub>
                              <m:r>
                                <a:rPr lang="zh-CN" altLang="en-US" sz="2400" b="1" i="1">
                                  <a:solidFill>
                                    <a:srgbClr val="C00000"/>
                                  </a:solidFill>
                                  <a:latin typeface="Cambria Math" panose="02040503050406030204" pitchFamily="18" charset="0"/>
                                </a:rPr>
                                <m:t>𝒊</m:t>
                              </m:r>
                            </m:sub>
                            <m:sup>
                              <m:r>
                                <a:rPr lang="zh-CN" altLang="en-US" sz="2400" b="1" i="1">
                                  <a:solidFill>
                                    <a:srgbClr val="C00000"/>
                                  </a:solidFill>
                                  <a:latin typeface="Cambria Math" panose="02040503050406030204" pitchFamily="18" charset="0"/>
                                </a:rPr>
                                <m:t>𝒌</m:t>
                              </m:r>
                            </m:sup>
                          </m:sSubSup>
                          <m:r>
                            <a:rPr lang="zh-CN" altLang="en-US" sz="2400" b="1" i="1">
                              <a:solidFill>
                                <a:srgbClr val="C00000"/>
                              </a:solidFill>
                              <a:latin typeface="Cambria Math" panose="02040503050406030204" pitchFamily="18" charset="0"/>
                            </a:rPr>
                            <m:t>−</m:t>
                          </m:r>
                          <m:r>
                            <a:rPr lang="zh-CN" altLang="en-US" sz="2400" b="1" i="1">
                              <a:solidFill>
                                <a:srgbClr val="C00000"/>
                              </a:solidFill>
                              <a:latin typeface="Cambria Math" panose="02040503050406030204" pitchFamily="18" charset="0"/>
                            </a:rPr>
                            <m:t>𝒏</m:t>
                          </m:r>
                          <m:r>
                            <a:rPr lang="zh-CN" altLang="en-US" sz="2400" b="1" i="1">
                              <a:solidFill>
                                <a:srgbClr val="C00000"/>
                              </a:solidFill>
                              <a:latin typeface="Cambria Math" panose="02040503050406030204" pitchFamily="18" charset="0"/>
                            </a:rPr>
                            <m:t>/</m:t>
                          </m:r>
                          <m:r>
                            <a:rPr lang="zh-CN" altLang="en-US" sz="2400" b="1" i="1">
                              <a:solidFill>
                                <a:srgbClr val="C00000"/>
                              </a:solidFill>
                              <a:latin typeface="Cambria Math" panose="02040503050406030204" pitchFamily="18" charset="0"/>
                            </a:rPr>
                            <m:t>𝒓</m:t>
                          </m:r>
                          <m:sSup>
                            <m:sSupPr>
                              <m:ctrlPr>
                                <a:rPr lang="zh-CN" altLang="en-US" sz="2400" b="1" i="1">
                                  <a:solidFill>
                                    <a:srgbClr val="C00000"/>
                                  </a:solidFill>
                                  <a:latin typeface="Cambria Math" panose="02040503050406030204" pitchFamily="18" charset="0"/>
                                </a:rPr>
                              </m:ctrlPr>
                            </m:sSupPr>
                            <m:e>
                              <m:r>
                                <a:rPr lang="zh-CN" altLang="en-US" sz="2400" b="1" i="1">
                                  <a:solidFill>
                                    <a:srgbClr val="C00000"/>
                                  </a:solidFill>
                                  <a:latin typeface="Cambria Math" panose="02040503050406030204" pitchFamily="18" charset="0"/>
                                </a:rPr>
                                <m:t>)</m:t>
                              </m:r>
                            </m:e>
                            <m:sup>
                              <m:r>
                                <a:rPr lang="zh-CN" altLang="en-US" sz="2400" b="1" i="1">
                                  <a:solidFill>
                                    <a:srgbClr val="C00000"/>
                                  </a:solidFill>
                                  <a:latin typeface="Cambria Math" panose="02040503050406030204" pitchFamily="18" charset="0"/>
                                </a:rPr>
                                <m:t>𝟐</m:t>
                              </m:r>
                            </m:sup>
                          </m:sSup>
                        </m:e>
                      </m:nary>
                    </m:oMath>
                  </m:oMathPara>
                </a14:m>
                <a:endParaRPr lang="zh-CN" altLang="en-US" sz="2400" b="1" dirty="0"/>
              </a:p>
            </p:txBody>
          </p:sp>
        </mc:Choice>
        <mc:Fallback>
          <p:sp>
            <p:nvSpPr>
              <p:cNvPr id="12" name="Object 4">
                <a:extLst>
                  <a:ext uri="{FF2B5EF4-FFF2-40B4-BE49-F238E27FC236}">
                    <a16:creationId xmlns:a16="http://schemas.microsoft.com/office/drawing/2014/main" id="{EFA4B602-A68B-4671-841F-F7E71BC26C4E}"/>
                  </a:ext>
                </a:extLst>
              </p:cNvPr>
              <p:cNvSpPr txBox="1">
                <a:spLocks noRot="1" noChangeAspect="1" noMove="1" noResize="1" noEditPoints="1" noAdjustHandles="1" noChangeArrowheads="1" noChangeShapeType="1" noTextEdit="1"/>
              </p:cNvSpPr>
              <p:nvPr/>
            </p:nvSpPr>
            <p:spPr bwMode="auto">
              <a:xfrm>
                <a:off x="3239852" y="3537012"/>
                <a:ext cx="3335337" cy="928290"/>
              </a:xfrm>
              <a:prstGeom prst="rect">
                <a:avLst/>
              </a:prstGeom>
              <a:blipFill>
                <a:blip r:embed="rId2"/>
                <a:stretch>
                  <a:fillRect b="-13158"/>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7" dir="2700000" algn="ctr" rotWithShape="0">
                        <a:schemeClr val="bg2">
                          <a:alpha val="74997"/>
                        </a:schemeClr>
                      </a:outerShdw>
                    </a:effectLst>
                  </a14:hiddenEffects>
                </a:ext>
              </a:extLst>
            </p:spPr>
            <p:txBody>
              <a:bodyPr/>
              <a:lstStyle/>
              <a:p>
                <a:r>
                  <a:rPr lang="zh-CN" altLang="en-US">
                    <a:noFill/>
                  </a:rPr>
                  <a:t> </a:t>
                </a:r>
              </a:p>
            </p:txBody>
          </p:sp>
        </mc:Fallback>
      </mc:AlternateContent>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0B5FACC8-29F4-4242-B486-333D1CFE2EA3}" type="slidenum">
              <a:rPr lang="en-US" altLang="zh-CN"/>
              <a:pPr/>
              <a:t>61</a:t>
            </a:fld>
            <a:endParaRPr lang="en-US" altLang="zh-CN"/>
          </a:p>
        </p:txBody>
      </p:sp>
      <p:sp>
        <p:nvSpPr>
          <p:cNvPr id="576514" name="Rectangle 2"/>
          <p:cNvSpPr>
            <a:spLocks noGrp="1" noChangeArrowheads="1"/>
          </p:cNvSpPr>
          <p:nvPr>
            <p:ph type="title"/>
          </p:nvPr>
        </p:nvSpPr>
        <p:spPr/>
        <p:txBody>
          <a:bodyPr/>
          <a:lstStyle/>
          <a:p>
            <a:pPr algn="just"/>
            <a:r>
              <a:rPr lang="en-US" altLang="zh-CN" sz="3000">
                <a:ea typeface="仿宋_GB2312" pitchFamily="49" charset="-122"/>
              </a:rPr>
              <a:t>    </a:t>
            </a:r>
          </a:p>
        </p:txBody>
      </p:sp>
      <p:sp>
        <p:nvSpPr>
          <p:cNvPr id="576515" name="Rectangle 3"/>
          <p:cNvSpPr>
            <a:spLocks noGrp="1" noChangeArrowheads="1"/>
          </p:cNvSpPr>
          <p:nvPr>
            <p:ph type="body" idx="1"/>
          </p:nvPr>
        </p:nvSpPr>
        <p:spPr>
          <a:xfrm>
            <a:off x="614363" y="719138"/>
            <a:ext cx="8001000" cy="6172200"/>
          </a:xfrm>
        </p:spPr>
        <p:txBody>
          <a:bodyPr/>
          <a:lstStyle/>
          <a:p>
            <a:pPr marL="457200" indent="-457200">
              <a:lnSpc>
                <a:spcPct val="105000"/>
              </a:lnSpc>
              <a:spcBef>
                <a:spcPct val="15000"/>
              </a:spcBef>
              <a:buClrTx/>
              <a:buSzPct val="50000"/>
            </a:pPr>
            <a:r>
              <a:rPr lang="zh-CN" altLang="en-US" sz="3000" b="1" dirty="0">
                <a:ea typeface="仿宋_GB2312" pitchFamily="49" charset="-122"/>
              </a:rPr>
              <a:t>计算</a:t>
            </a:r>
            <a:r>
              <a:rPr lang="zh-CN" altLang="en-US" sz="3000" b="1" dirty="0">
                <a:latin typeface="Times New Roman" pitchFamily="18" charset="0"/>
                <a:ea typeface="仿宋_GB2312" pitchFamily="49" charset="-122"/>
              </a:rPr>
              <a:t>出的 </a:t>
            </a:r>
            <a:r>
              <a:rPr lang="zh-CN" altLang="en-US" sz="3000" b="1" i="1" dirty="0">
                <a:latin typeface="Times New Roman" pitchFamily="18" charset="0"/>
                <a:ea typeface="仿宋_GB2312" pitchFamily="49" charset="-122"/>
                <a:sym typeface="Symbol" pitchFamily="18" charset="2"/>
              </a:rPr>
              <a:t></a:t>
            </a:r>
            <a:r>
              <a:rPr lang="en-US" altLang="zh-CN" sz="3000" b="1" i="1" baseline="-25000" dirty="0">
                <a:latin typeface="Times New Roman" pitchFamily="18" charset="0"/>
                <a:ea typeface="仿宋_GB2312" pitchFamily="49" charset="-122"/>
                <a:sym typeface="Symbol" pitchFamily="18" charset="2"/>
              </a:rPr>
              <a:t>k </a:t>
            </a:r>
            <a:r>
              <a:rPr lang="zh-CN" altLang="en-US" sz="3000" b="1" dirty="0">
                <a:latin typeface="Times New Roman" pitchFamily="18" charset="0"/>
                <a:ea typeface="仿宋_GB2312" pitchFamily="49" charset="-122"/>
              </a:rPr>
              <a:t>值越小，表明在该位 </a:t>
            </a:r>
            <a:r>
              <a:rPr lang="en-US" altLang="zh-CN" sz="3000" b="1" dirty="0">
                <a:latin typeface="Times New Roman" pitchFamily="18" charset="0"/>
                <a:ea typeface="仿宋_GB2312" pitchFamily="49" charset="-122"/>
              </a:rPr>
              <a:t>(</a:t>
            </a:r>
            <a:r>
              <a:rPr lang="zh-CN" altLang="en-US" sz="3000" b="1" dirty="0">
                <a:latin typeface="Times New Roman" pitchFamily="18" charset="0"/>
                <a:ea typeface="仿宋_GB2312" pitchFamily="49" charset="-122"/>
              </a:rPr>
              <a:t>第 </a:t>
            </a:r>
            <a:r>
              <a:rPr lang="en-US" altLang="zh-CN" sz="3000" b="1" i="1" dirty="0">
                <a:latin typeface="Times New Roman" pitchFamily="18" charset="0"/>
                <a:ea typeface="仿宋_GB2312" pitchFamily="49" charset="-122"/>
              </a:rPr>
              <a:t>k </a:t>
            </a:r>
            <a:r>
              <a:rPr lang="zh-CN" altLang="en-US" sz="3000" b="1" dirty="0">
                <a:latin typeface="Times New Roman" pitchFamily="18" charset="0"/>
                <a:ea typeface="仿宋_GB2312" pitchFamily="49" charset="-122"/>
              </a:rPr>
              <a:t>位</a:t>
            </a:r>
            <a:r>
              <a:rPr lang="en-US" altLang="zh-CN" sz="3000" b="1" dirty="0">
                <a:latin typeface="Times New Roman" pitchFamily="18" charset="0"/>
                <a:ea typeface="仿宋_GB2312" pitchFamily="49" charset="-122"/>
              </a:rPr>
              <a:t>) </a:t>
            </a:r>
            <a:r>
              <a:rPr lang="zh-CN" altLang="en-US" sz="3000" b="1" dirty="0">
                <a:latin typeface="Times New Roman" pitchFamily="18" charset="0"/>
                <a:ea typeface="仿宋_GB2312" pitchFamily="49" charset="-122"/>
              </a:rPr>
              <a:t>各种符号分布得越</a:t>
            </a:r>
            <a:r>
              <a:rPr lang="zh-CN" altLang="en-US" sz="3000" b="1" dirty="0">
                <a:ea typeface="仿宋_GB2312" pitchFamily="49" charset="-122"/>
              </a:rPr>
              <a:t>均匀。</a:t>
            </a:r>
          </a:p>
          <a:p>
            <a:pPr marL="457200" indent="-457200">
              <a:spcBef>
                <a:spcPct val="15000"/>
              </a:spcBef>
              <a:buClrTx/>
              <a:buFont typeface="Wingdings" pitchFamily="2" charset="2"/>
              <a:buNone/>
            </a:pPr>
            <a:r>
              <a:rPr kumimoji="1" lang="zh-CN" altLang="en-US" sz="2800" b="1" dirty="0">
                <a:latin typeface="Times New Roman" pitchFamily="18" charset="0"/>
                <a:ea typeface="仿宋_GB2312" pitchFamily="49" charset="-122"/>
              </a:rPr>
              <a:t>        </a:t>
            </a:r>
            <a:r>
              <a:rPr kumimoji="1" lang="en-US" altLang="zh-CN" sz="2800" b="1" dirty="0">
                <a:latin typeface="Times New Roman" pitchFamily="18" charset="0"/>
                <a:ea typeface="仿宋_GB2312" pitchFamily="49" charset="-122"/>
              </a:rPr>
              <a:t>9   4   2   1   4   8	  ①</a:t>
            </a:r>
            <a:r>
              <a:rPr kumimoji="1" lang="zh-CN" altLang="en-US" sz="2800" b="1" dirty="0">
                <a:latin typeface="Times New Roman" pitchFamily="18" charset="0"/>
                <a:ea typeface="仿宋_GB2312" pitchFamily="49" charset="-122"/>
              </a:rPr>
              <a:t>位， </a:t>
            </a:r>
            <a:r>
              <a:rPr kumimoji="1" lang="zh-CN" altLang="en-US" sz="2800" b="1" dirty="0">
                <a:latin typeface="Times New Roman" pitchFamily="18" charset="0"/>
                <a:ea typeface="仿宋_GB2312" pitchFamily="49" charset="-122"/>
                <a:sym typeface="Symbol" pitchFamily="18" charset="2"/>
              </a:rPr>
              <a:t></a:t>
            </a:r>
            <a:r>
              <a:rPr kumimoji="1" lang="en-US" altLang="zh-CN" sz="2800" b="1" baseline="-25000" dirty="0">
                <a:latin typeface="Times New Roman" pitchFamily="18" charset="0"/>
                <a:ea typeface="仿宋_GB2312" pitchFamily="49" charset="-122"/>
                <a:sym typeface="Symbol" pitchFamily="18" charset="2"/>
              </a:rPr>
              <a:t>1</a:t>
            </a:r>
            <a:r>
              <a:rPr kumimoji="1" lang="en-US" altLang="zh-CN" sz="2800" b="1" dirty="0">
                <a:latin typeface="Times New Roman" pitchFamily="18" charset="0"/>
                <a:ea typeface="仿宋_GB2312" pitchFamily="49" charset="-122"/>
              </a:rPr>
              <a:t> = 57.60</a:t>
            </a:r>
          </a:p>
          <a:p>
            <a:pPr marL="457200" indent="-457200">
              <a:spcBef>
                <a:spcPct val="15000"/>
              </a:spcBef>
              <a:buClrTx/>
              <a:buFont typeface="Wingdings" pitchFamily="2" charset="2"/>
              <a:buNone/>
            </a:pPr>
            <a:r>
              <a:rPr kumimoji="1" lang="en-US" altLang="zh-CN" sz="2800" b="1" dirty="0">
                <a:latin typeface="Times New Roman" pitchFamily="18" charset="0"/>
                <a:ea typeface="仿宋_GB2312" pitchFamily="49" charset="-122"/>
              </a:rPr>
              <a:t>         9   4   1   2   6   9	  ②</a:t>
            </a:r>
            <a:r>
              <a:rPr kumimoji="1" lang="zh-CN" altLang="en-US" sz="2800" b="1" dirty="0">
                <a:latin typeface="Times New Roman" pitchFamily="18" charset="0"/>
                <a:ea typeface="仿宋_GB2312" pitchFamily="49" charset="-122"/>
              </a:rPr>
              <a:t>位， </a:t>
            </a:r>
            <a:r>
              <a:rPr kumimoji="1" lang="zh-CN" altLang="en-US" sz="2800" b="1" dirty="0">
                <a:latin typeface="Times New Roman" pitchFamily="18" charset="0"/>
                <a:ea typeface="仿宋_GB2312" pitchFamily="49" charset="-122"/>
                <a:sym typeface="Symbol" pitchFamily="18" charset="2"/>
              </a:rPr>
              <a:t></a:t>
            </a:r>
            <a:r>
              <a:rPr kumimoji="1" lang="en-US" altLang="zh-CN" sz="2800" b="1" baseline="-25000" dirty="0">
                <a:latin typeface="Times New Roman" pitchFamily="18" charset="0"/>
                <a:ea typeface="仿宋_GB2312" pitchFamily="49" charset="-122"/>
                <a:sym typeface="Symbol" pitchFamily="18" charset="2"/>
              </a:rPr>
              <a:t>2</a:t>
            </a:r>
            <a:r>
              <a:rPr kumimoji="1" lang="en-US" altLang="zh-CN" sz="2800" b="1" dirty="0">
                <a:latin typeface="Times New Roman" pitchFamily="18" charset="0"/>
                <a:ea typeface="仿宋_GB2312" pitchFamily="49" charset="-122"/>
              </a:rPr>
              <a:t> = 57.60</a:t>
            </a:r>
          </a:p>
          <a:p>
            <a:pPr marL="457200" indent="-457200">
              <a:spcBef>
                <a:spcPct val="15000"/>
              </a:spcBef>
              <a:buClrTx/>
              <a:buFont typeface="Wingdings" pitchFamily="2" charset="2"/>
              <a:buNone/>
            </a:pPr>
            <a:r>
              <a:rPr kumimoji="1" lang="en-US" altLang="zh-CN" sz="2800" b="1" dirty="0">
                <a:latin typeface="Times New Roman" pitchFamily="18" charset="0"/>
                <a:ea typeface="仿宋_GB2312" pitchFamily="49" charset="-122"/>
              </a:rPr>
              <a:t>         9   4   0   5   2   7	  ③</a:t>
            </a:r>
            <a:r>
              <a:rPr kumimoji="1" lang="zh-CN" altLang="en-US" sz="2800" b="1" dirty="0">
                <a:latin typeface="Times New Roman" pitchFamily="18" charset="0"/>
                <a:ea typeface="仿宋_GB2312" pitchFamily="49" charset="-122"/>
              </a:rPr>
              <a:t>位， </a:t>
            </a:r>
            <a:r>
              <a:rPr kumimoji="1" lang="zh-CN" altLang="en-US" sz="2800" b="1" dirty="0">
                <a:latin typeface="Times New Roman" pitchFamily="18" charset="0"/>
                <a:ea typeface="仿宋_GB2312" pitchFamily="49" charset="-122"/>
                <a:sym typeface="Symbol" pitchFamily="18" charset="2"/>
              </a:rPr>
              <a:t></a:t>
            </a:r>
            <a:r>
              <a:rPr kumimoji="1" lang="en-US" altLang="zh-CN" sz="2800" b="1" baseline="-25000" dirty="0">
                <a:latin typeface="Times New Roman" pitchFamily="18" charset="0"/>
                <a:ea typeface="仿宋_GB2312" pitchFamily="49" charset="-122"/>
                <a:sym typeface="Symbol" pitchFamily="18" charset="2"/>
              </a:rPr>
              <a:t>3</a:t>
            </a:r>
            <a:r>
              <a:rPr kumimoji="1" lang="en-US" altLang="zh-CN" sz="2800" b="1" dirty="0">
                <a:latin typeface="Times New Roman" pitchFamily="18" charset="0"/>
                <a:ea typeface="仿宋_GB2312" pitchFamily="49" charset="-122"/>
              </a:rPr>
              <a:t> = 17.60 </a:t>
            </a:r>
          </a:p>
          <a:p>
            <a:pPr marL="457200" indent="-457200">
              <a:spcBef>
                <a:spcPct val="15000"/>
              </a:spcBef>
              <a:buClrTx/>
              <a:buFont typeface="Wingdings" pitchFamily="2" charset="2"/>
              <a:buNone/>
            </a:pPr>
            <a:r>
              <a:rPr kumimoji="1" lang="en-US" altLang="zh-CN" sz="2800" b="1" dirty="0">
                <a:latin typeface="Times New Roman" pitchFamily="18" charset="0"/>
                <a:ea typeface="仿宋_GB2312" pitchFamily="49" charset="-122"/>
              </a:rPr>
              <a:t>         9   4   1   6   3   0	  ④</a:t>
            </a:r>
            <a:r>
              <a:rPr kumimoji="1" lang="zh-CN" altLang="en-US" sz="2800" b="1" dirty="0">
                <a:latin typeface="Times New Roman" pitchFamily="18" charset="0"/>
                <a:ea typeface="仿宋_GB2312" pitchFamily="49" charset="-122"/>
              </a:rPr>
              <a:t>位， </a:t>
            </a:r>
            <a:r>
              <a:rPr kumimoji="1" lang="zh-CN" altLang="en-US" sz="2800" b="1" dirty="0">
                <a:latin typeface="Times New Roman" pitchFamily="18" charset="0"/>
                <a:ea typeface="仿宋_GB2312" pitchFamily="49" charset="-122"/>
                <a:sym typeface="Symbol" pitchFamily="18" charset="2"/>
              </a:rPr>
              <a:t></a:t>
            </a:r>
            <a:r>
              <a:rPr kumimoji="1" lang="en-US" altLang="zh-CN" sz="2800" b="1" baseline="-25000" dirty="0">
                <a:latin typeface="Times New Roman" pitchFamily="18" charset="0"/>
                <a:ea typeface="仿宋_GB2312" pitchFamily="49" charset="-122"/>
                <a:sym typeface="Symbol" pitchFamily="18" charset="2"/>
              </a:rPr>
              <a:t>4</a:t>
            </a:r>
            <a:r>
              <a:rPr kumimoji="1" lang="en-US" altLang="zh-CN" sz="2800" b="1" dirty="0">
                <a:latin typeface="Times New Roman" pitchFamily="18" charset="0"/>
                <a:ea typeface="仿宋_GB2312" pitchFamily="49" charset="-122"/>
              </a:rPr>
              <a:t> = 5.60 </a:t>
            </a:r>
          </a:p>
          <a:p>
            <a:pPr marL="457200" indent="-457200">
              <a:spcBef>
                <a:spcPct val="15000"/>
              </a:spcBef>
              <a:buClrTx/>
              <a:buFont typeface="Wingdings" pitchFamily="2" charset="2"/>
              <a:buNone/>
            </a:pPr>
            <a:r>
              <a:rPr kumimoji="1" lang="en-US" altLang="zh-CN" sz="2800" b="1" dirty="0">
                <a:latin typeface="Times New Roman" pitchFamily="18" charset="0"/>
                <a:ea typeface="仿宋_GB2312" pitchFamily="49" charset="-122"/>
              </a:rPr>
              <a:t>         9   4   1   8   0   5	  ⑤</a:t>
            </a:r>
            <a:r>
              <a:rPr kumimoji="1" lang="zh-CN" altLang="en-US" sz="2800" b="1" dirty="0">
                <a:latin typeface="Times New Roman" pitchFamily="18" charset="0"/>
                <a:ea typeface="仿宋_GB2312" pitchFamily="49" charset="-122"/>
              </a:rPr>
              <a:t>位， </a:t>
            </a:r>
            <a:r>
              <a:rPr kumimoji="1" lang="zh-CN" altLang="en-US" sz="2800" b="1" dirty="0">
                <a:latin typeface="Times New Roman" pitchFamily="18" charset="0"/>
                <a:ea typeface="仿宋_GB2312" pitchFamily="49" charset="-122"/>
                <a:sym typeface="Symbol" pitchFamily="18" charset="2"/>
              </a:rPr>
              <a:t></a:t>
            </a:r>
            <a:r>
              <a:rPr kumimoji="1" lang="en-US" altLang="zh-CN" sz="2800" b="1" baseline="-25000" dirty="0">
                <a:latin typeface="Times New Roman" pitchFamily="18" charset="0"/>
                <a:ea typeface="仿宋_GB2312" pitchFamily="49" charset="-122"/>
                <a:sym typeface="Symbol" pitchFamily="18" charset="2"/>
              </a:rPr>
              <a:t>5</a:t>
            </a:r>
            <a:r>
              <a:rPr kumimoji="1" lang="en-US" altLang="zh-CN" sz="2800" b="1" dirty="0">
                <a:latin typeface="Times New Roman" pitchFamily="18" charset="0"/>
                <a:ea typeface="仿宋_GB2312" pitchFamily="49" charset="-122"/>
              </a:rPr>
              <a:t> = 5.60</a:t>
            </a:r>
          </a:p>
          <a:p>
            <a:pPr marL="457200" indent="-457200">
              <a:spcBef>
                <a:spcPct val="15000"/>
              </a:spcBef>
              <a:buClrTx/>
              <a:buFont typeface="Wingdings" pitchFamily="2" charset="2"/>
              <a:buNone/>
            </a:pPr>
            <a:r>
              <a:rPr kumimoji="1" lang="en-US" altLang="zh-CN" sz="2800" b="1" dirty="0">
                <a:latin typeface="Times New Roman" pitchFamily="18" charset="0"/>
                <a:ea typeface="仿宋_GB2312" pitchFamily="49" charset="-122"/>
              </a:rPr>
              <a:t>         9   4   1   5   5   8	  ⑥</a:t>
            </a:r>
            <a:r>
              <a:rPr kumimoji="1" lang="zh-CN" altLang="en-US" sz="2800" b="1" dirty="0">
                <a:latin typeface="Times New Roman" pitchFamily="18" charset="0"/>
                <a:ea typeface="仿宋_GB2312" pitchFamily="49" charset="-122"/>
              </a:rPr>
              <a:t>位， </a:t>
            </a:r>
            <a:r>
              <a:rPr kumimoji="1" lang="zh-CN" altLang="en-US" sz="2800" b="1" dirty="0">
                <a:latin typeface="Times New Roman" pitchFamily="18" charset="0"/>
                <a:ea typeface="仿宋_GB2312" pitchFamily="49" charset="-122"/>
                <a:sym typeface="Symbol" pitchFamily="18" charset="2"/>
              </a:rPr>
              <a:t></a:t>
            </a:r>
            <a:r>
              <a:rPr kumimoji="1" lang="en-US" altLang="zh-CN" sz="2800" b="1" baseline="-25000" dirty="0">
                <a:latin typeface="Times New Roman" pitchFamily="18" charset="0"/>
                <a:ea typeface="仿宋_GB2312" pitchFamily="49" charset="-122"/>
                <a:sym typeface="Symbol" pitchFamily="18" charset="2"/>
              </a:rPr>
              <a:t>6</a:t>
            </a:r>
            <a:r>
              <a:rPr kumimoji="1" lang="en-US" altLang="zh-CN" sz="2800" b="1" dirty="0">
                <a:latin typeface="Times New Roman" pitchFamily="18" charset="0"/>
                <a:ea typeface="仿宋_GB2312" pitchFamily="49" charset="-122"/>
              </a:rPr>
              <a:t> = 5.60</a:t>
            </a:r>
          </a:p>
          <a:p>
            <a:pPr marL="457200" indent="-457200">
              <a:spcBef>
                <a:spcPct val="15000"/>
              </a:spcBef>
              <a:buClrTx/>
              <a:buFont typeface="Wingdings" pitchFamily="2" charset="2"/>
              <a:buNone/>
            </a:pPr>
            <a:r>
              <a:rPr kumimoji="1" lang="en-US" altLang="zh-CN" sz="2800" b="1" dirty="0">
                <a:latin typeface="Times New Roman" pitchFamily="18" charset="0"/>
                <a:ea typeface="仿宋_GB2312" pitchFamily="49" charset="-122"/>
              </a:rPr>
              <a:t>         9   4   2   0   4   7		</a:t>
            </a:r>
          </a:p>
          <a:p>
            <a:pPr marL="457200" indent="-457200">
              <a:spcBef>
                <a:spcPct val="15000"/>
              </a:spcBef>
              <a:buClrTx/>
              <a:buFont typeface="Wingdings" pitchFamily="2" charset="2"/>
              <a:buNone/>
            </a:pPr>
            <a:r>
              <a:rPr kumimoji="1" lang="en-US" altLang="zh-CN" sz="2800" b="1" dirty="0">
                <a:latin typeface="Times New Roman" pitchFamily="18" charset="0"/>
                <a:ea typeface="仿宋_GB2312" pitchFamily="49" charset="-122"/>
              </a:rPr>
              <a:t>         9   4   0   0   0   1</a:t>
            </a:r>
          </a:p>
          <a:p>
            <a:pPr marL="457200" indent="-457200">
              <a:spcBef>
                <a:spcPct val="15000"/>
              </a:spcBef>
              <a:buClrTx/>
              <a:buFont typeface="Wingdings" pitchFamily="2" charset="2"/>
              <a:buNone/>
            </a:pPr>
            <a:r>
              <a:rPr kumimoji="1" lang="en-US" altLang="zh-CN" sz="2800" b="1" dirty="0">
                <a:latin typeface="Times New Roman" pitchFamily="18" charset="0"/>
                <a:ea typeface="仿宋_GB2312" pitchFamily="49" charset="-122"/>
              </a:rPr>
              <a:t>        ① ② ③ ④ ⑤ ⑥ 	</a:t>
            </a:r>
          </a:p>
          <a:p>
            <a:pPr marL="457200" indent="-457200">
              <a:lnSpc>
                <a:spcPct val="105000"/>
              </a:lnSpc>
              <a:spcBef>
                <a:spcPct val="15000"/>
              </a:spcBef>
              <a:buClr>
                <a:srgbClr val="800080"/>
              </a:buClr>
              <a:buSzPct val="50000"/>
            </a:pPr>
            <a:endParaRPr lang="en-US" altLang="zh-CN" sz="2800" b="1" dirty="0">
              <a:solidFill>
                <a:schemeClr val="tx2"/>
              </a:solidFill>
              <a:latin typeface="Times New Roman" pitchFamily="18" charset="0"/>
              <a:ea typeface="仿宋_GB2312" pitchFamily="49"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8125546C-3D6C-44EC-8F53-A6879484AF32}" type="slidenum">
              <a:rPr lang="en-US" altLang="zh-CN"/>
              <a:pPr/>
              <a:t>62</a:t>
            </a:fld>
            <a:endParaRPr lang="en-US" altLang="zh-CN"/>
          </a:p>
        </p:txBody>
      </p:sp>
      <p:sp>
        <p:nvSpPr>
          <p:cNvPr id="498690" name="Rectangle 2"/>
          <p:cNvSpPr>
            <a:spLocks noGrp="1" noChangeArrowheads="1"/>
          </p:cNvSpPr>
          <p:nvPr>
            <p:ph type="body" idx="1"/>
          </p:nvPr>
        </p:nvSpPr>
        <p:spPr>
          <a:xfrm>
            <a:off x="581025" y="581025"/>
            <a:ext cx="7947025" cy="5943600"/>
          </a:xfrm>
        </p:spPr>
        <p:txBody>
          <a:bodyPr/>
          <a:lstStyle/>
          <a:p>
            <a:pPr>
              <a:lnSpc>
                <a:spcPct val="105000"/>
              </a:lnSpc>
              <a:buClr>
                <a:schemeClr val="tx1"/>
              </a:buClr>
              <a:buSzPct val="50000"/>
            </a:pPr>
            <a:r>
              <a:rPr kumimoji="1" lang="zh-CN" altLang="en-US" sz="3000" b="1" dirty="0">
                <a:latin typeface="Times New Roman" pitchFamily="18" charset="0"/>
                <a:ea typeface="仿宋_GB2312" pitchFamily="49" charset="-122"/>
              </a:rPr>
              <a:t>若散列表地址范围有 </a:t>
            </a:r>
            <a:r>
              <a:rPr kumimoji="1" lang="en-US" altLang="zh-CN" sz="3000" b="1" dirty="0">
                <a:latin typeface="Times New Roman" pitchFamily="18" charset="0"/>
                <a:ea typeface="仿宋_GB2312" pitchFamily="49" charset="-122"/>
              </a:rPr>
              <a:t>3 </a:t>
            </a:r>
            <a:r>
              <a:rPr kumimoji="1" lang="zh-CN" altLang="en-US" sz="3000" b="1" dirty="0">
                <a:latin typeface="Times New Roman" pitchFamily="18" charset="0"/>
                <a:ea typeface="仿宋_GB2312" pitchFamily="49" charset="-122"/>
              </a:rPr>
              <a:t>位数字</a:t>
            </a:r>
            <a:r>
              <a:rPr kumimoji="1" lang="en-US" altLang="zh-CN" sz="3000" b="1" dirty="0">
                <a:latin typeface="Times New Roman" pitchFamily="18" charset="0"/>
                <a:ea typeface="仿宋_GB2312" pitchFamily="49" charset="-122"/>
              </a:rPr>
              <a:t>, </a:t>
            </a:r>
            <a:r>
              <a:rPr kumimoji="1" lang="zh-CN" altLang="en-US" sz="3000" b="1" dirty="0">
                <a:latin typeface="Times New Roman" pitchFamily="18" charset="0"/>
                <a:ea typeface="仿宋_GB2312" pitchFamily="49" charset="-122"/>
              </a:rPr>
              <a:t>取各关键</a:t>
            </a:r>
            <a:r>
              <a:rPr lang="zh-CN" altLang="en-US" b="1" dirty="0">
                <a:latin typeface="Times New Roman" pitchFamily="18" charset="0"/>
                <a:ea typeface="仿宋_GB2312" pitchFamily="49" charset="-122"/>
              </a:rPr>
              <a:t>字</a:t>
            </a:r>
            <a:r>
              <a:rPr kumimoji="1" lang="zh-CN" altLang="en-US" sz="3000" b="1" dirty="0">
                <a:latin typeface="Times New Roman" pitchFamily="18" charset="0"/>
                <a:ea typeface="仿宋_GB2312" pitchFamily="49" charset="-122"/>
              </a:rPr>
              <a:t>的 ④⑤⑥ 位做为记录的散列地址。</a:t>
            </a:r>
          </a:p>
          <a:p>
            <a:pPr>
              <a:lnSpc>
                <a:spcPct val="105000"/>
              </a:lnSpc>
              <a:buClr>
                <a:schemeClr val="tx1"/>
              </a:buClr>
              <a:buSzPct val="50000"/>
            </a:pPr>
            <a:r>
              <a:rPr lang="zh-CN" altLang="en-US" sz="3000" b="1" dirty="0">
                <a:latin typeface="Times New Roman" pitchFamily="18" charset="0"/>
                <a:ea typeface="仿宋_GB2312" pitchFamily="49" charset="-122"/>
              </a:rPr>
              <a:t>数字分析法仅适用于事先明确知道表中所有关键</a:t>
            </a:r>
            <a:r>
              <a:rPr lang="zh-CN" altLang="en-US" b="1" dirty="0">
                <a:latin typeface="Times New Roman" pitchFamily="18" charset="0"/>
                <a:ea typeface="仿宋_GB2312" pitchFamily="49" charset="-122"/>
              </a:rPr>
              <a:t>字</a:t>
            </a:r>
            <a:r>
              <a:rPr lang="zh-CN" altLang="en-US" sz="3000" b="1" dirty="0">
                <a:latin typeface="Times New Roman" pitchFamily="18" charset="0"/>
                <a:ea typeface="仿宋_GB2312" pitchFamily="49" charset="-122"/>
              </a:rPr>
              <a:t>每一位数值的分布情况，它完全依赖于关键</a:t>
            </a:r>
            <a:r>
              <a:rPr lang="zh-CN" altLang="en-US" b="1" dirty="0">
                <a:latin typeface="Times New Roman" pitchFamily="18" charset="0"/>
                <a:ea typeface="仿宋_GB2312" pitchFamily="49" charset="-122"/>
              </a:rPr>
              <a:t>字</a:t>
            </a:r>
            <a:r>
              <a:rPr lang="zh-CN" altLang="en-US" sz="3000" b="1" dirty="0">
                <a:latin typeface="Times New Roman" pitchFamily="18" charset="0"/>
                <a:ea typeface="仿宋_GB2312" pitchFamily="49" charset="-122"/>
              </a:rPr>
              <a:t>集合。如果换一个关键</a:t>
            </a:r>
            <a:r>
              <a:rPr lang="zh-CN" altLang="en-US" b="1" dirty="0">
                <a:latin typeface="Times New Roman" pitchFamily="18" charset="0"/>
                <a:ea typeface="仿宋_GB2312" pitchFamily="49" charset="-122"/>
              </a:rPr>
              <a:t>字</a:t>
            </a:r>
            <a:r>
              <a:rPr lang="zh-CN" altLang="en-US" sz="3000" b="1" dirty="0">
                <a:latin typeface="Times New Roman" pitchFamily="18" charset="0"/>
                <a:ea typeface="仿宋_GB2312" pitchFamily="49" charset="-122"/>
              </a:rPr>
              <a:t>集合，选择哪几位要重新决定。</a:t>
            </a:r>
          </a:p>
          <a:p>
            <a:pPr>
              <a:lnSpc>
                <a:spcPct val="105000"/>
              </a:lnSpc>
              <a:buClrTx/>
              <a:buSzPct val="110000"/>
              <a:buFont typeface="Wingdings" pitchFamily="2" charset="2"/>
              <a:buChar char=""/>
            </a:pPr>
            <a:r>
              <a:rPr lang="zh-CN" altLang="en-US" sz="3000" b="1" dirty="0">
                <a:solidFill>
                  <a:srgbClr val="C00000"/>
                </a:solidFill>
                <a:latin typeface="Times New Roman" pitchFamily="18" charset="0"/>
                <a:ea typeface="仿宋_GB2312" pitchFamily="49" charset="-122"/>
              </a:rPr>
              <a:t> 除留余数法</a:t>
            </a:r>
          </a:p>
          <a:p>
            <a:pPr>
              <a:lnSpc>
                <a:spcPct val="105000"/>
              </a:lnSpc>
              <a:buClr>
                <a:srgbClr val="FF7C80"/>
              </a:buClr>
              <a:buSzPct val="50000"/>
              <a:buFont typeface="Wingdings" pitchFamily="2" charset="2"/>
              <a:buNone/>
            </a:pPr>
            <a:r>
              <a:rPr lang="zh-CN" altLang="en-US" sz="3000" b="1" dirty="0">
                <a:solidFill>
                  <a:srgbClr val="000099"/>
                </a:solidFill>
                <a:latin typeface="Times New Roman" pitchFamily="18" charset="0"/>
                <a:ea typeface="仿宋_GB2312" pitchFamily="49" charset="-122"/>
              </a:rPr>
              <a:t>	</a:t>
            </a:r>
            <a:r>
              <a:rPr lang="zh-CN" altLang="en-US" sz="3000" b="1" dirty="0">
                <a:latin typeface="Times New Roman" pitchFamily="18" charset="0"/>
                <a:ea typeface="仿宋_GB2312" pitchFamily="49" charset="-122"/>
              </a:rPr>
              <a:t>设散列表中允许地址数为</a:t>
            </a:r>
            <a:r>
              <a:rPr lang="en-US" altLang="zh-CN" sz="3000" b="1" i="1" dirty="0">
                <a:latin typeface="Times New Roman" pitchFamily="18" charset="0"/>
                <a:ea typeface="仿宋_GB2312" pitchFamily="49" charset="-122"/>
              </a:rPr>
              <a:t>m</a:t>
            </a:r>
            <a:r>
              <a:rPr lang="zh-CN" altLang="en-US" sz="3000" b="1" dirty="0">
                <a:latin typeface="Times New Roman" pitchFamily="18" charset="0"/>
                <a:ea typeface="仿宋_GB2312" pitchFamily="49" charset="-122"/>
              </a:rPr>
              <a:t>，取一个不大于 </a:t>
            </a:r>
            <a:r>
              <a:rPr lang="en-US" altLang="zh-CN" sz="3000" b="1" i="1" dirty="0">
                <a:latin typeface="Times New Roman" pitchFamily="18" charset="0"/>
                <a:ea typeface="仿宋_GB2312" pitchFamily="49" charset="-122"/>
              </a:rPr>
              <a:t>m</a:t>
            </a:r>
            <a:r>
              <a:rPr lang="zh-CN" altLang="en-US" sz="3000" b="1" dirty="0">
                <a:latin typeface="Times New Roman" pitchFamily="18" charset="0"/>
                <a:ea typeface="仿宋_GB2312" pitchFamily="49" charset="-122"/>
              </a:rPr>
              <a:t>，但最接近于或等于 </a:t>
            </a:r>
            <a:r>
              <a:rPr lang="en-US" altLang="zh-CN" sz="3000" b="1" i="1" dirty="0">
                <a:latin typeface="Times New Roman" pitchFamily="18" charset="0"/>
                <a:ea typeface="仿宋_GB2312" pitchFamily="49" charset="-122"/>
              </a:rPr>
              <a:t>m </a:t>
            </a:r>
            <a:r>
              <a:rPr lang="zh-CN" altLang="en-US" sz="3000" b="1" dirty="0">
                <a:latin typeface="Times New Roman" pitchFamily="18" charset="0"/>
                <a:ea typeface="仿宋_GB2312" pitchFamily="49" charset="-122"/>
              </a:rPr>
              <a:t>的质数 </a:t>
            </a:r>
            <a:r>
              <a:rPr lang="en-US" altLang="zh-CN" sz="3000" b="1" i="1" dirty="0">
                <a:latin typeface="Times New Roman" pitchFamily="18" charset="0"/>
                <a:ea typeface="仿宋_GB2312" pitchFamily="49" charset="-122"/>
              </a:rPr>
              <a:t>p</a:t>
            </a:r>
            <a:r>
              <a:rPr lang="en-US" altLang="zh-CN" sz="3000" b="1" dirty="0">
                <a:latin typeface="Times New Roman" pitchFamily="18" charset="0"/>
                <a:ea typeface="仿宋_GB2312" pitchFamily="49" charset="-122"/>
              </a:rPr>
              <a:t> </a:t>
            </a:r>
            <a:r>
              <a:rPr lang="zh-CN" altLang="en-US" sz="3000" b="1" dirty="0">
                <a:latin typeface="Times New Roman" pitchFamily="18" charset="0"/>
                <a:ea typeface="仿宋_GB2312" pitchFamily="49" charset="-122"/>
              </a:rPr>
              <a:t>作为除数，用以下函数把关键</a:t>
            </a:r>
            <a:r>
              <a:rPr lang="zh-CN" altLang="en-US" b="1" dirty="0">
                <a:latin typeface="Times New Roman" pitchFamily="18" charset="0"/>
                <a:ea typeface="仿宋_GB2312" pitchFamily="49" charset="-122"/>
              </a:rPr>
              <a:t>字</a:t>
            </a:r>
            <a:r>
              <a:rPr lang="zh-CN" altLang="en-US" sz="3000" b="1" dirty="0">
                <a:latin typeface="Times New Roman" pitchFamily="18" charset="0"/>
                <a:ea typeface="仿宋_GB2312" pitchFamily="49" charset="-122"/>
              </a:rPr>
              <a:t>转换成散列地址：</a:t>
            </a:r>
          </a:p>
          <a:p>
            <a:pPr>
              <a:lnSpc>
                <a:spcPct val="105000"/>
              </a:lnSpc>
              <a:buClr>
                <a:srgbClr val="FF7C80"/>
              </a:buClr>
              <a:buSzPct val="50000"/>
              <a:buFont typeface="Wingdings" pitchFamily="2" charset="2"/>
              <a:buNone/>
            </a:pPr>
            <a:r>
              <a:rPr lang="zh-CN" altLang="en-US" sz="3000" b="1" i="1" dirty="0">
                <a:latin typeface="Times New Roman" pitchFamily="18" charset="0"/>
                <a:ea typeface="仿宋_GB2312" pitchFamily="49" charset="-122"/>
              </a:rPr>
              <a:t>              </a:t>
            </a:r>
            <a:r>
              <a:rPr lang="en-US" altLang="zh-CN" sz="3000" b="1" i="1" dirty="0">
                <a:latin typeface="Times New Roman" pitchFamily="18" charset="0"/>
                <a:ea typeface="仿宋_GB2312" pitchFamily="49" charset="-122"/>
              </a:rPr>
              <a:t>hash</a:t>
            </a:r>
            <a:r>
              <a:rPr lang="en-US" altLang="zh-CN" sz="3000" b="1" dirty="0">
                <a:latin typeface="Times New Roman" pitchFamily="18" charset="0"/>
                <a:ea typeface="仿宋_GB2312" pitchFamily="49" charset="-122"/>
              </a:rPr>
              <a:t> (</a:t>
            </a:r>
            <a:r>
              <a:rPr lang="en-US" altLang="zh-CN" sz="3000" b="1" i="1" dirty="0">
                <a:latin typeface="Times New Roman" pitchFamily="18" charset="0"/>
                <a:ea typeface="仿宋_GB2312" pitchFamily="49" charset="-122"/>
              </a:rPr>
              <a:t>key</a:t>
            </a:r>
            <a:r>
              <a:rPr lang="en-US" altLang="zh-CN" sz="3000" b="1" dirty="0">
                <a:latin typeface="Times New Roman" pitchFamily="18" charset="0"/>
                <a:ea typeface="仿宋_GB2312" pitchFamily="49" charset="-122"/>
              </a:rPr>
              <a:t>) = </a:t>
            </a:r>
            <a:r>
              <a:rPr lang="en-US" altLang="zh-CN" sz="3000" b="1" i="1" dirty="0">
                <a:latin typeface="Times New Roman" pitchFamily="18" charset="0"/>
                <a:ea typeface="仿宋_GB2312" pitchFamily="49" charset="-122"/>
              </a:rPr>
              <a:t>key</a:t>
            </a:r>
            <a:r>
              <a:rPr lang="en-US" altLang="zh-CN" sz="3000" b="1" dirty="0">
                <a:latin typeface="Times New Roman" pitchFamily="18" charset="0"/>
                <a:ea typeface="仿宋_GB2312" pitchFamily="49" charset="-122"/>
              </a:rPr>
              <a:t> % </a:t>
            </a:r>
            <a:r>
              <a:rPr lang="en-US" altLang="zh-CN" sz="3000" b="1" i="1" dirty="0">
                <a:latin typeface="Times New Roman" pitchFamily="18" charset="0"/>
                <a:ea typeface="仿宋_GB2312" pitchFamily="49" charset="-122"/>
              </a:rPr>
              <a:t>p        </a:t>
            </a:r>
            <a:r>
              <a:rPr lang="en-US" altLang="zh-CN" sz="3000" b="1" i="1" dirty="0" err="1">
                <a:latin typeface="Times New Roman" pitchFamily="18" charset="0"/>
                <a:ea typeface="仿宋_GB2312" pitchFamily="49" charset="-122"/>
              </a:rPr>
              <a:t>p</a:t>
            </a:r>
            <a:r>
              <a:rPr lang="en-US" altLang="zh-CN" sz="3000" b="1" dirty="0">
                <a:latin typeface="Times New Roman" pitchFamily="18" charset="0"/>
                <a:ea typeface="仿宋_GB2312" pitchFamily="49" charset="-122"/>
              </a:rPr>
              <a:t> </a:t>
            </a:r>
            <a:r>
              <a:rPr lang="en-US" altLang="zh-CN" sz="3000" b="1" dirty="0">
                <a:latin typeface="Times New Roman" pitchFamily="18" charset="0"/>
                <a:ea typeface="仿宋_GB2312" pitchFamily="49" charset="-122"/>
                <a:sym typeface="Symbol" pitchFamily="18" charset="2"/>
              </a:rPr>
              <a:t></a:t>
            </a:r>
            <a:r>
              <a:rPr lang="en-US" altLang="zh-CN" sz="3000" b="1" i="1" dirty="0">
                <a:latin typeface="Times New Roman" pitchFamily="18" charset="0"/>
                <a:ea typeface="仿宋_GB2312" pitchFamily="49" charset="-122"/>
              </a:rPr>
              <a:t> m</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25CBBCC8-1018-43D8-BC49-84F0280ADB04}" type="slidenum">
              <a:rPr lang="en-US" altLang="zh-CN"/>
              <a:pPr/>
              <a:t>63</a:t>
            </a:fld>
            <a:endParaRPr lang="en-US" altLang="zh-CN"/>
          </a:p>
        </p:txBody>
      </p:sp>
      <p:sp>
        <p:nvSpPr>
          <p:cNvPr id="499714" name="Rectangle 2"/>
          <p:cNvSpPr>
            <a:spLocks noGrp="1" noChangeArrowheads="1"/>
          </p:cNvSpPr>
          <p:nvPr>
            <p:ph type="body" idx="1"/>
          </p:nvPr>
        </p:nvSpPr>
        <p:spPr>
          <a:xfrm>
            <a:off x="581025" y="704850"/>
            <a:ext cx="7916863" cy="5867400"/>
          </a:xfrm>
        </p:spPr>
        <p:txBody>
          <a:bodyPr>
            <a:normAutofit/>
          </a:bodyPr>
          <a:lstStyle/>
          <a:p>
            <a:pPr>
              <a:lnSpc>
                <a:spcPct val="110000"/>
              </a:lnSpc>
              <a:buClrTx/>
              <a:buSzPct val="50000"/>
              <a:buFont typeface="Wingdings" pitchFamily="2" charset="2"/>
              <a:buNone/>
            </a:pPr>
            <a:r>
              <a:rPr lang="en-US" altLang="zh-CN" sz="3000" b="1" dirty="0">
                <a:latin typeface="Times New Roman" pitchFamily="18" charset="0"/>
                <a:ea typeface="仿宋_GB2312" pitchFamily="49" charset="-122"/>
              </a:rPr>
              <a:t>	</a:t>
            </a:r>
            <a:r>
              <a:rPr lang="zh-CN" altLang="en-US" sz="3000" b="1" dirty="0">
                <a:latin typeface="Times New Roman" pitchFamily="18" charset="0"/>
                <a:ea typeface="仿宋_GB2312" pitchFamily="49" charset="-122"/>
              </a:rPr>
              <a:t>其中，“</a:t>
            </a:r>
            <a:r>
              <a:rPr lang="en-US" altLang="zh-CN" sz="3000" b="1" dirty="0">
                <a:latin typeface="Times New Roman" pitchFamily="18" charset="0"/>
                <a:ea typeface="仿宋_GB2312" pitchFamily="49" charset="-122"/>
              </a:rPr>
              <a:t>%”</a:t>
            </a:r>
            <a:r>
              <a:rPr lang="zh-CN" altLang="en-US" sz="3000" b="1" dirty="0">
                <a:latin typeface="Times New Roman" pitchFamily="18" charset="0"/>
                <a:ea typeface="仿宋_GB2312" pitchFamily="49" charset="-122"/>
              </a:rPr>
              <a:t>是整数除法取余的运算，要求这时的质数 </a:t>
            </a:r>
            <a:r>
              <a:rPr lang="en-US" altLang="zh-CN" sz="3000" b="1" i="1" dirty="0">
                <a:latin typeface="Times New Roman" pitchFamily="18" charset="0"/>
                <a:ea typeface="仿宋_GB2312" pitchFamily="49" charset="-122"/>
              </a:rPr>
              <a:t>p </a:t>
            </a:r>
            <a:r>
              <a:rPr lang="zh-CN" altLang="en-US" sz="3000" b="1" dirty="0">
                <a:latin typeface="Times New Roman" pitchFamily="18" charset="0"/>
                <a:ea typeface="仿宋_GB2312" pitchFamily="49" charset="-122"/>
              </a:rPr>
              <a:t>不是接近 </a:t>
            </a:r>
            <a:r>
              <a:rPr lang="en-US" altLang="zh-CN" sz="3000" b="1" dirty="0">
                <a:latin typeface="Times New Roman" pitchFamily="18" charset="0"/>
                <a:ea typeface="仿宋_GB2312" pitchFamily="49" charset="-122"/>
              </a:rPr>
              <a:t>2 </a:t>
            </a:r>
            <a:r>
              <a:rPr lang="zh-CN" altLang="en-US" sz="3000" b="1" dirty="0">
                <a:latin typeface="Times New Roman" pitchFamily="18" charset="0"/>
                <a:ea typeface="仿宋_GB2312" pitchFamily="49" charset="-122"/>
              </a:rPr>
              <a:t>的幂。</a:t>
            </a:r>
          </a:p>
          <a:p>
            <a:pPr>
              <a:lnSpc>
                <a:spcPct val="110000"/>
              </a:lnSpc>
              <a:buClrTx/>
              <a:buSzPct val="50000"/>
            </a:pPr>
            <a:r>
              <a:rPr lang="zh-CN" altLang="en-US" sz="3000" b="1" dirty="0">
                <a:latin typeface="Times New Roman" pitchFamily="18" charset="0"/>
                <a:ea typeface="仿宋_GB2312" pitchFamily="49" charset="-122"/>
              </a:rPr>
              <a:t>示例</a:t>
            </a:r>
            <a:r>
              <a:rPr lang="en-US" altLang="zh-CN" sz="3000" b="1" dirty="0">
                <a:latin typeface="Times New Roman" pitchFamily="18" charset="0"/>
                <a:ea typeface="仿宋_GB2312" pitchFamily="49" charset="-122"/>
              </a:rPr>
              <a:t>: </a:t>
            </a:r>
            <a:r>
              <a:rPr lang="zh-CN" altLang="en-US" sz="3000" b="1" dirty="0">
                <a:latin typeface="Times New Roman" pitchFamily="18" charset="0"/>
                <a:ea typeface="仿宋_GB2312" pitchFamily="49" charset="-122"/>
              </a:rPr>
              <a:t>有一个关键</a:t>
            </a:r>
            <a:r>
              <a:rPr lang="zh-CN" altLang="en-US" b="1" dirty="0">
                <a:latin typeface="Times New Roman" pitchFamily="18" charset="0"/>
                <a:ea typeface="仿宋_GB2312" pitchFamily="49" charset="-122"/>
              </a:rPr>
              <a:t>字</a:t>
            </a:r>
            <a:r>
              <a:rPr lang="en-US" altLang="zh-CN" sz="3000" b="1" i="1" dirty="0">
                <a:latin typeface="Times New Roman" pitchFamily="18" charset="0"/>
                <a:ea typeface="仿宋_GB2312" pitchFamily="49" charset="-122"/>
              </a:rPr>
              <a:t>key</a:t>
            </a:r>
            <a:r>
              <a:rPr lang="en-US" altLang="zh-CN" sz="3000" b="1" dirty="0">
                <a:latin typeface="Times New Roman" pitchFamily="18" charset="0"/>
                <a:ea typeface="仿宋_GB2312" pitchFamily="49" charset="-122"/>
              </a:rPr>
              <a:t> = 962148</a:t>
            </a:r>
            <a:r>
              <a:rPr lang="zh-CN" altLang="en-US" sz="3000" b="1" dirty="0">
                <a:latin typeface="Times New Roman" pitchFamily="18" charset="0"/>
                <a:ea typeface="仿宋_GB2312" pitchFamily="49" charset="-122"/>
              </a:rPr>
              <a:t>，散列表大小 </a:t>
            </a:r>
            <a:r>
              <a:rPr lang="en-US" altLang="zh-CN" sz="3000" b="1" i="1" dirty="0">
                <a:latin typeface="Times New Roman" pitchFamily="18" charset="0"/>
                <a:ea typeface="仿宋_GB2312" pitchFamily="49" charset="-122"/>
              </a:rPr>
              <a:t>m</a:t>
            </a:r>
            <a:r>
              <a:rPr lang="en-US" altLang="zh-CN" sz="3000" b="1" dirty="0">
                <a:latin typeface="Times New Roman" pitchFamily="18" charset="0"/>
                <a:ea typeface="仿宋_GB2312" pitchFamily="49" charset="-122"/>
              </a:rPr>
              <a:t> = 25</a:t>
            </a:r>
            <a:r>
              <a:rPr lang="zh-CN" altLang="en-US" sz="3000" b="1" dirty="0">
                <a:latin typeface="Times New Roman" pitchFamily="18" charset="0"/>
                <a:ea typeface="仿宋_GB2312" pitchFamily="49" charset="-122"/>
              </a:rPr>
              <a:t>，即 </a:t>
            </a:r>
            <a:r>
              <a:rPr lang="en-US" altLang="zh-CN" sz="3000" b="1" i="1" dirty="0">
                <a:latin typeface="Times New Roman" pitchFamily="18" charset="0"/>
                <a:ea typeface="仿宋_GB2312" pitchFamily="49" charset="-122"/>
              </a:rPr>
              <a:t>HT</a:t>
            </a:r>
            <a:r>
              <a:rPr lang="en-US" altLang="zh-CN" sz="3000" b="1" dirty="0">
                <a:latin typeface="Times New Roman" pitchFamily="18" charset="0"/>
                <a:ea typeface="仿宋_GB2312" pitchFamily="49" charset="-122"/>
              </a:rPr>
              <a:t>[25]</a:t>
            </a:r>
            <a:r>
              <a:rPr lang="zh-CN" altLang="en-US" sz="3000" b="1" dirty="0">
                <a:latin typeface="Times New Roman" pitchFamily="18" charset="0"/>
                <a:ea typeface="仿宋_GB2312" pitchFamily="49" charset="-122"/>
              </a:rPr>
              <a:t>。取质数 </a:t>
            </a:r>
            <a:r>
              <a:rPr lang="en-US" altLang="zh-CN" sz="3000" b="1" i="1" dirty="0">
                <a:latin typeface="Times New Roman" pitchFamily="18" charset="0"/>
                <a:ea typeface="仿宋_GB2312" pitchFamily="49" charset="-122"/>
              </a:rPr>
              <a:t>p </a:t>
            </a:r>
            <a:r>
              <a:rPr lang="en-US" altLang="zh-CN" sz="3000" b="1" dirty="0">
                <a:latin typeface="Times New Roman" pitchFamily="18" charset="0"/>
                <a:ea typeface="仿宋_GB2312" pitchFamily="49" charset="-122"/>
              </a:rPr>
              <a:t>= 23</a:t>
            </a:r>
            <a:r>
              <a:rPr lang="zh-CN" altLang="en-US" sz="3000" b="1" dirty="0">
                <a:latin typeface="Times New Roman" pitchFamily="18" charset="0"/>
                <a:ea typeface="仿宋_GB2312" pitchFamily="49" charset="-122"/>
              </a:rPr>
              <a:t>。散列函数 </a:t>
            </a:r>
            <a:r>
              <a:rPr lang="en-US" altLang="zh-CN" sz="3000" b="1" i="1" dirty="0">
                <a:latin typeface="Times New Roman" pitchFamily="18" charset="0"/>
                <a:ea typeface="仿宋_GB2312" pitchFamily="49" charset="-122"/>
              </a:rPr>
              <a:t>hash</a:t>
            </a:r>
            <a:r>
              <a:rPr lang="en-US" altLang="zh-CN" sz="3000" b="1" dirty="0">
                <a:latin typeface="Times New Roman" pitchFamily="18" charset="0"/>
                <a:ea typeface="仿宋_GB2312" pitchFamily="49" charset="-122"/>
              </a:rPr>
              <a:t>(</a:t>
            </a:r>
            <a:r>
              <a:rPr lang="en-US" altLang="zh-CN" sz="3000" b="1" i="1" dirty="0">
                <a:latin typeface="Times New Roman" pitchFamily="18" charset="0"/>
                <a:ea typeface="仿宋_GB2312" pitchFamily="49" charset="-122"/>
              </a:rPr>
              <a:t>key</a:t>
            </a:r>
            <a:r>
              <a:rPr lang="en-US" altLang="zh-CN" sz="3000" b="1" dirty="0">
                <a:latin typeface="Times New Roman" pitchFamily="18" charset="0"/>
                <a:ea typeface="仿宋_GB2312" pitchFamily="49" charset="-122"/>
              </a:rPr>
              <a:t>) =</a:t>
            </a:r>
            <a:r>
              <a:rPr lang="en-US" altLang="zh-CN" sz="3000" b="1" i="1" dirty="0">
                <a:latin typeface="Times New Roman" pitchFamily="18" charset="0"/>
                <a:ea typeface="仿宋_GB2312" pitchFamily="49" charset="-122"/>
              </a:rPr>
              <a:t> key</a:t>
            </a:r>
            <a:r>
              <a:rPr lang="en-US" altLang="zh-CN" sz="3000" b="1" dirty="0">
                <a:latin typeface="Times New Roman" pitchFamily="18" charset="0"/>
                <a:ea typeface="仿宋_GB2312" pitchFamily="49" charset="-122"/>
              </a:rPr>
              <a:t> % </a:t>
            </a:r>
            <a:r>
              <a:rPr lang="en-US" altLang="zh-CN" sz="3000" b="1" i="1" dirty="0">
                <a:latin typeface="Times New Roman" pitchFamily="18" charset="0"/>
                <a:ea typeface="仿宋_GB2312" pitchFamily="49" charset="-122"/>
              </a:rPr>
              <a:t>p</a:t>
            </a:r>
            <a:r>
              <a:rPr lang="zh-CN" altLang="en-US" sz="3000" b="1" dirty="0">
                <a:latin typeface="Times New Roman" pitchFamily="18" charset="0"/>
                <a:ea typeface="仿宋_GB2312" pitchFamily="49" charset="-122"/>
              </a:rPr>
              <a:t>。则散列地址为</a:t>
            </a:r>
          </a:p>
          <a:p>
            <a:pPr>
              <a:lnSpc>
                <a:spcPct val="110000"/>
              </a:lnSpc>
              <a:buClrTx/>
              <a:buSzPct val="50000"/>
              <a:buFont typeface="Wingdings" pitchFamily="2" charset="2"/>
              <a:buNone/>
            </a:pPr>
            <a:r>
              <a:rPr lang="zh-CN" altLang="en-US" sz="3000" b="1" dirty="0">
                <a:latin typeface="Times New Roman" pitchFamily="18" charset="0"/>
                <a:ea typeface="仿宋_GB2312" pitchFamily="49" charset="-122"/>
              </a:rPr>
              <a:t>         </a:t>
            </a:r>
            <a:r>
              <a:rPr lang="en-US" altLang="zh-CN" sz="3000" b="1" i="1" dirty="0">
                <a:latin typeface="Times New Roman" pitchFamily="18" charset="0"/>
                <a:ea typeface="仿宋_GB2312" pitchFamily="49" charset="-122"/>
              </a:rPr>
              <a:t>hash</a:t>
            </a:r>
            <a:r>
              <a:rPr lang="en-US" altLang="zh-CN" sz="3000" b="1" dirty="0">
                <a:latin typeface="Times New Roman" pitchFamily="18" charset="0"/>
                <a:ea typeface="仿宋_GB2312" pitchFamily="49" charset="-122"/>
              </a:rPr>
              <a:t>(962148) = 962148 % 23 = 12</a:t>
            </a:r>
            <a:r>
              <a:rPr lang="zh-CN" altLang="en-US" sz="3000" b="1" dirty="0">
                <a:latin typeface="Times New Roman" pitchFamily="18" charset="0"/>
                <a:ea typeface="仿宋_GB2312" pitchFamily="49" charset="-122"/>
              </a:rPr>
              <a:t>。</a:t>
            </a:r>
          </a:p>
          <a:p>
            <a:pPr>
              <a:lnSpc>
                <a:spcPct val="110000"/>
              </a:lnSpc>
              <a:buClrTx/>
              <a:buSzPct val="50000"/>
            </a:pPr>
            <a:r>
              <a:rPr lang="zh-CN" altLang="en-US" sz="3000" b="1" dirty="0">
                <a:latin typeface="Times New Roman" pitchFamily="18" charset="0"/>
                <a:ea typeface="仿宋_GB2312" pitchFamily="49" charset="-122"/>
              </a:rPr>
              <a:t>可按计算出的地址存放记录。注意</a:t>
            </a:r>
            <a:r>
              <a:rPr lang="en-US" altLang="zh-CN" sz="3000" b="1" dirty="0">
                <a:latin typeface="Times New Roman" pitchFamily="18" charset="0"/>
                <a:ea typeface="仿宋_GB2312" pitchFamily="49" charset="-122"/>
              </a:rPr>
              <a:t>,  </a:t>
            </a:r>
            <a:r>
              <a:rPr lang="zh-CN" altLang="en-US" sz="3000" b="1" dirty="0">
                <a:latin typeface="Times New Roman" pitchFamily="18" charset="0"/>
                <a:ea typeface="仿宋_GB2312" pitchFamily="49" charset="-122"/>
              </a:rPr>
              <a:t>使用散列函数计算出的地址范围是 </a:t>
            </a:r>
            <a:r>
              <a:rPr lang="en-US" altLang="zh-CN" sz="3000" b="1" dirty="0">
                <a:latin typeface="Times New Roman" pitchFamily="18" charset="0"/>
                <a:ea typeface="仿宋_GB2312" pitchFamily="49" charset="-122"/>
              </a:rPr>
              <a:t>0 </a:t>
            </a:r>
            <a:r>
              <a:rPr lang="zh-CN" altLang="en-US" sz="3000" b="1" dirty="0">
                <a:latin typeface="Times New Roman" pitchFamily="18" charset="0"/>
                <a:ea typeface="仿宋_GB2312" pitchFamily="49" charset="-122"/>
              </a:rPr>
              <a:t>到 </a:t>
            </a:r>
            <a:r>
              <a:rPr lang="en-US" altLang="zh-CN" sz="3000" b="1" dirty="0">
                <a:latin typeface="Times New Roman" pitchFamily="18" charset="0"/>
                <a:ea typeface="仿宋_GB2312" pitchFamily="49" charset="-122"/>
              </a:rPr>
              <a:t>22</a:t>
            </a:r>
            <a:r>
              <a:rPr lang="zh-CN" altLang="en-US" sz="3000" b="1" dirty="0">
                <a:latin typeface="Times New Roman" pitchFamily="18" charset="0"/>
                <a:ea typeface="仿宋_GB2312" pitchFamily="49" charset="-122"/>
              </a:rPr>
              <a:t>，而 </a:t>
            </a:r>
            <a:r>
              <a:rPr lang="en-US" altLang="zh-CN" sz="3000" b="1" dirty="0">
                <a:latin typeface="Times New Roman" pitchFamily="18" charset="0"/>
                <a:ea typeface="仿宋_GB2312" pitchFamily="49" charset="-122"/>
              </a:rPr>
              <a:t>23</a:t>
            </a:r>
            <a:r>
              <a:rPr lang="zh-CN" altLang="en-US" sz="3000" b="1" dirty="0">
                <a:latin typeface="Times New Roman" pitchFamily="18" charset="0"/>
                <a:ea typeface="仿宋_GB2312" pitchFamily="49" charset="-122"/>
              </a:rPr>
              <a:t>、</a:t>
            </a:r>
            <a:r>
              <a:rPr lang="en-US" altLang="zh-CN" sz="3000" b="1" dirty="0">
                <a:latin typeface="Times New Roman" pitchFamily="18" charset="0"/>
                <a:ea typeface="仿宋_GB2312" pitchFamily="49" charset="-122"/>
              </a:rPr>
              <a:t>24 </a:t>
            </a:r>
            <a:r>
              <a:rPr lang="zh-CN" altLang="en-US" sz="3000" b="1" dirty="0">
                <a:latin typeface="Times New Roman" pitchFamily="18" charset="0"/>
                <a:ea typeface="仿宋_GB2312" pitchFamily="49" charset="-122"/>
              </a:rPr>
              <a:t>这几个地址实际上不能用散列函数计算出来，只能在处理冲突时达到这些地址。</a:t>
            </a:r>
            <a:r>
              <a:rPr lang="zh-CN" altLang="en-US" sz="3000" b="1" dirty="0">
                <a:effectLst>
                  <a:outerShdw blurRad="38100" dist="38100" dir="2700000" algn="tl">
                    <a:srgbClr val="C0C0C0"/>
                  </a:outerShdw>
                </a:effectLst>
                <a:latin typeface="Times New Roman" pitchFamily="18" charset="0"/>
                <a:ea typeface="仿宋_GB2312" pitchFamily="49" charset="-122"/>
              </a:rPr>
              <a:t>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49194894-EBB8-4D3A-BA18-3F550A07F9D8}" type="slidenum">
              <a:rPr lang="en-US" altLang="zh-CN"/>
              <a:pPr/>
              <a:t>64</a:t>
            </a:fld>
            <a:endParaRPr lang="en-US" altLang="zh-CN"/>
          </a:p>
        </p:txBody>
      </p:sp>
      <p:sp>
        <p:nvSpPr>
          <p:cNvPr id="500738" name="Rectangle 2"/>
          <p:cNvSpPr>
            <a:spLocks noGrp="1" noChangeArrowheads="1"/>
          </p:cNvSpPr>
          <p:nvPr>
            <p:ph type="body" idx="1"/>
          </p:nvPr>
        </p:nvSpPr>
        <p:spPr>
          <a:xfrm>
            <a:off x="547688" y="611188"/>
            <a:ext cx="7834312" cy="5703887"/>
          </a:xfrm>
        </p:spPr>
        <p:txBody>
          <a:bodyPr/>
          <a:lstStyle/>
          <a:p>
            <a:pPr>
              <a:lnSpc>
                <a:spcPct val="105000"/>
              </a:lnSpc>
              <a:buClrTx/>
              <a:buSzPct val="110000"/>
              <a:buFont typeface="Wingdings" pitchFamily="2" charset="2"/>
              <a:buChar char=""/>
            </a:pPr>
            <a:r>
              <a:rPr lang="zh-CN" altLang="en-US" sz="3000" b="1" dirty="0">
                <a:solidFill>
                  <a:srgbClr val="C00000"/>
                </a:solidFill>
                <a:latin typeface="Times New Roman" pitchFamily="18" charset="0"/>
                <a:ea typeface="仿宋_GB2312" pitchFamily="49" charset="-122"/>
              </a:rPr>
              <a:t>平方取中法</a:t>
            </a:r>
          </a:p>
          <a:p>
            <a:pPr algn="just">
              <a:lnSpc>
                <a:spcPct val="105000"/>
              </a:lnSpc>
              <a:buClr>
                <a:schemeClr val="tx1"/>
              </a:buClr>
              <a:buSzPct val="50000"/>
            </a:pPr>
            <a:r>
              <a:rPr lang="zh-CN" altLang="en-US" b="1" dirty="0">
                <a:latin typeface="Times New Roman" pitchFamily="18" charset="0"/>
                <a:ea typeface="仿宋_GB2312" pitchFamily="49" charset="-122"/>
              </a:rPr>
              <a:t>取关键字平方后的中间几位为散列地址。</a:t>
            </a:r>
            <a:r>
              <a:rPr lang="zh-CN" altLang="en-US" sz="3000" b="1" dirty="0">
                <a:latin typeface="Times New Roman" pitchFamily="18" charset="0"/>
                <a:ea typeface="仿宋_GB2312" pitchFamily="49" charset="-122"/>
              </a:rPr>
              <a:t>因为</a:t>
            </a:r>
            <a:r>
              <a:rPr lang="zh-CN" altLang="en-US" b="1" dirty="0">
                <a:latin typeface="Times New Roman" pitchFamily="18" charset="0"/>
                <a:ea typeface="仿宋_GB2312" pitchFamily="49" charset="-122"/>
              </a:rPr>
              <a:t>一个数</a:t>
            </a:r>
            <a:r>
              <a:rPr lang="zh-CN" altLang="en-US" sz="3000" b="1" dirty="0">
                <a:latin typeface="Times New Roman" pitchFamily="18" charset="0"/>
                <a:ea typeface="仿宋_GB2312" pitchFamily="49" charset="-122"/>
              </a:rPr>
              <a:t>平方后的中间几位数和数的每一位都相关，由此使随机分布的关键字得到的哈希地址也是随机的。取得位数由表长决定。</a:t>
            </a:r>
          </a:p>
          <a:p>
            <a:pPr algn="just">
              <a:lnSpc>
                <a:spcPct val="105000"/>
              </a:lnSpc>
              <a:buClr>
                <a:schemeClr val="tx1"/>
              </a:buClr>
              <a:buSzPct val="50000"/>
            </a:pPr>
            <a:r>
              <a:rPr lang="zh-CN" altLang="en-US" sz="3000" b="1" dirty="0">
                <a:latin typeface="Times New Roman" pitchFamily="18" charset="0"/>
                <a:ea typeface="仿宋_GB2312" pitchFamily="49" charset="-122"/>
              </a:rPr>
              <a:t>在平方取中法中</a:t>
            </a:r>
            <a:r>
              <a:rPr lang="en-US" altLang="zh-CN" sz="3000" b="1" dirty="0">
                <a:latin typeface="Times New Roman" pitchFamily="18" charset="0"/>
                <a:ea typeface="仿宋_GB2312" pitchFamily="49" charset="-122"/>
              </a:rPr>
              <a:t>, </a:t>
            </a:r>
            <a:r>
              <a:rPr lang="zh-CN" altLang="en-US" sz="3000" b="1" dirty="0">
                <a:latin typeface="Times New Roman" pitchFamily="18" charset="0"/>
                <a:ea typeface="仿宋_GB2312" pitchFamily="49" charset="-122"/>
              </a:rPr>
              <a:t>一般取散列地址为</a:t>
            </a:r>
            <a:r>
              <a:rPr lang="en-US" altLang="zh-CN" sz="3000" b="1" dirty="0">
                <a:latin typeface="Times New Roman" pitchFamily="18" charset="0"/>
                <a:ea typeface="仿宋_GB2312" pitchFamily="49" charset="-122"/>
              </a:rPr>
              <a:t>8</a:t>
            </a:r>
            <a:r>
              <a:rPr lang="zh-CN" altLang="en-US" sz="3000" b="1" dirty="0">
                <a:latin typeface="Times New Roman" pitchFamily="18" charset="0"/>
                <a:ea typeface="仿宋_GB2312" pitchFamily="49" charset="-122"/>
              </a:rPr>
              <a:t>的某次幂。例如</a:t>
            </a:r>
            <a:r>
              <a:rPr lang="en-US" altLang="zh-CN" sz="3000" b="1" dirty="0">
                <a:latin typeface="Times New Roman" pitchFamily="18" charset="0"/>
                <a:ea typeface="仿宋_GB2312" pitchFamily="49" charset="-122"/>
              </a:rPr>
              <a:t>, </a:t>
            </a:r>
            <a:r>
              <a:rPr lang="zh-CN" altLang="en-US" sz="3000" b="1" dirty="0">
                <a:latin typeface="Times New Roman" pitchFamily="18" charset="0"/>
                <a:ea typeface="仿宋_GB2312" pitchFamily="49" charset="-122"/>
              </a:rPr>
              <a:t>若散列地址总数取为 </a:t>
            </a:r>
            <a:r>
              <a:rPr lang="en-US" altLang="zh-CN" sz="3000" b="1" i="1" dirty="0">
                <a:latin typeface="Times New Roman" pitchFamily="18" charset="0"/>
                <a:ea typeface="仿宋_GB2312" pitchFamily="49" charset="-122"/>
              </a:rPr>
              <a:t>m</a:t>
            </a:r>
            <a:r>
              <a:rPr lang="en-US" altLang="zh-CN" sz="3000" b="1" dirty="0">
                <a:latin typeface="Times New Roman" pitchFamily="18" charset="0"/>
                <a:ea typeface="仿宋_GB2312" pitchFamily="49" charset="-122"/>
              </a:rPr>
              <a:t> = 8</a:t>
            </a:r>
            <a:r>
              <a:rPr lang="en-US" altLang="zh-CN" sz="3000" b="1" i="1" baseline="30000" dirty="0">
                <a:latin typeface="Times New Roman" pitchFamily="18" charset="0"/>
                <a:ea typeface="仿宋_GB2312" pitchFamily="49" charset="-122"/>
              </a:rPr>
              <a:t>r</a:t>
            </a:r>
            <a:r>
              <a:rPr lang="zh-CN" altLang="en-US" sz="3000" b="1" dirty="0">
                <a:latin typeface="Times New Roman" pitchFamily="18" charset="0"/>
                <a:ea typeface="仿宋_GB2312" pitchFamily="49" charset="-122"/>
              </a:rPr>
              <a:t>，则对内码的平方数取中间的 </a:t>
            </a:r>
            <a:r>
              <a:rPr lang="en-US" altLang="zh-CN" sz="3000" b="1" i="1" dirty="0">
                <a:latin typeface="Times New Roman" pitchFamily="18" charset="0"/>
                <a:ea typeface="仿宋_GB2312" pitchFamily="49" charset="-122"/>
              </a:rPr>
              <a:t>r </a:t>
            </a:r>
            <a:r>
              <a:rPr lang="zh-CN" altLang="en-US" sz="3000" b="1" dirty="0">
                <a:latin typeface="Times New Roman" pitchFamily="18" charset="0"/>
                <a:ea typeface="仿宋_GB2312" pitchFamily="49" charset="-122"/>
              </a:rPr>
              <a:t>位。</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灯片编号占位符 5"/>
          <p:cNvSpPr>
            <a:spLocks noGrp="1"/>
          </p:cNvSpPr>
          <p:nvPr>
            <p:ph type="sldNum" sz="quarter" idx="11"/>
          </p:nvPr>
        </p:nvSpPr>
        <p:spPr/>
        <p:txBody>
          <a:bodyPr/>
          <a:lstStyle/>
          <a:p>
            <a:fld id="{4EE181A5-22F0-49CE-8254-95A9B74055AB}" type="slidenum">
              <a:rPr lang="en-US" altLang="zh-CN"/>
              <a:pPr/>
              <a:t>65</a:t>
            </a:fld>
            <a:endParaRPr lang="en-US" altLang="zh-CN"/>
          </a:p>
        </p:txBody>
      </p:sp>
      <p:sp>
        <p:nvSpPr>
          <p:cNvPr id="501762" name="Rectangle 2"/>
          <p:cNvSpPr>
            <a:spLocks noGrp="1" noChangeArrowheads="1"/>
          </p:cNvSpPr>
          <p:nvPr>
            <p:ph type="title"/>
          </p:nvPr>
        </p:nvSpPr>
        <p:spPr/>
        <p:txBody>
          <a:bodyPr/>
          <a:lstStyle/>
          <a:p>
            <a:r>
              <a:rPr lang="en-US" altLang="zh-CN" sz="3000">
                <a:ea typeface="仿宋_GB2312" pitchFamily="49" charset="-122"/>
              </a:rPr>
              <a:t>  </a:t>
            </a:r>
          </a:p>
        </p:txBody>
      </p:sp>
      <p:graphicFrame>
        <p:nvGraphicFramePr>
          <p:cNvPr id="501986" name="Group 226"/>
          <p:cNvGraphicFramePr>
            <a:graphicFrameLocks noGrp="1"/>
          </p:cNvGraphicFramePr>
          <p:nvPr>
            <p:ph sz="half" idx="2"/>
            <p:extLst>
              <p:ext uri="{D42A27DB-BD31-4B8C-83A1-F6EECF244321}">
                <p14:modId xmlns:p14="http://schemas.microsoft.com/office/powerpoint/2010/main" val="2920349795"/>
              </p:ext>
            </p:extLst>
          </p:nvPr>
        </p:nvGraphicFramePr>
        <p:xfrm>
          <a:off x="458788" y="793750"/>
          <a:ext cx="8229600" cy="4693920"/>
        </p:xfrm>
        <a:graphic>
          <a:graphicData uri="http://schemas.openxmlformats.org/drawingml/2006/table">
            <a:tbl>
              <a:tblPr/>
              <a:tblGrid>
                <a:gridCol w="1408112">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3163888">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tblGrid>
              <a:tr h="4318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2800" b="1" i="0" u="none" strike="noStrike" cap="none" normalizeH="0" baseline="0" dirty="0">
                          <a:ln>
                            <a:noFill/>
                          </a:ln>
                          <a:solidFill>
                            <a:schemeClr val="tx1"/>
                          </a:solidFill>
                          <a:effectLst/>
                          <a:latin typeface="Times New Roman" pitchFamily="18" charset="0"/>
                          <a:ea typeface="仿宋_GB2312" pitchFamily="49" charset="-122"/>
                        </a:rPr>
                        <a:t>标识符</a:t>
                      </a:r>
                    </a:p>
                  </a:txBody>
                  <a:tcPr horzOverflow="overflow">
                    <a:lnL cap="flat">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2800" b="1" i="0" u="none" strike="noStrike" cap="none" normalizeH="0" baseline="0" dirty="0">
                          <a:ln>
                            <a:noFill/>
                          </a:ln>
                          <a:solidFill>
                            <a:schemeClr val="tx1"/>
                          </a:solidFill>
                          <a:effectLst/>
                          <a:latin typeface="Times New Roman" pitchFamily="18" charset="0"/>
                          <a:ea typeface="仿宋_GB2312" pitchFamily="49" charset="-122"/>
                        </a:rPr>
                        <a:t>内码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2800" b="1" i="0" u="none" strike="noStrike" cap="none" normalizeH="0" baseline="0" dirty="0">
                          <a:ln>
                            <a:noFill/>
                          </a:ln>
                          <a:solidFill>
                            <a:srgbClr val="C00000"/>
                          </a:solidFill>
                          <a:effectLst/>
                          <a:latin typeface="Times New Roman" pitchFamily="18" charset="0"/>
                          <a:ea typeface="仿宋_GB2312" pitchFamily="49" charset="-122"/>
                        </a:rPr>
                        <a:t>内码平方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2800" b="1" i="0" u="none" strike="noStrike" cap="none" normalizeH="0" baseline="0">
                          <a:ln>
                            <a:noFill/>
                          </a:ln>
                          <a:solidFill>
                            <a:schemeClr val="tx1"/>
                          </a:solidFill>
                          <a:effectLst/>
                          <a:latin typeface="Times New Roman" pitchFamily="18" charset="0"/>
                          <a:ea typeface="仿宋_GB2312" pitchFamily="49" charset="-122"/>
                        </a:rPr>
                        <a:t>散列地址</a:t>
                      </a:r>
                    </a:p>
                  </a:txBody>
                  <a:tcPr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800" b="1" i="1" u="none" strike="noStrike" cap="none" normalizeH="0" baseline="0">
                          <a:ln>
                            <a:noFill/>
                          </a:ln>
                          <a:solidFill>
                            <a:schemeClr val="tx1"/>
                          </a:solidFill>
                          <a:effectLst/>
                          <a:latin typeface="Times New Roman" pitchFamily="18" charset="0"/>
                          <a:ea typeface="仿宋_GB2312" pitchFamily="49" charset="-122"/>
                        </a:rPr>
                        <a:t>A</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800" b="1" i="0" u="none" strike="noStrike" cap="none" normalizeH="0" baseline="0" dirty="0">
                          <a:ln>
                            <a:noFill/>
                          </a:ln>
                          <a:solidFill>
                            <a:schemeClr val="tx1"/>
                          </a:solidFill>
                          <a:effectLst/>
                          <a:latin typeface="Times New Roman" pitchFamily="18" charset="0"/>
                          <a:ea typeface="仿宋_GB2312" pitchFamily="49" charset="-122"/>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800" b="1" i="0" u="sng" strike="noStrike" cap="none" normalizeH="0" baseline="0" dirty="0">
                          <a:ln>
                            <a:noFill/>
                          </a:ln>
                          <a:solidFill>
                            <a:srgbClr val="C00000"/>
                          </a:solidFill>
                          <a:effectLst/>
                          <a:latin typeface="Times New Roman" pitchFamily="18" charset="0"/>
                          <a:ea typeface="仿宋_GB2312" pitchFamily="49" charset="-122"/>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800" b="1" i="0" u="none" strike="noStrike" cap="none" normalizeH="0" baseline="0">
                          <a:ln>
                            <a:noFill/>
                          </a:ln>
                          <a:solidFill>
                            <a:schemeClr val="tx1"/>
                          </a:solidFill>
                          <a:effectLst/>
                          <a:latin typeface="Times New Roman" pitchFamily="18" charset="0"/>
                          <a:ea typeface="仿宋_GB2312" pitchFamily="49" charset="-122"/>
                        </a:rPr>
                        <a:t>001</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800" b="1" i="1" u="none" strike="noStrike" cap="none" normalizeH="0" baseline="0">
                          <a:ln>
                            <a:noFill/>
                          </a:ln>
                          <a:solidFill>
                            <a:schemeClr val="tx1"/>
                          </a:solidFill>
                          <a:effectLst/>
                          <a:latin typeface="Times New Roman" pitchFamily="18" charset="0"/>
                          <a:ea typeface="仿宋_GB2312" pitchFamily="49" charset="-122"/>
                        </a:rPr>
                        <a:t>A</a:t>
                      </a:r>
                      <a:r>
                        <a:rPr kumimoji="0" lang="en-US" altLang="zh-CN" sz="2800" b="1" i="0" u="none" strike="noStrike" cap="none" normalizeH="0" baseline="0">
                          <a:ln>
                            <a:noFill/>
                          </a:ln>
                          <a:solidFill>
                            <a:schemeClr val="tx1"/>
                          </a:solidFill>
                          <a:effectLst/>
                          <a:latin typeface="Times New Roman" pitchFamily="18" charset="0"/>
                          <a:ea typeface="仿宋_GB2312" pitchFamily="49" charset="-122"/>
                        </a:rPr>
                        <a:t>1</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800" b="1" i="0" u="none" strike="noStrike" cap="none" normalizeH="0" baseline="0" dirty="0">
                          <a:ln>
                            <a:noFill/>
                          </a:ln>
                          <a:solidFill>
                            <a:schemeClr val="tx1"/>
                          </a:solidFill>
                          <a:effectLst/>
                          <a:latin typeface="Times New Roman" pitchFamily="18" charset="0"/>
                          <a:ea typeface="仿宋_GB2312" pitchFamily="49" charset="-122"/>
                        </a:rPr>
                        <a:t>0134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800" b="1" i="0" u="none" strike="noStrike" cap="none" normalizeH="0" baseline="0" dirty="0">
                          <a:ln>
                            <a:noFill/>
                          </a:ln>
                          <a:solidFill>
                            <a:srgbClr val="C00000"/>
                          </a:solidFill>
                          <a:effectLst/>
                          <a:latin typeface="Times New Roman" pitchFamily="18" charset="0"/>
                          <a:ea typeface="仿宋_GB2312" pitchFamily="49" charset="-122"/>
                        </a:rPr>
                        <a:t>2</a:t>
                      </a:r>
                      <a:r>
                        <a:rPr kumimoji="0" lang="en-US" altLang="zh-CN" sz="2800" b="1" i="0" u="sng" strike="noStrike" cap="none" normalizeH="0" baseline="0" dirty="0">
                          <a:ln>
                            <a:noFill/>
                          </a:ln>
                          <a:solidFill>
                            <a:srgbClr val="C00000"/>
                          </a:solidFill>
                          <a:effectLst/>
                          <a:latin typeface="Times New Roman" pitchFamily="18" charset="0"/>
                          <a:ea typeface="仿宋_GB2312" pitchFamily="49" charset="-122"/>
                        </a:rPr>
                        <a:t>042</a:t>
                      </a:r>
                      <a:r>
                        <a:rPr kumimoji="0" lang="en-US" altLang="zh-CN" sz="2800" b="1" i="0" u="none" strike="noStrike" cap="none" normalizeH="0" baseline="0" dirty="0">
                          <a:ln>
                            <a:noFill/>
                          </a:ln>
                          <a:solidFill>
                            <a:srgbClr val="C00000"/>
                          </a:solidFill>
                          <a:effectLst/>
                          <a:latin typeface="Times New Roman" pitchFamily="18" charset="0"/>
                          <a:ea typeface="仿宋_GB2312" pitchFamily="49"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800" b="1" i="0" u="none" strike="noStrike" cap="none" normalizeH="0" baseline="0">
                          <a:ln>
                            <a:noFill/>
                          </a:ln>
                          <a:solidFill>
                            <a:schemeClr val="tx1"/>
                          </a:solidFill>
                          <a:effectLst/>
                          <a:latin typeface="Times New Roman" pitchFamily="18" charset="0"/>
                          <a:ea typeface="仿宋_GB2312" pitchFamily="49" charset="-122"/>
                        </a:rPr>
                        <a:t>042</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800" b="1" i="1" u="none" strike="noStrike" cap="none" normalizeH="0" baseline="0">
                          <a:ln>
                            <a:noFill/>
                          </a:ln>
                          <a:solidFill>
                            <a:schemeClr val="tx1"/>
                          </a:solidFill>
                          <a:effectLst/>
                          <a:latin typeface="Times New Roman" pitchFamily="18" charset="0"/>
                          <a:ea typeface="仿宋_GB2312" pitchFamily="49" charset="-122"/>
                        </a:rPr>
                        <a:t>A</a:t>
                      </a:r>
                      <a:r>
                        <a:rPr kumimoji="0" lang="en-US" altLang="zh-CN" sz="2800" b="1" i="0" u="none" strike="noStrike" cap="none" normalizeH="0" baseline="0">
                          <a:ln>
                            <a:noFill/>
                          </a:ln>
                          <a:solidFill>
                            <a:schemeClr val="tx1"/>
                          </a:solidFill>
                          <a:effectLst/>
                          <a:latin typeface="Times New Roman" pitchFamily="18" charset="0"/>
                          <a:ea typeface="仿宋_GB2312" pitchFamily="49" charset="-122"/>
                        </a:rPr>
                        <a:t>9</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3000" b="1" i="0" u="none" strike="noStrike" cap="none" normalizeH="0" baseline="0" dirty="0">
                          <a:ln>
                            <a:noFill/>
                          </a:ln>
                          <a:solidFill>
                            <a:schemeClr val="tx1"/>
                          </a:solidFill>
                          <a:effectLst/>
                          <a:latin typeface="Times New Roman" pitchFamily="18" charset="0"/>
                          <a:ea typeface="仿宋_GB2312" pitchFamily="49" charset="-122"/>
                        </a:rPr>
                        <a:t>0144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3000" b="1" i="0" u="none" strike="noStrike" cap="none" normalizeH="0" baseline="0" dirty="0">
                          <a:ln>
                            <a:noFill/>
                          </a:ln>
                          <a:solidFill>
                            <a:srgbClr val="C00000"/>
                          </a:solidFill>
                          <a:effectLst/>
                          <a:latin typeface="Times New Roman" pitchFamily="18" charset="0"/>
                          <a:ea typeface="仿宋_GB2312" pitchFamily="49" charset="-122"/>
                        </a:rPr>
                        <a:t>2</a:t>
                      </a:r>
                      <a:r>
                        <a:rPr kumimoji="0" lang="en-US" altLang="zh-CN" sz="3000" b="1" i="0" u="sng" strike="noStrike" cap="none" normalizeH="0" baseline="0" dirty="0">
                          <a:ln>
                            <a:noFill/>
                          </a:ln>
                          <a:solidFill>
                            <a:srgbClr val="C00000"/>
                          </a:solidFill>
                          <a:effectLst/>
                          <a:latin typeface="Times New Roman" pitchFamily="18" charset="0"/>
                          <a:ea typeface="仿宋_GB2312" pitchFamily="49" charset="-122"/>
                        </a:rPr>
                        <a:t>342</a:t>
                      </a:r>
                      <a:r>
                        <a:rPr kumimoji="0" lang="en-US" altLang="zh-CN" sz="3000" b="1" i="0" u="none" strike="noStrike" cap="none" normalizeH="0" baseline="0" dirty="0">
                          <a:ln>
                            <a:noFill/>
                          </a:ln>
                          <a:solidFill>
                            <a:srgbClr val="C00000"/>
                          </a:solidFill>
                          <a:effectLst/>
                          <a:latin typeface="Times New Roman" pitchFamily="18" charset="0"/>
                          <a:ea typeface="仿宋_GB2312" pitchFamily="49"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3000" b="1" i="0" u="none" strike="noStrike" cap="none" normalizeH="0" baseline="0">
                          <a:ln>
                            <a:noFill/>
                          </a:ln>
                          <a:solidFill>
                            <a:schemeClr val="tx1"/>
                          </a:solidFill>
                          <a:effectLst/>
                          <a:latin typeface="Times New Roman" pitchFamily="18" charset="0"/>
                          <a:ea typeface="仿宋_GB2312" pitchFamily="49" charset="-122"/>
                        </a:rPr>
                        <a:t>342</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800" b="1" i="1" u="none" strike="noStrike" cap="none" normalizeH="0" baseline="0">
                          <a:ln>
                            <a:noFill/>
                          </a:ln>
                          <a:solidFill>
                            <a:schemeClr val="tx1"/>
                          </a:solidFill>
                          <a:effectLst/>
                          <a:latin typeface="Times New Roman" pitchFamily="18" charset="0"/>
                          <a:ea typeface="仿宋_GB2312" pitchFamily="49" charset="-122"/>
                        </a:rPr>
                        <a:t>B</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800" b="1" i="0" u="none" strike="noStrike" cap="none" normalizeH="0" baseline="0" dirty="0">
                          <a:ln>
                            <a:noFill/>
                          </a:ln>
                          <a:solidFill>
                            <a:schemeClr val="tx1"/>
                          </a:solidFill>
                          <a:effectLst/>
                          <a:latin typeface="Times New Roman" pitchFamily="18" charset="0"/>
                          <a:ea typeface="仿宋_GB2312" pitchFamily="49" charset="-122"/>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800" b="1" i="0" u="sng" strike="noStrike" cap="none" normalizeH="0" baseline="0" dirty="0">
                          <a:ln>
                            <a:noFill/>
                          </a:ln>
                          <a:solidFill>
                            <a:srgbClr val="C00000"/>
                          </a:solidFill>
                          <a:effectLst/>
                          <a:latin typeface="Times New Roman" pitchFamily="18" charset="0"/>
                          <a:ea typeface="仿宋_GB2312" pitchFamily="49" charset="-122"/>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800" b="1" i="0" u="none" strike="noStrike" cap="none" normalizeH="0" baseline="0">
                          <a:ln>
                            <a:noFill/>
                          </a:ln>
                          <a:solidFill>
                            <a:schemeClr val="tx1"/>
                          </a:solidFill>
                          <a:effectLst/>
                          <a:latin typeface="Times New Roman" pitchFamily="18" charset="0"/>
                          <a:ea typeface="仿宋_GB2312" pitchFamily="49" charset="-122"/>
                        </a:rPr>
                        <a:t>004</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800" b="1" i="1" u="none" strike="noStrike" cap="none" normalizeH="0" baseline="0">
                          <a:ln>
                            <a:noFill/>
                          </a:ln>
                          <a:solidFill>
                            <a:schemeClr val="tx1"/>
                          </a:solidFill>
                          <a:effectLst/>
                          <a:latin typeface="Times New Roman" pitchFamily="18" charset="0"/>
                          <a:ea typeface="仿宋_GB2312" pitchFamily="49" charset="-122"/>
                        </a:rPr>
                        <a:t>DMAX</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800" b="1" i="0" u="none" strike="noStrike" cap="none" normalizeH="0" baseline="0" dirty="0">
                          <a:ln>
                            <a:noFill/>
                          </a:ln>
                          <a:solidFill>
                            <a:schemeClr val="tx1"/>
                          </a:solidFill>
                          <a:effectLst/>
                          <a:latin typeface="Times New Roman" pitchFamily="18" charset="0"/>
                          <a:ea typeface="仿宋_GB2312" pitchFamily="49" charset="-122"/>
                        </a:rPr>
                        <a:t>04150130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800" b="1" i="0" u="none" strike="noStrike" cap="none" normalizeH="0" baseline="0" dirty="0">
                          <a:ln>
                            <a:noFill/>
                          </a:ln>
                          <a:solidFill>
                            <a:srgbClr val="C00000"/>
                          </a:solidFill>
                          <a:effectLst/>
                          <a:latin typeface="Times New Roman" pitchFamily="18" charset="0"/>
                          <a:ea typeface="仿宋_GB2312" pitchFamily="49" charset="-122"/>
                        </a:rPr>
                        <a:t>21526</a:t>
                      </a:r>
                      <a:r>
                        <a:rPr kumimoji="0" lang="en-US" altLang="zh-CN" sz="2800" b="1" i="0" u="sng" strike="noStrike" cap="none" normalizeH="0" baseline="0" dirty="0">
                          <a:ln>
                            <a:noFill/>
                          </a:ln>
                          <a:solidFill>
                            <a:srgbClr val="C00000"/>
                          </a:solidFill>
                          <a:effectLst/>
                          <a:latin typeface="Times New Roman" pitchFamily="18" charset="0"/>
                          <a:ea typeface="仿宋_GB2312" pitchFamily="49" charset="-122"/>
                        </a:rPr>
                        <a:t>443</a:t>
                      </a:r>
                      <a:r>
                        <a:rPr kumimoji="0" lang="en-US" altLang="zh-CN" sz="2800" b="1" i="0" u="none" strike="noStrike" cap="none" normalizeH="0" baseline="0" dirty="0">
                          <a:ln>
                            <a:noFill/>
                          </a:ln>
                          <a:solidFill>
                            <a:srgbClr val="C00000"/>
                          </a:solidFill>
                          <a:effectLst/>
                          <a:latin typeface="Times New Roman" pitchFamily="18" charset="0"/>
                          <a:ea typeface="仿宋_GB2312" pitchFamily="49" charset="-122"/>
                        </a:rPr>
                        <a:t>617100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800" b="1" i="0" u="none" strike="noStrike" cap="none" normalizeH="0" baseline="0">
                          <a:ln>
                            <a:noFill/>
                          </a:ln>
                          <a:solidFill>
                            <a:schemeClr val="tx1"/>
                          </a:solidFill>
                          <a:effectLst/>
                          <a:latin typeface="Times New Roman" pitchFamily="18" charset="0"/>
                          <a:ea typeface="仿宋_GB2312" pitchFamily="49" charset="-122"/>
                        </a:rPr>
                        <a:t>443</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800" b="1" i="1" u="none" strike="noStrike" cap="none" normalizeH="0" baseline="0">
                          <a:ln>
                            <a:noFill/>
                          </a:ln>
                          <a:solidFill>
                            <a:schemeClr val="tx1"/>
                          </a:solidFill>
                          <a:effectLst/>
                          <a:latin typeface="Times New Roman" pitchFamily="18" charset="0"/>
                          <a:ea typeface="仿宋_GB2312" pitchFamily="49" charset="-122"/>
                        </a:rPr>
                        <a:t>DMAX</a:t>
                      </a:r>
                      <a:r>
                        <a:rPr kumimoji="0" lang="en-US" altLang="zh-CN" sz="2800" b="1" i="0" u="none" strike="noStrike" cap="none" normalizeH="0" baseline="0">
                          <a:ln>
                            <a:noFill/>
                          </a:ln>
                          <a:solidFill>
                            <a:schemeClr val="tx1"/>
                          </a:solidFill>
                          <a:effectLst/>
                          <a:latin typeface="Times New Roman" pitchFamily="18" charset="0"/>
                          <a:ea typeface="仿宋_GB2312" pitchFamily="49" charset="-122"/>
                        </a:rPr>
                        <a:t>1</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800" b="1" i="0" u="none" strike="noStrike" cap="none" normalizeH="0" baseline="0" dirty="0">
                          <a:ln>
                            <a:noFill/>
                          </a:ln>
                          <a:solidFill>
                            <a:schemeClr val="tx1"/>
                          </a:solidFill>
                          <a:effectLst/>
                          <a:latin typeface="Times New Roman" pitchFamily="18" charset="0"/>
                          <a:ea typeface="仿宋_GB2312" pitchFamily="49" charset="-122"/>
                        </a:rPr>
                        <a:t>0415013034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800" b="1" i="0" u="none" strike="noStrike" cap="none" normalizeH="0" baseline="0" dirty="0">
                          <a:ln>
                            <a:noFill/>
                          </a:ln>
                          <a:solidFill>
                            <a:srgbClr val="C00000"/>
                          </a:solidFill>
                          <a:effectLst/>
                          <a:latin typeface="Times New Roman" pitchFamily="18" charset="0"/>
                          <a:ea typeface="仿宋_GB2312" pitchFamily="49" charset="-122"/>
                        </a:rPr>
                        <a:t>526447</a:t>
                      </a:r>
                      <a:r>
                        <a:rPr kumimoji="0" lang="en-US" altLang="zh-CN" sz="2800" b="1" i="0" u="sng" strike="noStrike" cap="none" normalizeH="0" baseline="0" dirty="0">
                          <a:ln>
                            <a:noFill/>
                          </a:ln>
                          <a:solidFill>
                            <a:srgbClr val="C00000"/>
                          </a:solidFill>
                          <a:effectLst/>
                          <a:latin typeface="Times New Roman" pitchFamily="18" charset="0"/>
                          <a:ea typeface="仿宋_GB2312" pitchFamily="49" charset="-122"/>
                        </a:rPr>
                        <a:t>352</a:t>
                      </a:r>
                      <a:r>
                        <a:rPr kumimoji="0" lang="en-US" altLang="zh-CN" sz="2800" b="1" i="0" u="none" strike="noStrike" cap="none" normalizeH="0" baseline="0" dirty="0">
                          <a:ln>
                            <a:noFill/>
                          </a:ln>
                          <a:solidFill>
                            <a:srgbClr val="C00000"/>
                          </a:solidFill>
                          <a:effectLst/>
                          <a:latin typeface="Times New Roman" pitchFamily="18" charset="0"/>
                          <a:ea typeface="仿宋_GB2312" pitchFamily="49" charset="-122"/>
                        </a:rPr>
                        <a:t>2151420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800" b="1" i="0" u="none" strike="noStrike" cap="none" normalizeH="0" baseline="0">
                          <a:ln>
                            <a:noFill/>
                          </a:ln>
                          <a:solidFill>
                            <a:schemeClr val="tx1"/>
                          </a:solidFill>
                          <a:effectLst/>
                          <a:latin typeface="Times New Roman" pitchFamily="18" charset="0"/>
                          <a:ea typeface="仿宋_GB2312" pitchFamily="49" charset="-122"/>
                        </a:rPr>
                        <a:t>352</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800" b="1" i="1" u="none" strike="noStrike" cap="none" normalizeH="0" baseline="0">
                          <a:ln>
                            <a:noFill/>
                          </a:ln>
                          <a:solidFill>
                            <a:schemeClr val="tx1"/>
                          </a:solidFill>
                          <a:effectLst/>
                          <a:latin typeface="Times New Roman" pitchFamily="18" charset="0"/>
                          <a:ea typeface="仿宋_GB2312" pitchFamily="49" charset="-122"/>
                        </a:rPr>
                        <a:t>AMAX</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800" b="1" i="0" u="none" strike="noStrike" cap="none" normalizeH="0" baseline="0" dirty="0">
                          <a:ln>
                            <a:noFill/>
                          </a:ln>
                          <a:solidFill>
                            <a:schemeClr val="tx1"/>
                          </a:solidFill>
                          <a:effectLst/>
                          <a:latin typeface="Times New Roman" pitchFamily="18" charset="0"/>
                          <a:ea typeface="仿宋_GB2312" pitchFamily="49" charset="-122"/>
                        </a:rPr>
                        <a:t>01150130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800" b="1" i="0" u="none" strike="noStrike" cap="none" normalizeH="0" baseline="0" dirty="0">
                          <a:ln>
                            <a:noFill/>
                          </a:ln>
                          <a:solidFill>
                            <a:srgbClr val="C00000"/>
                          </a:solidFill>
                          <a:effectLst/>
                          <a:latin typeface="Times New Roman" pitchFamily="18" charset="0"/>
                          <a:ea typeface="仿宋_GB2312" pitchFamily="49" charset="-122"/>
                        </a:rPr>
                        <a:t>1354</a:t>
                      </a:r>
                      <a:r>
                        <a:rPr kumimoji="0" lang="en-US" altLang="zh-CN" sz="2800" b="1" i="0" u="sng" strike="noStrike" cap="none" normalizeH="0" baseline="0" dirty="0">
                          <a:ln>
                            <a:noFill/>
                          </a:ln>
                          <a:solidFill>
                            <a:srgbClr val="C00000"/>
                          </a:solidFill>
                          <a:effectLst/>
                          <a:latin typeface="Times New Roman" pitchFamily="18" charset="0"/>
                          <a:ea typeface="仿宋_GB2312" pitchFamily="49" charset="-122"/>
                        </a:rPr>
                        <a:t>236</a:t>
                      </a:r>
                      <a:r>
                        <a:rPr kumimoji="0" lang="en-US" altLang="zh-CN" sz="2800" b="1" i="0" u="none" strike="noStrike" cap="none" normalizeH="0" baseline="0" dirty="0">
                          <a:ln>
                            <a:noFill/>
                          </a:ln>
                          <a:solidFill>
                            <a:srgbClr val="C00000"/>
                          </a:solidFill>
                          <a:effectLst/>
                          <a:latin typeface="Times New Roman" pitchFamily="18" charset="0"/>
                          <a:ea typeface="仿宋_GB2312" pitchFamily="49" charset="-122"/>
                        </a:rPr>
                        <a:t>17100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800" b="1" i="0" u="none" strike="noStrike" cap="none" normalizeH="0" baseline="0">
                          <a:ln>
                            <a:noFill/>
                          </a:ln>
                          <a:solidFill>
                            <a:schemeClr val="tx1"/>
                          </a:solidFill>
                          <a:effectLst/>
                          <a:latin typeface="Times New Roman" pitchFamily="18" charset="0"/>
                          <a:ea typeface="仿宋_GB2312" pitchFamily="49" charset="-122"/>
                        </a:rPr>
                        <a:t>236</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800" b="1" i="1" u="none" strike="noStrike" cap="none" normalizeH="0" baseline="0">
                          <a:ln>
                            <a:noFill/>
                          </a:ln>
                          <a:solidFill>
                            <a:schemeClr val="tx1"/>
                          </a:solidFill>
                          <a:effectLst/>
                          <a:latin typeface="Times New Roman" pitchFamily="18" charset="0"/>
                          <a:ea typeface="仿宋_GB2312" pitchFamily="49" charset="-122"/>
                        </a:rPr>
                        <a:t>AMAX</a:t>
                      </a:r>
                      <a:r>
                        <a:rPr kumimoji="0" lang="en-US" altLang="zh-CN" sz="2800" b="1" i="0" u="none" strike="noStrike" cap="none" normalizeH="0" baseline="0">
                          <a:ln>
                            <a:noFill/>
                          </a:ln>
                          <a:solidFill>
                            <a:schemeClr val="tx1"/>
                          </a:solidFill>
                          <a:effectLst/>
                          <a:latin typeface="Times New Roman" pitchFamily="18" charset="0"/>
                          <a:ea typeface="仿宋_GB2312" pitchFamily="49" charset="-122"/>
                        </a:rPr>
                        <a:t>1</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800" b="1" i="0" u="none" strike="noStrike" cap="none" normalizeH="0" baseline="0" dirty="0">
                          <a:ln>
                            <a:noFill/>
                          </a:ln>
                          <a:solidFill>
                            <a:schemeClr val="tx1"/>
                          </a:solidFill>
                          <a:effectLst/>
                          <a:latin typeface="Times New Roman" pitchFamily="18" charset="0"/>
                          <a:ea typeface="仿宋_GB2312" pitchFamily="49" charset="-122"/>
                        </a:rPr>
                        <a:t>0115013034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800" b="1" i="0" u="none" strike="noStrike" cap="none" normalizeH="0" baseline="0" dirty="0">
                          <a:ln>
                            <a:noFill/>
                          </a:ln>
                          <a:solidFill>
                            <a:srgbClr val="C00000"/>
                          </a:solidFill>
                          <a:effectLst/>
                          <a:latin typeface="Times New Roman" pitchFamily="18" charset="0"/>
                          <a:ea typeface="仿宋_GB2312" pitchFamily="49" charset="-122"/>
                        </a:rPr>
                        <a:t>345424</a:t>
                      </a:r>
                      <a:r>
                        <a:rPr kumimoji="0" lang="en-US" altLang="zh-CN" sz="2800" b="1" i="0" u="sng" strike="noStrike" cap="none" normalizeH="0" baseline="0" dirty="0">
                          <a:ln>
                            <a:noFill/>
                          </a:ln>
                          <a:solidFill>
                            <a:srgbClr val="C00000"/>
                          </a:solidFill>
                          <a:effectLst/>
                          <a:latin typeface="Times New Roman" pitchFamily="18" charset="0"/>
                          <a:ea typeface="仿宋_GB2312" pitchFamily="49" charset="-122"/>
                        </a:rPr>
                        <a:t>652</a:t>
                      </a:r>
                      <a:r>
                        <a:rPr kumimoji="0" lang="en-US" altLang="zh-CN" sz="2800" b="1" i="0" u="none" strike="noStrike" cap="none" normalizeH="0" baseline="0" dirty="0">
                          <a:ln>
                            <a:noFill/>
                          </a:ln>
                          <a:solidFill>
                            <a:srgbClr val="C00000"/>
                          </a:solidFill>
                          <a:effectLst/>
                          <a:latin typeface="Times New Roman" pitchFamily="18" charset="0"/>
                          <a:ea typeface="仿宋_GB2312" pitchFamily="49" charset="-122"/>
                        </a:rPr>
                        <a:t>2151420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800" b="1" i="0" u="none" strike="noStrike" cap="none" normalizeH="0" baseline="0" dirty="0">
                          <a:ln>
                            <a:noFill/>
                          </a:ln>
                          <a:solidFill>
                            <a:schemeClr val="tx1"/>
                          </a:solidFill>
                          <a:effectLst/>
                          <a:latin typeface="Times New Roman" pitchFamily="18" charset="0"/>
                          <a:ea typeface="仿宋_GB2312" pitchFamily="49" charset="-122"/>
                        </a:rPr>
                        <a:t>652</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501988" name="Text Box 228"/>
          <p:cNvSpPr txBox="1">
            <a:spLocks noChangeArrowheads="1"/>
          </p:cNvSpPr>
          <p:nvPr/>
        </p:nvSpPr>
        <p:spPr bwMode="auto">
          <a:xfrm>
            <a:off x="250825" y="5597525"/>
            <a:ext cx="8836073" cy="584775"/>
          </a:xfrm>
          <a:prstGeom prst="rect">
            <a:avLst/>
          </a:prstGeom>
          <a:noFill/>
          <a:ln w="9525">
            <a:noFill/>
            <a:miter lim="800000"/>
            <a:headEnd/>
            <a:tailEnd/>
          </a:ln>
          <a:effectLst/>
        </p:spPr>
        <p:txBody>
          <a:bodyPr wrap="none">
            <a:spAutoFit/>
          </a:bodyPr>
          <a:lstStyle/>
          <a:p>
            <a:r>
              <a:rPr lang="zh-CN" altLang="en-US" sz="3200" b="1" dirty="0">
                <a:latin typeface="仿宋" pitchFamily="49" charset="-122"/>
                <a:ea typeface="仿宋" pitchFamily="49" charset="-122"/>
              </a:rPr>
              <a:t>标识符的八进制内码表示及其平方值和散列地址</a:t>
            </a:r>
          </a:p>
        </p:txBody>
      </p:sp>
    </p:spTree>
  </p:cSld>
  <p:clrMapOvr>
    <a:masterClrMapping/>
  </p:clrMapOvr>
  <p:transition>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1"/>
          </p:nvPr>
        </p:nvSpPr>
        <p:spPr/>
        <p:txBody>
          <a:bodyPr/>
          <a:lstStyle/>
          <a:p>
            <a:fld id="{331601F8-6303-47C4-A658-A61A4B9169F6}" type="slidenum">
              <a:rPr lang="en-US" altLang="zh-CN"/>
              <a:pPr/>
              <a:t>66</a:t>
            </a:fld>
            <a:endParaRPr lang="en-US" altLang="zh-CN"/>
          </a:p>
        </p:txBody>
      </p:sp>
      <p:sp>
        <p:nvSpPr>
          <p:cNvPr id="502786" name="Rectangle 2"/>
          <p:cNvSpPr>
            <a:spLocks noGrp="1" noChangeArrowheads="1"/>
          </p:cNvSpPr>
          <p:nvPr>
            <p:ph type="body" idx="1"/>
          </p:nvPr>
        </p:nvSpPr>
        <p:spPr>
          <a:xfrm>
            <a:off x="527050" y="661988"/>
            <a:ext cx="7961313" cy="5867400"/>
          </a:xfrm>
        </p:spPr>
        <p:txBody>
          <a:bodyPr/>
          <a:lstStyle/>
          <a:p>
            <a:pPr>
              <a:lnSpc>
                <a:spcPct val="105000"/>
              </a:lnSpc>
              <a:buClrTx/>
              <a:buSzPct val="110000"/>
              <a:buFont typeface="Wingdings" pitchFamily="2" charset="2"/>
              <a:buChar char=""/>
            </a:pPr>
            <a:r>
              <a:rPr lang="en-US" altLang="zh-CN" sz="3000" b="1" dirty="0">
                <a:solidFill>
                  <a:srgbClr val="C00000"/>
                </a:solidFill>
                <a:ea typeface="仿宋_GB2312" pitchFamily="49" charset="-122"/>
              </a:rPr>
              <a:t> </a:t>
            </a:r>
            <a:r>
              <a:rPr lang="zh-CN" altLang="en-US" sz="3000" b="1" dirty="0">
                <a:solidFill>
                  <a:srgbClr val="C00000"/>
                </a:solidFill>
                <a:ea typeface="仿宋_GB2312" pitchFamily="49" charset="-122"/>
              </a:rPr>
              <a:t>折叠法</a:t>
            </a:r>
          </a:p>
          <a:p>
            <a:pPr>
              <a:lnSpc>
                <a:spcPct val="105000"/>
              </a:lnSpc>
              <a:buClr>
                <a:schemeClr val="tx1"/>
              </a:buClr>
              <a:buSzPct val="50000"/>
              <a:buFont typeface="Wingdings" pitchFamily="2" charset="2"/>
              <a:buNone/>
            </a:pPr>
            <a:r>
              <a:rPr lang="zh-CN" altLang="en-US" sz="3000" b="1" dirty="0">
                <a:ea typeface="仿宋_GB2312" pitchFamily="49" charset="-122"/>
              </a:rPr>
              <a:t>	此方法把关键字自左到右分成位数相等的几部分</a:t>
            </a:r>
            <a:r>
              <a:rPr lang="en-US" altLang="zh-CN" sz="3000" b="1" dirty="0">
                <a:ea typeface="仿宋_GB2312" pitchFamily="49" charset="-122"/>
              </a:rPr>
              <a:t>,  </a:t>
            </a:r>
            <a:r>
              <a:rPr lang="zh-CN" altLang="en-US" sz="3000" b="1" dirty="0">
                <a:ea typeface="仿宋_GB2312" pitchFamily="49" charset="-122"/>
              </a:rPr>
              <a:t>每一部分的位数应与散列表地址位数相同</a:t>
            </a:r>
            <a:r>
              <a:rPr lang="en-US" altLang="zh-CN" sz="3000" b="1" dirty="0">
                <a:ea typeface="仿宋_GB2312" pitchFamily="49" charset="-122"/>
              </a:rPr>
              <a:t>,  </a:t>
            </a:r>
            <a:r>
              <a:rPr lang="zh-CN" altLang="en-US" sz="3000" b="1" dirty="0">
                <a:ea typeface="仿宋_GB2312" pitchFamily="49" charset="-122"/>
              </a:rPr>
              <a:t>只有最后一部分的位数可以短一些。</a:t>
            </a:r>
          </a:p>
          <a:p>
            <a:pPr>
              <a:lnSpc>
                <a:spcPct val="105000"/>
              </a:lnSpc>
              <a:buClr>
                <a:schemeClr val="tx1"/>
              </a:buClr>
              <a:buSzPct val="50000"/>
              <a:buFont typeface="Wingdings" pitchFamily="2" charset="2"/>
              <a:buNone/>
            </a:pPr>
            <a:r>
              <a:rPr lang="zh-CN" altLang="en-US" sz="3000" b="1" dirty="0">
                <a:ea typeface="仿宋_GB2312" pitchFamily="49" charset="-122"/>
              </a:rPr>
              <a:t>	把这些部分的数据叠加起来</a:t>
            </a:r>
            <a:r>
              <a:rPr lang="en-US" altLang="zh-CN" sz="3000" b="1" dirty="0">
                <a:ea typeface="仿宋_GB2312" pitchFamily="49" charset="-122"/>
              </a:rPr>
              <a:t>,  </a:t>
            </a:r>
            <a:r>
              <a:rPr lang="zh-CN" altLang="en-US" sz="3000" b="1" dirty="0">
                <a:ea typeface="仿宋_GB2312" pitchFamily="49" charset="-122"/>
              </a:rPr>
              <a:t>就可以得到具有该关键字的记录的散列地址。</a:t>
            </a:r>
          </a:p>
          <a:p>
            <a:pPr>
              <a:lnSpc>
                <a:spcPct val="105000"/>
              </a:lnSpc>
              <a:buClr>
                <a:schemeClr val="tx1"/>
              </a:buClr>
              <a:buSzPct val="50000"/>
            </a:pPr>
            <a:r>
              <a:rPr lang="zh-CN" altLang="en-US" sz="3000" b="1" dirty="0">
                <a:ea typeface="仿宋_GB2312" pitchFamily="49" charset="-122"/>
              </a:rPr>
              <a:t>有两种叠加方法：</a:t>
            </a:r>
          </a:p>
          <a:p>
            <a:pPr lvl="1">
              <a:lnSpc>
                <a:spcPct val="105000"/>
              </a:lnSpc>
              <a:buClr>
                <a:schemeClr val="tx1"/>
              </a:buClr>
              <a:buSzPct val="85000"/>
              <a:buFont typeface="Wingdings" pitchFamily="2" charset="2"/>
              <a:buChar char="v"/>
            </a:pPr>
            <a:r>
              <a:rPr lang="zh-CN" altLang="en-US" sz="3000" b="1" dirty="0">
                <a:ea typeface="仿宋_GB2312" pitchFamily="49" charset="-122"/>
              </a:rPr>
              <a:t> 移位法：把各部分最后一位对齐相加；</a:t>
            </a:r>
          </a:p>
          <a:p>
            <a:pPr lvl="1">
              <a:lnSpc>
                <a:spcPct val="105000"/>
              </a:lnSpc>
              <a:buClr>
                <a:schemeClr val="tx1"/>
              </a:buClr>
              <a:buSzPct val="85000"/>
              <a:buFont typeface="Wingdings" pitchFamily="2" charset="2"/>
              <a:buChar char="v"/>
            </a:pPr>
            <a:r>
              <a:rPr lang="zh-CN" altLang="en-US" sz="3000" b="1" dirty="0">
                <a:ea typeface="仿宋_GB2312" pitchFamily="49" charset="-122"/>
              </a:rPr>
              <a:t> 分界法：各部分不折断，沿各部分的分界来回折叠</a:t>
            </a:r>
            <a:r>
              <a:rPr lang="en-US" altLang="zh-CN" sz="3000" b="1" dirty="0">
                <a:ea typeface="仿宋_GB2312" pitchFamily="49" charset="-122"/>
              </a:rPr>
              <a:t>, </a:t>
            </a:r>
            <a:r>
              <a:rPr lang="zh-CN" altLang="en-US" sz="3000" b="1" dirty="0">
                <a:ea typeface="仿宋_GB2312" pitchFamily="49" charset="-122"/>
              </a:rPr>
              <a:t>然后对齐相加。</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912832F4-AC73-4790-A178-74CF30A632AD}" type="slidenum">
              <a:rPr lang="en-US" altLang="zh-CN" smtClean="0"/>
              <a:pPr/>
              <a:t>67</a:t>
            </a:fld>
            <a:endParaRPr lang="en-US" altLang="zh-CN"/>
          </a:p>
        </p:txBody>
      </p:sp>
      <p:grpSp>
        <p:nvGrpSpPr>
          <p:cNvPr id="5" name="Group 3"/>
          <p:cNvGrpSpPr>
            <a:grpSpLocks/>
          </p:cNvGrpSpPr>
          <p:nvPr/>
        </p:nvGrpSpPr>
        <p:grpSpPr bwMode="auto">
          <a:xfrm>
            <a:off x="957213" y="2260584"/>
            <a:ext cx="7429898" cy="2340489"/>
            <a:chOff x="480" y="2475"/>
            <a:chExt cx="4330" cy="970"/>
          </a:xfrm>
        </p:grpSpPr>
        <p:grpSp>
          <p:nvGrpSpPr>
            <p:cNvPr id="6" name="Group 4"/>
            <p:cNvGrpSpPr>
              <a:grpSpLocks/>
            </p:cNvGrpSpPr>
            <p:nvPr/>
          </p:nvGrpSpPr>
          <p:grpSpPr bwMode="auto">
            <a:xfrm>
              <a:off x="480" y="2475"/>
              <a:ext cx="1938" cy="946"/>
              <a:chOff x="1049" y="2961"/>
              <a:chExt cx="1938" cy="946"/>
            </a:xfrm>
          </p:grpSpPr>
          <p:sp>
            <p:nvSpPr>
              <p:cNvPr id="16" name="Text Box 5"/>
              <p:cNvSpPr txBox="1">
                <a:spLocks noChangeArrowheads="1"/>
              </p:cNvSpPr>
              <p:nvPr/>
            </p:nvSpPr>
            <p:spPr bwMode="auto">
              <a:xfrm>
                <a:off x="1321" y="2961"/>
                <a:ext cx="656" cy="191"/>
              </a:xfrm>
              <a:prstGeom prst="rect">
                <a:avLst/>
              </a:prstGeom>
              <a:noFill/>
              <a:ln w="9525">
                <a:noFill/>
                <a:miter lim="800000"/>
                <a:headEnd/>
                <a:tailEnd/>
              </a:ln>
            </p:spPr>
            <p:txBody>
              <a:bodyPr wrap="none">
                <a:spAutoFit/>
              </a:bodyPr>
              <a:lstStyle/>
              <a:p>
                <a:r>
                  <a:rPr lang="en-US" altLang="zh-CN" sz="2400" dirty="0"/>
                  <a:t>5 8 6 4</a:t>
                </a:r>
              </a:p>
            </p:txBody>
          </p:sp>
          <p:grpSp>
            <p:nvGrpSpPr>
              <p:cNvPr id="17" name="Group 6"/>
              <p:cNvGrpSpPr>
                <a:grpSpLocks/>
              </p:cNvGrpSpPr>
              <p:nvPr/>
            </p:nvGrpSpPr>
            <p:grpSpPr bwMode="auto">
              <a:xfrm>
                <a:off x="1049" y="3150"/>
                <a:ext cx="1938" cy="757"/>
                <a:chOff x="1049" y="3150"/>
                <a:chExt cx="1938" cy="757"/>
              </a:xfrm>
            </p:grpSpPr>
            <p:sp>
              <p:nvSpPr>
                <p:cNvPr id="18" name="Text Box 7"/>
                <p:cNvSpPr txBox="1">
                  <a:spLocks noChangeArrowheads="1"/>
                </p:cNvSpPr>
                <p:nvPr/>
              </p:nvSpPr>
              <p:spPr bwMode="auto">
                <a:xfrm>
                  <a:off x="1321" y="3150"/>
                  <a:ext cx="656" cy="191"/>
                </a:xfrm>
                <a:prstGeom prst="rect">
                  <a:avLst/>
                </a:prstGeom>
                <a:noFill/>
                <a:ln w="9525">
                  <a:noFill/>
                  <a:miter lim="800000"/>
                  <a:headEnd/>
                  <a:tailEnd/>
                </a:ln>
              </p:spPr>
              <p:txBody>
                <a:bodyPr wrap="none">
                  <a:spAutoFit/>
                </a:bodyPr>
                <a:lstStyle/>
                <a:p>
                  <a:r>
                    <a:rPr lang="en-US" altLang="zh-CN" sz="2400" dirty="0"/>
                    <a:t>4 2 2 0</a:t>
                  </a:r>
                </a:p>
              </p:txBody>
            </p:sp>
            <p:sp>
              <p:nvSpPr>
                <p:cNvPr id="19" name="Text Box 8"/>
                <p:cNvSpPr txBox="1">
                  <a:spLocks noChangeArrowheads="1"/>
                </p:cNvSpPr>
                <p:nvPr/>
              </p:nvSpPr>
              <p:spPr bwMode="auto">
                <a:xfrm>
                  <a:off x="1628" y="3313"/>
                  <a:ext cx="357" cy="191"/>
                </a:xfrm>
                <a:prstGeom prst="rect">
                  <a:avLst/>
                </a:prstGeom>
                <a:noFill/>
                <a:ln w="9525">
                  <a:noFill/>
                  <a:miter lim="800000"/>
                  <a:headEnd/>
                  <a:tailEnd/>
                </a:ln>
              </p:spPr>
              <p:txBody>
                <a:bodyPr wrap="none">
                  <a:spAutoFit/>
                </a:bodyPr>
                <a:lstStyle/>
                <a:p>
                  <a:r>
                    <a:rPr lang="en-US" altLang="zh-CN" sz="2400" dirty="0"/>
                    <a:t>0 4</a:t>
                  </a:r>
                </a:p>
              </p:txBody>
            </p:sp>
            <p:sp>
              <p:nvSpPr>
                <p:cNvPr id="20" name="Line 9"/>
                <p:cNvSpPr>
                  <a:spLocks noChangeShapeType="1"/>
                </p:cNvSpPr>
                <p:nvPr/>
              </p:nvSpPr>
              <p:spPr bwMode="auto">
                <a:xfrm>
                  <a:off x="1055" y="3517"/>
                  <a:ext cx="869" cy="0"/>
                </a:xfrm>
                <a:prstGeom prst="line">
                  <a:avLst/>
                </a:prstGeom>
                <a:noFill/>
                <a:ln w="9525">
                  <a:solidFill>
                    <a:schemeClr val="tx1"/>
                  </a:solidFill>
                  <a:round/>
                  <a:headEnd/>
                  <a:tailEnd/>
                </a:ln>
              </p:spPr>
              <p:txBody>
                <a:bodyPr wrap="none" anchor="ctr"/>
                <a:lstStyle/>
                <a:p>
                  <a:endParaRPr lang="zh-CN" altLang="en-US" sz="2400"/>
                </a:p>
              </p:txBody>
            </p:sp>
            <p:sp>
              <p:nvSpPr>
                <p:cNvPr id="21" name="Text Box 10"/>
                <p:cNvSpPr txBox="1">
                  <a:spLocks noChangeArrowheads="1"/>
                </p:cNvSpPr>
                <p:nvPr/>
              </p:nvSpPr>
              <p:spPr bwMode="auto">
                <a:xfrm>
                  <a:off x="1180" y="3511"/>
                  <a:ext cx="805" cy="191"/>
                </a:xfrm>
                <a:prstGeom prst="rect">
                  <a:avLst/>
                </a:prstGeom>
                <a:noFill/>
                <a:ln w="9525">
                  <a:noFill/>
                  <a:miter lim="800000"/>
                  <a:headEnd/>
                  <a:tailEnd/>
                </a:ln>
              </p:spPr>
              <p:txBody>
                <a:bodyPr wrap="none">
                  <a:spAutoFit/>
                </a:bodyPr>
                <a:lstStyle/>
                <a:p>
                  <a:r>
                    <a:rPr lang="en-US" altLang="zh-CN" sz="2400" dirty="0">
                      <a:solidFill>
                        <a:srgbClr val="FF3300"/>
                      </a:solidFill>
                    </a:rPr>
                    <a:t>1</a:t>
                  </a:r>
                  <a:r>
                    <a:rPr lang="en-US" altLang="zh-CN" sz="2400" dirty="0"/>
                    <a:t> 0 0 8 8</a:t>
                  </a:r>
                </a:p>
              </p:txBody>
            </p:sp>
            <p:sp>
              <p:nvSpPr>
                <p:cNvPr id="22" name="Text Box 11"/>
                <p:cNvSpPr txBox="1">
                  <a:spLocks noChangeArrowheads="1"/>
                </p:cNvSpPr>
                <p:nvPr/>
              </p:nvSpPr>
              <p:spPr bwMode="auto">
                <a:xfrm>
                  <a:off x="1049" y="3716"/>
                  <a:ext cx="1141" cy="191"/>
                </a:xfrm>
                <a:prstGeom prst="rect">
                  <a:avLst/>
                </a:prstGeom>
                <a:noFill/>
                <a:ln w="9525">
                  <a:noFill/>
                  <a:miter lim="800000"/>
                  <a:headEnd/>
                  <a:tailEnd/>
                </a:ln>
              </p:spPr>
              <p:txBody>
                <a:bodyPr wrap="none">
                  <a:spAutoFit/>
                </a:bodyPr>
                <a:lstStyle/>
                <a:p>
                  <a:r>
                    <a:rPr lang="en-US" altLang="zh-CN" sz="2400"/>
                    <a:t>H(key)=0088</a:t>
                  </a:r>
                </a:p>
              </p:txBody>
            </p:sp>
            <p:sp>
              <p:nvSpPr>
                <p:cNvPr id="23" name="AutoShape 12"/>
                <p:cNvSpPr>
                  <a:spLocks noChangeArrowheads="1"/>
                </p:cNvSpPr>
                <p:nvPr/>
              </p:nvSpPr>
              <p:spPr bwMode="auto">
                <a:xfrm>
                  <a:off x="2075" y="3256"/>
                  <a:ext cx="912" cy="269"/>
                </a:xfrm>
                <a:prstGeom prst="wedgeEllipseCallout">
                  <a:avLst>
                    <a:gd name="adj1" fmla="val -44958"/>
                    <a:gd name="adj2" fmla="val 65324"/>
                  </a:avLst>
                </a:prstGeom>
                <a:noFill/>
                <a:ln w="9525">
                  <a:solidFill>
                    <a:schemeClr val="tx1"/>
                  </a:solidFill>
                  <a:miter lim="800000"/>
                  <a:headEnd/>
                  <a:tailEnd/>
                </a:ln>
              </p:spPr>
              <p:txBody>
                <a:bodyPr wrap="none" anchor="ctr">
                  <a:spAutoFit/>
                </a:bodyPr>
                <a:lstStyle/>
                <a:p>
                  <a:pPr algn="ctr"/>
                  <a:r>
                    <a:rPr lang="zh-CN" altLang="en-US" sz="2400" b="1" dirty="0"/>
                    <a:t>移位法</a:t>
                  </a:r>
                </a:p>
              </p:txBody>
            </p:sp>
          </p:grpSp>
        </p:grpSp>
        <p:grpSp>
          <p:nvGrpSpPr>
            <p:cNvPr id="7" name="Group 13"/>
            <p:cNvGrpSpPr>
              <a:grpSpLocks/>
            </p:cNvGrpSpPr>
            <p:nvPr/>
          </p:nvGrpSpPr>
          <p:grpSpPr bwMode="auto">
            <a:xfrm>
              <a:off x="2872" y="2499"/>
              <a:ext cx="1938" cy="946"/>
              <a:chOff x="1049" y="2961"/>
              <a:chExt cx="1938" cy="946"/>
            </a:xfrm>
          </p:grpSpPr>
          <p:sp>
            <p:nvSpPr>
              <p:cNvPr id="8" name="Text Box 14"/>
              <p:cNvSpPr txBox="1">
                <a:spLocks noChangeArrowheads="1"/>
              </p:cNvSpPr>
              <p:nvPr/>
            </p:nvSpPr>
            <p:spPr bwMode="auto">
              <a:xfrm>
                <a:off x="1321" y="2961"/>
                <a:ext cx="656" cy="191"/>
              </a:xfrm>
              <a:prstGeom prst="rect">
                <a:avLst/>
              </a:prstGeom>
              <a:noFill/>
              <a:ln w="9525">
                <a:noFill/>
                <a:miter lim="800000"/>
                <a:headEnd/>
                <a:tailEnd/>
              </a:ln>
            </p:spPr>
            <p:txBody>
              <a:bodyPr wrap="none">
                <a:spAutoFit/>
              </a:bodyPr>
              <a:lstStyle/>
              <a:p>
                <a:r>
                  <a:rPr lang="en-US" altLang="zh-CN" sz="2400" dirty="0"/>
                  <a:t>5 8 6 4</a:t>
                </a:r>
              </a:p>
            </p:txBody>
          </p:sp>
          <p:grpSp>
            <p:nvGrpSpPr>
              <p:cNvPr id="9" name="Group 15"/>
              <p:cNvGrpSpPr>
                <a:grpSpLocks/>
              </p:cNvGrpSpPr>
              <p:nvPr/>
            </p:nvGrpSpPr>
            <p:grpSpPr bwMode="auto">
              <a:xfrm>
                <a:off x="1049" y="3150"/>
                <a:ext cx="1938" cy="757"/>
                <a:chOff x="1049" y="3150"/>
                <a:chExt cx="1938" cy="757"/>
              </a:xfrm>
            </p:grpSpPr>
            <p:sp>
              <p:nvSpPr>
                <p:cNvPr id="10" name="Text Box 16"/>
                <p:cNvSpPr txBox="1">
                  <a:spLocks noChangeArrowheads="1"/>
                </p:cNvSpPr>
                <p:nvPr/>
              </p:nvSpPr>
              <p:spPr bwMode="auto">
                <a:xfrm>
                  <a:off x="1321" y="3150"/>
                  <a:ext cx="656" cy="191"/>
                </a:xfrm>
                <a:prstGeom prst="rect">
                  <a:avLst/>
                </a:prstGeom>
                <a:noFill/>
                <a:ln w="9525">
                  <a:noFill/>
                  <a:miter lim="800000"/>
                  <a:headEnd/>
                  <a:tailEnd/>
                </a:ln>
              </p:spPr>
              <p:txBody>
                <a:bodyPr wrap="none">
                  <a:spAutoFit/>
                </a:bodyPr>
                <a:lstStyle/>
                <a:p>
                  <a:r>
                    <a:rPr lang="en-US" altLang="zh-CN" sz="2400"/>
                    <a:t>0 2 2 4</a:t>
                  </a:r>
                </a:p>
              </p:txBody>
            </p:sp>
            <p:sp>
              <p:nvSpPr>
                <p:cNvPr id="11" name="Text Box 17"/>
                <p:cNvSpPr txBox="1">
                  <a:spLocks noChangeArrowheads="1"/>
                </p:cNvSpPr>
                <p:nvPr/>
              </p:nvSpPr>
              <p:spPr bwMode="auto">
                <a:xfrm>
                  <a:off x="1619" y="3313"/>
                  <a:ext cx="357" cy="191"/>
                </a:xfrm>
                <a:prstGeom prst="rect">
                  <a:avLst/>
                </a:prstGeom>
                <a:noFill/>
                <a:ln w="9525">
                  <a:noFill/>
                  <a:miter lim="800000"/>
                  <a:headEnd/>
                  <a:tailEnd/>
                </a:ln>
              </p:spPr>
              <p:txBody>
                <a:bodyPr wrap="none">
                  <a:spAutoFit/>
                </a:bodyPr>
                <a:lstStyle/>
                <a:p>
                  <a:r>
                    <a:rPr lang="en-US" altLang="zh-CN" sz="2400" dirty="0"/>
                    <a:t>0 4</a:t>
                  </a:r>
                </a:p>
              </p:txBody>
            </p:sp>
            <p:sp>
              <p:nvSpPr>
                <p:cNvPr id="12" name="Line 18"/>
                <p:cNvSpPr>
                  <a:spLocks noChangeShapeType="1"/>
                </p:cNvSpPr>
                <p:nvPr/>
              </p:nvSpPr>
              <p:spPr bwMode="auto">
                <a:xfrm>
                  <a:off x="1055" y="3517"/>
                  <a:ext cx="869" cy="0"/>
                </a:xfrm>
                <a:prstGeom prst="line">
                  <a:avLst/>
                </a:prstGeom>
                <a:noFill/>
                <a:ln w="9525">
                  <a:solidFill>
                    <a:schemeClr val="tx1"/>
                  </a:solidFill>
                  <a:round/>
                  <a:headEnd/>
                  <a:tailEnd/>
                </a:ln>
              </p:spPr>
              <p:txBody>
                <a:bodyPr wrap="none" anchor="ctr"/>
                <a:lstStyle/>
                <a:p>
                  <a:endParaRPr lang="zh-CN" altLang="en-US" sz="2400"/>
                </a:p>
              </p:txBody>
            </p:sp>
            <p:sp>
              <p:nvSpPr>
                <p:cNvPr id="13" name="Text Box 19"/>
                <p:cNvSpPr txBox="1">
                  <a:spLocks noChangeArrowheads="1"/>
                </p:cNvSpPr>
                <p:nvPr/>
              </p:nvSpPr>
              <p:spPr bwMode="auto">
                <a:xfrm>
                  <a:off x="1172" y="3500"/>
                  <a:ext cx="805" cy="191"/>
                </a:xfrm>
                <a:prstGeom prst="rect">
                  <a:avLst/>
                </a:prstGeom>
                <a:noFill/>
                <a:ln w="9525">
                  <a:noFill/>
                  <a:miter lim="800000"/>
                  <a:headEnd/>
                  <a:tailEnd/>
                </a:ln>
              </p:spPr>
              <p:txBody>
                <a:bodyPr wrap="none">
                  <a:spAutoFit/>
                </a:bodyPr>
                <a:lstStyle/>
                <a:p>
                  <a:r>
                    <a:rPr lang="zh-CN" altLang="en-US" sz="2400" dirty="0">
                      <a:solidFill>
                        <a:srgbClr val="FF3300"/>
                      </a:solidFill>
                    </a:rPr>
                    <a:t>   </a:t>
                  </a:r>
                  <a:r>
                    <a:rPr lang="en-US" altLang="zh-CN" sz="2400" dirty="0"/>
                    <a:t>6 0 9 2</a:t>
                  </a:r>
                </a:p>
              </p:txBody>
            </p:sp>
            <p:sp>
              <p:nvSpPr>
                <p:cNvPr id="14" name="Text Box 20"/>
                <p:cNvSpPr txBox="1">
                  <a:spLocks noChangeArrowheads="1"/>
                </p:cNvSpPr>
                <p:nvPr/>
              </p:nvSpPr>
              <p:spPr bwMode="auto">
                <a:xfrm>
                  <a:off x="1049" y="3716"/>
                  <a:ext cx="1141" cy="191"/>
                </a:xfrm>
                <a:prstGeom prst="rect">
                  <a:avLst/>
                </a:prstGeom>
                <a:noFill/>
                <a:ln w="9525">
                  <a:noFill/>
                  <a:miter lim="800000"/>
                  <a:headEnd/>
                  <a:tailEnd/>
                </a:ln>
              </p:spPr>
              <p:txBody>
                <a:bodyPr wrap="none">
                  <a:spAutoFit/>
                </a:bodyPr>
                <a:lstStyle/>
                <a:p>
                  <a:r>
                    <a:rPr lang="en-US" altLang="zh-CN" sz="2400"/>
                    <a:t>H(key)=6092</a:t>
                  </a:r>
                </a:p>
              </p:txBody>
            </p:sp>
            <p:sp>
              <p:nvSpPr>
                <p:cNvPr id="15" name="AutoShape 21"/>
                <p:cNvSpPr>
                  <a:spLocks noChangeArrowheads="1"/>
                </p:cNvSpPr>
                <p:nvPr/>
              </p:nvSpPr>
              <p:spPr bwMode="auto">
                <a:xfrm>
                  <a:off x="2075" y="3256"/>
                  <a:ext cx="912" cy="269"/>
                </a:xfrm>
                <a:prstGeom prst="wedgeEllipseCallout">
                  <a:avLst>
                    <a:gd name="adj1" fmla="val -44958"/>
                    <a:gd name="adj2" fmla="val 65324"/>
                  </a:avLst>
                </a:prstGeom>
                <a:noFill/>
                <a:ln w="9525">
                  <a:solidFill>
                    <a:schemeClr val="tx1"/>
                  </a:solidFill>
                  <a:miter lim="800000"/>
                  <a:headEnd/>
                  <a:tailEnd/>
                </a:ln>
              </p:spPr>
              <p:txBody>
                <a:bodyPr wrap="none" anchor="ctr">
                  <a:spAutoFit/>
                </a:bodyPr>
                <a:lstStyle/>
                <a:p>
                  <a:pPr algn="ctr"/>
                  <a:r>
                    <a:rPr lang="zh-CN" altLang="en-US" sz="2400" b="1" dirty="0"/>
                    <a:t>分界法</a:t>
                  </a:r>
                </a:p>
              </p:txBody>
            </p:sp>
          </p:grpSp>
        </p:grpSp>
      </p:grpSp>
      <p:sp>
        <p:nvSpPr>
          <p:cNvPr id="24" name="Rectangle 2"/>
          <p:cNvSpPr txBox="1">
            <a:spLocks noChangeArrowheads="1"/>
          </p:cNvSpPr>
          <p:nvPr/>
        </p:nvSpPr>
        <p:spPr>
          <a:xfrm>
            <a:off x="446031" y="398421"/>
            <a:ext cx="8324963" cy="5867400"/>
          </a:xfrm>
          <a:prstGeom prst="rect">
            <a:avLst/>
          </a:prstGeom>
        </p:spPr>
        <p:txBody>
          <a:bodyPr vert="horz">
            <a:normAutofit/>
          </a:bodyPr>
          <a:lstStyle/>
          <a:p>
            <a:pPr lvl="0" algn="l" fontAlgn="auto">
              <a:lnSpc>
                <a:spcPct val="105000"/>
              </a:lnSpc>
              <a:spcBef>
                <a:spcPct val="20000"/>
              </a:spcBef>
              <a:spcAft>
                <a:spcPts val="0"/>
              </a:spcAft>
              <a:buClr>
                <a:schemeClr val="tx1"/>
              </a:buClr>
              <a:buSzPct val="110000"/>
            </a:pPr>
            <a:r>
              <a:rPr lang="zh-CN" altLang="en-US" sz="3200" b="1" dirty="0">
                <a:ea typeface="仿宋_GB2312"/>
              </a:rPr>
              <a:t>例： 设关键字为</a:t>
            </a:r>
            <a:r>
              <a:rPr lang="en-US" altLang="zh-CN" sz="3200" b="1" dirty="0">
                <a:ea typeface="仿宋_GB2312"/>
              </a:rPr>
              <a:t>ISBN</a:t>
            </a:r>
            <a:r>
              <a:rPr lang="zh-CN" altLang="en-US" sz="3200" b="1" dirty="0">
                <a:ea typeface="仿宋_GB2312"/>
              </a:rPr>
              <a:t>书号</a:t>
            </a:r>
            <a:r>
              <a:rPr lang="en-US" altLang="zh-CN" sz="3200" b="1" dirty="0">
                <a:ea typeface="仿宋_GB2312"/>
              </a:rPr>
              <a:t>0-442-20586-4</a:t>
            </a:r>
            <a:r>
              <a:rPr lang="zh-CN" altLang="en-US" sz="3200" b="1" dirty="0">
                <a:ea typeface="仿宋_GB2312"/>
              </a:rPr>
              <a:t>，哈希地址位数为</a:t>
            </a:r>
            <a:r>
              <a:rPr lang="en-US" altLang="zh-CN" sz="3200" b="1" dirty="0">
                <a:ea typeface="仿宋_GB2312"/>
              </a:rPr>
              <a:t>4 </a:t>
            </a:r>
            <a:r>
              <a:rPr lang="zh-CN" altLang="en-US" sz="3200" b="1" dirty="0">
                <a:latin typeface="宋体" pitchFamily="2" charset="-122"/>
                <a:ea typeface="仿宋_GB2312"/>
              </a:rPr>
              <a:t>。两种不同的地址计算方法如下：</a:t>
            </a:r>
            <a:endParaRPr kumimoji="0" lang="zh-CN" altLang="en-US" sz="3000" b="1" i="0" u="none" strike="noStrike" kern="1200" cap="none" spc="0" normalizeH="0" baseline="0" noProof="0" dirty="0">
              <a:ln>
                <a:noFill/>
              </a:ln>
              <a:solidFill>
                <a:schemeClr val="tx1"/>
              </a:solidFill>
              <a:effectLst/>
              <a:uLnTx/>
              <a:uFillTx/>
              <a:latin typeface="+mn-lt"/>
              <a:ea typeface="仿宋_GB231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912832F4-AC73-4790-A178-74CF30A632AD}" type="slidenum">
              <a:rPr lang="en-US" altLang="zh-CN" smtClean="0"/>
              <a:pPr/>
              <a:t>68</a:t>
            </a:fld>
            <a:endParaRPr lang="en-US" altLang="zh-CN"/>
          </a:p>
        </p:txBody>
      </p:sp>
      <p:sp>
        <p:nvSpPr>
          <p:cNvPr id="24" name="Rectangle 2"/>
          <p:cNvSpPr txBox="1">
            <a:spLocks noChangeArrowheads="1"/>
          </p:cNvSpPr>
          <p:nvPr/>
        </p:nvSpPr>
        <p:spPr>
          <a:xfrm>
            <a:off x="446031" y="398421"/>
            <a:ext cx="8324963" cy="5867400"/>
          </a:xfrm>
          <a:prstGeom prst="rect">
            <a:avLst/>
          </a:prstGeom>
        </p:spPr>
        <p:txBody>
          <a:bodyPr vert="horz">
            <a:normAutofit/>
          </a:bodyPr>
          <a:lstStyle/>
          <a:p>
            <a:pPr lvl="0" algn="l" fontAlgn="auto">
              <a:lnSpc>
                <a:spcPct val="105000"/>
              </a:lnSpc>
              <a:spcBef>
                <a:spcPct val="20000"/>
              </a:spcBef>
              <a:spcAft>
                <a:spcPts val="0"/>
              </a:spcAft>
              <a:buClr>
                <a:schemeClr val="tx1"/>
              </a:buClr>
              <a:buSzPct val="110000"/>
            </a:pPr>
            <a:r>
              <a:rPr lang="zh-CN" altLang="en-US" sz="3200" b="1" dirty="0">
                <a:ea typeface="仿宋_GB2312"/>
              </a:rPr>
              <a:t>例： 设关键字为</a:t>
            </a:r>
            <a:r>
              <a:rPr lang="en-US" altLang="zh-CN" sz="3200" b="1" dirty="0">
                <a:ea typeface="仿宋_GB2312"/>
              </a:rPr>
              <a:t>41 878 385 239</a:t>
            </a:r>
            <a:r>
              <a:rPr lang="zh-CN" altLang="en-US" sz="3200" b="1" dirty="0">
                <a:ea typeface="仿宋_GB2312"/>
              </a:rPr>
              <a:t>，哈希地址位数为</a:t>
            </a:r>
            <a:r>
              <a:rPr lang="en-US" altLang="zh-CN" sz="3200" b="1" dirty="0">
                <a:ea typeface="仿宋_GB2312"/>
              </a:rPr>
              <a:t>3 </a:t>
            </a:r>
            <a:r>
              <a:rPr lang="zh-CN" altLang="en-US" sz="3200" b="1" dirty="0">
                <a:latin typeface="宋体" pitchFamily="2" charset="-122"/>
                <a:ea typeface="仿宋_GB2312"/>
              </a:rPr>
              <a:t>。两种不同的地址计算方法如下：</a:t>
            </a:r>
            <a:endParaRPr kumimoji="0" lang="zh-CN" altLang="en-US" sz="3000" b="1" i="0" u="none" strike="noStrike" kern="1200" cap="none" spc="0" normalizeH="0" baseline="0" noProof="0" dirty="0">
              <a:ln>
                <a:noFill/>
              </a:ln>
              <a:solidFill>
                <a:schemeClr val="tx1"/>
              </a:solidFill>
              <a:effectLst/>
              <a:uLnTx/>
              <a:uFillTx/>
              <a:latin typeface="+mn-lt"/>
              <a:ea typeface="仿宋_GB2312"/>
            </a:endParaRPr>
          </a:p>
        </p:txBody>
      </p:sp>
      <p:sp>
        <p:nvSpPr>
          <p:cNvPr id="25" name="AutoShape 2" descr="白色大理石"/>
          <p:cNvSpPr>
            <a:spLocks noChangeArrowheads="1"/>
          </p:cNvSpPr>
          <p:nvPr/>
        </p:nvSpPr>
        <p:spPr bwMode="auto">
          <a:xfrm>
            <a:off x="4876800" y="3455876"/>
            <a:ext cx="2667000" cy="457200"/>
          </a:xfrm>
          <a:prstGeom prst="parallelogram">
            <a:avLst>
              <a:gd name="adj" fmla="val 179159"/>
            </a:avLst>
          </a:prstGeom>
          <a:blipFill dpi="0" rotWithShape="0">
            <a:blip r:embed="rId2" cstate="print"/>
            <a:srcRect/>
            <a:tile tx="0" ty="0" sx="100000" sy="100000" flip="none" algn="tl"/>
          </a:blip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26" name="AutoShape 3" descr="白色大理石"/>
          <p:cNvSpPr>
            <a:spLocks noChangeArrowheads="1"/>
          </p:cNvSpPr>
          <p:nvPr/>
        </p:nvSpPr>
        <p:spPr bwMode="auto">
          <a:xfrm>
            <a:off x="4876800" y="3074876"/>
            <a:ext cx="2667000" cy="457200"/>
          </a:xfrm>
          <a:prstGeom prst="parallelogram">
            <a:avLst>
              <a:gd name="adj" fmla="val 179159"/>
            </a:avLst>
          </a:prstGeom>
          <a:blipFill dpi="0" rotWithShape="0">
            <a:blip r:embed="rId2" cstate="print"/>
            <a:srcRect/>
            <a:tile tx="0" ty="0" sx="100000" sy="100000" flip="none" algn="tl"/>
          </a:blip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27" name="AutoShape 4" descr="白色大理石"/>
          <p:cNvSpPr>
            <a:spLocks noChangeArrowheads="1"/>
          </p:cNvSpPr>
          <p:nvPr/>
        </p:nvSpPr>
        <p:spPr bwMode="auto">
          <a:xfrm>
            <a:off x="4876800" y="2693876"/>
            <a:ext cx="2667000" cy="457200"/>
          </a:xfrm>
          <a:prstGeom prst="parallelogram">
            <a:avLst>
              <a:gd name="adj" fmla="val 179159"/>
            </a:avLst>
          </a:prstGeom>
          <a:blipFill dpi="0" rotWithShape="0">
            <a:blip r:embed="rId2" cstate="print"/>
            <a:srcRect/>
            <a:tile tx="0" ty="0" sx="100000" sy="100000" flip="none" algn="tl"/>
          </a:blip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28" name="AutoShape 5" descr="白色大理石"/>
          <p:cNvSpPr>
            <a:spLocks noChangeArrowheads="1"/>
          </p:cNvSpPr>
          <p:nvPr/>
        </p:nvSpPr>
        <p:spPr bwMode="auto">
          <a:xfrm>
            <a:off x="1371600" y="3455876"/>
            <a:ext cx="2667000" cy="457200"/>
          </a:xfrm>
          <a:prstGeom prst="parallelogram">
            <a:avLst>
              <a:gd name="adj" fmla="val 179159"/>
            </a:avLst>
          </a:prstGeom>
          <a:blipFill dpi="0" rotWithShape="0">
            <a:blip r:embed="rId2" cstate="print"/>
            <a:srcRect/>
            <a:tile tx="0" ty="0" sx="100000" sy="100000" flip="none" algn="tl"/>
          </a:blip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29" name="AutoShape 6" descr="白色大理石"/>
          <p:cNvSpPr>
            <a:spLocks noChangeArrowheads="1"/>
          </p:cNvSpPr>
          <p:nvPr/>
        </p:nvSpPr>
        <p:spPr bwMode="auto">
          <a:xfrm>
            <a:off x="1371600" y="3074876"/>
            <a:ext cx="2667000" cy="457200"/>
          </a:xfrm>
          <a:prstGeom prst="parallelogram">
            <a:avLst>
              <a:gd name="adj" fmla="val 179159"/>
            </a:avLst>
          </a:prstGeom>
          <a:blipFill dpi="0" rotWithShape="0">
            <a:blip r:embed="rId2" cstate="print"/>
            <a:srcRect/>
            <a:tile tx="0" ty="0" sx="100000" sy="100000" flip="none" algn="tl"/>
          </a:blip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30" name="AutoShape 7" descr="白色大理石"/>
          <p:cNvSpPr>
            <a:spLocks noChangeArrowheads="1"/>
          </p:cNvSpPr>
          <p:nvPr/>
        </p:nvSpPr>
        <p:spPr bwMode="auto">
          <a:xfrm>
            <a:off x="1371600" y="2693876"/>
            <a:ext cx="2667000" cy="457200"/>
          </a:xfrm>
          <a:prstGeom prst="parallelogram">
            <a:avLst>
              <a:gd name="adj" fmla="val 179159"/>
            </a:avLst>
          </a:prstGeom>
          <a:blipFill dpi="0" rotWithShape="0">
            <a:blip r:embed="rId2" cstate="print"/>
            <a:srcRect/>
            <a:tile tx="0" ty="0" sx="100000" sy="100000" flip="none" algn="tl"/>
          </a:blip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31" name="Text Box 10"/>
          <p:cNvSpPr txBox="1">
            <a:spLocks noChangeArrowheads="1"/>
          </p:cNvSpPr>
          <p:nvPr/>
        </p:nvSpPr>
        <p:spPr bwMode="auto">
          <a:xfrm>
            <a:off x="609600" y="2678001"/>
            <a:ext cx="695325" cy="1263650"/>
          </a:xfrm>
          <a:prstGeom prst="rect">
            <a:avLst/>
          </a:prstGeom>
          <a:noFill/>
          <a:ln w="9525">
            <a:noFill/>
            <a:miter lim="800000"/>
            <a:headEnd/>
            <a:tailEnd/>
          </a:ln>
          <a:effectLst/>
        </p:spPr>
        <p:txBody>
          <a:bodyPr wrap="none">
            <a:spAutoFit/>
          </a:bodyPr>
          <a:lstStyle/>
          <a:p>
            <a:pPr>
              <a:lnSpc>
                <a:spcPct val="80000"/>
              </a:lnSpc>
            </a:pPr>
            <a:r>
              <a:rPr kumimoji="1" lang="zh-CN" altLang="en-US" sz="3200" b="1" dirty="0">
                <a:effectLst>
                  <a:outerShdw blurRad="38100" dist="38100" dir="2700000" algn="tl">
                    <a:srgbClr val="C0C0C0"/>
                  </a:outerShdw>
                </a:effectLst>
                <a:latin typeface="Times New Roman" pitchFamily="18" charset="0"/>
                <a:ea typeface="隶书" pitchFamily="49" charset="-122"/>
              </a:rPr>
              <a:t>移</a:t>
            </a:r>
          </a:p>
          <a:p>
            <a:pPr>
              <a:lnSpc>
                <a:spcPct val="80000"/>
              </a:lnSpc>
            </a:pPr>
            <a:r>
              <a:rPr kumimoji="1" lang="zh-CN" altLang="en-US" sz="3200" b="1" dirty="0">
                <a:effectLst>
                  <a:outerShdw blurRad="38100" dist="38100" dir="2700000" algn="tl">
                    <a:srgbClr val="C0C0C0"/>
                  </a:outerShdw>
                </a:effectLst>
                <a:latin typeface="Times New Roman" pitchFamily="18" charset="0"/>
                <a:ea typeface="隶书" pitchFamily="49" charset="-122"/>
              </a:rPr>
              <a:t>位</a:t>
            </a:r>
          </a:p>
          <a:p>
            <a:pPr>
              <a:lnSpc>
                <a:spcPct val="80000"/>
              </a:lnSpc>
            </a:pPr>
            <a:r>
              <a:rPr kumimoji="1" lang="zh-CN" altLang="en-US" sz="3200" b="1" dirty="0">
                <a:effectLst>
                  <a:outerShdw blurRad="38100" dist="38100" dir="2700000" algn="tl">
                    <a:srgbClr val="C0C0C0"/>
                  </a:outerShdw>
                </a:effectLst>
                <a:latin typeface="Times New Roman" pitchFamily="18" charset="0"/>
                <a:ea typeface="隶书" pitchFamily="49" charset="-122"/>
              </a:rPr>
              <a:t>法</a:t>
            </a:r>
            <a:r>
              <a:rPr kumimoji="1" lang="zh-CN" altLang="en-US" sz="3200" b="1" dirty="0">
                <a:latin typeface="Times New Roman" pitchFamily="18" charset="0"/>
              </a:rPr>
              <a:t> </a:t>
            </a:r>
          </a:p>
        </p:txBody>
      </p:sp>
      <p:sp>
        <p:nvSpPr>
          <p:cNvPr id="32" name="WordArt 11"/>
          <p:cNvSpPr>
            <a:spLocks noChangeArrowheads="1" noChangeShapeType="1" noTextEdit="1"/>
          </p:cNvSpPr>
          <p:nvPr/>
        </p:nvSpPr>
        <p:spPr bwMode="auto">
          <a:xfrm>
            <a:off x="1752600" y="2846276"/>
            <a:ext cx="1828800" cy="228600"/>
          </a:xfrm>
          <a:prstGeom prst="rect">
            <a:avLst/>
          </a:prstGeom>
        </p:spPr>
        <p:txBody>
          <a:bodyPr wrap="none" fromWordArt="1">
            <a:prstTxWarp prst="textPlain">
              <a:avLst>
                <a:gd name="adj" fmla="val 38949"/>
              </a:avLst>
            </a:prstTxWarp>
          </a:bodyPr>
          <a:lstStyle/>
          <a:p>
            <a:pPr algn="ctr"/>
            <a:r>
              <a:rPr lang="en-US" altLang="zh-CN" sz="3600" b="1" kern="10">
                <a:ln w="9525">
                  <a:noFill/>
                  <a:round/>
                  <a:headEnd/>
                  <a:tailEnd/>
                </a:ln>
                <a:solidFill>
                  <a:srgbClr val="0000FF"/>
                </a:solidFill>
                <a:effectLst>
                  <a:outerShdw dist="45791" dir="2021404" algn="ctr" rotWithShape="0">
                    <a:srgbClr val="C0C0C0"/>
                  </a:outerShdw>
                </a:effectLst>
                <a:latin typeface="Arial"/>
                <a:cs typeface="Arial"/>
              </a:rPr>
              <a:t>385</a:t>
            </a:r>
            <a:endParaRPr lang="zh-CN" altLang="en-US" sz="3600" b="1" kern="10">
              <a:ln w="9525">
                <a:noFill/>
                <a:round/>
                <a:headEnd/>
                <a:tailEnd/>
              </a:ln>
              <a:solidFill>
                <a:srgbClr val="0000FF"/>
              </a:solidFill>
              <a:effectLst>
                <a:outerShdw dist="45791" dir="2021404" algn="ctr" rotWithShape="0">
                  <a:srgbClr val="C0C0C0"/>
                </a:outerShdw>
              </a:effectLst>
              <a:latin typeface="Arial"/>
              <a:cs typeface="Arial"/>
            </a:endParaRPr>
          </a:p>
        </p:txBody>
      </p:sp>
      <p:sp>
        <p:nvSpPr>
          <p:cNvPr id="33" name="WordArt 12"/>
          <p:cNvSpPr>
            <a:spLocks noChangeArrowheads="1" noChangeShapeType="1" noTextEdit="1"/>
          </p:cNvSpPr>
          <p:nvPr/>
        </p:nvSpPr>
        <p:spPr bwMode="auto">
          <a:xfrm>
            <a:off x="1828800" y="3227276"/>
            <a:ext cx="1676400" cy="228600"/>
          </a:xfrm>
          <a:prstGeom prst="rect">
            <a:avLst/>
          </a:prstGeom>
        </p:spPr>
        <p:txBody>
          <a:bodyPr wrap="none" fromWordArt="1">
            <a:prstTxWarp prst="textPlain">
              <a:avLst>
                <a:gd name="adj" fmla="val 39866"/>
              </a:avLst>
            </a:prstTxWarp>
          </a:bodyPr>
          <a:lstStyle/>
          <a:p>
            <a:pPr algn="ctr"/>
            <a:r>
              <a:rPr lang="en-US" altLang="zh-CN" sz="3600" b="1" kern="10">
                <a:ln w="9525">
                  <a:noFill/>
                  <a:round/>
                  <a:headEnd/>
                  <a:tailEnd/>
                </a:ln>
                <a:solidFill>
                  <a:srgbClr val="0000FF"/>
                </a:solidFill>
                <a:effectLst>
                  <a:outerShdw dist="45791" dir="2021404" algn="ctr" rotWithShape="0">
                    <a:srgbClr val="C0C0C0"/>
                  </a:outerShdw>
                </a:effectLst>
                <a:latin typeface="Arial"/>
                <a:cs typeface="Arial"/>
              </a:rPr>
              <a:t>878</a:t>
            </a:r>
            <a:endParaRPr lang="zh-CN" altLang="en-US" sz="3600" b="1" kern="10">
              <a:ln w="9525">
                <a:noFill/>
                <a:round/>
                <a:headEnd/>
                <a:tailEnd/>
              </a:ln>
              <a:solidFill>
                <a:srgbClr val="0000FF"/>
              </a:solidFill>
              <a:effectLst>
                <a:outerShdw dist="45791" dir="2021404" algn="ctr" rotWithShape="0">
                  <a:srgbClr val="C0C0C0"/>
                </a:outerShdw>
              </a:effectLst>
              <a:latin typeface="Arial"/>
              <a:cs typeface="Arial"/>
            </a:endParaRPr>
          </a:p>
        </p:txBody>
      </p:sp>
      <p:sp>
        <p:nvSpPr>
          <p:cNvPr id="34" name="WordArt 13"/>
          <p:cNvSpPr>
            <a:spLocks noChangeArrowheads="1" noChangeShapeType="1" noTextEdit="1"/>
          </p:cNvSpPr>
          <p:nvPr/>
        </p:nvSpPr>
        <p:spPr bwMode="auto">
          <a:xfrm>
            <a:off x="2286000" y="3608276"/>
            <a:ext cx="1066800" cy="228600"/>
          </a:xfrm>
          <a:prstGeom prst="rect">
            <a:avLst/>
          </a:prstGeom>
        </p:spPr>
        <p:txBody>
          <a:bodyPr wrap="none" fromWordArt="1">
            <a:prstTxWarp prst="textPlain">
              <a:avLst>
                <a:gd name="adj" fmla="val 30690"/>
              </a:avLst>
            </a:prstTxWarp>
          </a:bodyPr>
          <a:lstStyle/>
          <a:p>
            <a:pPr algn="ctr"/>
            <a:r>
              <a:rPr lang="en-US" altLang="zh-CN" sz="3600" b="1" kern="10">
                <a:ln w="9525">
                  <a:noFill/>
                  <a:round/>
                  <a:headEnd/>
                  <a:tailEnd/>
                </a:ln>
                <a:solidFill>
                  <a:srgbClr val="0000FF"/>
                </a:solidFill>
                <a:effectLst>
                  <a:outerShdw dist="45791" dir="2021404" algn="ctr" rotWithShape="0">
                    <a:srgbClr val="C0C0C0"/>
                  </a:outerShdw>
                </a:effectLst>
                <a:latin typeface="Arial"/>
                <a:cs typeface="Arial"/>
              </a:rPr>
              <a:t>41</a:t>
            </a:r>
            <a:endParaRPr lang="zh-CN" altLang="en-US" sz="3600" b="1" kern="10">
              <a:ln w="9525">
                <a:noFill/>
                <a:round/>
                <a:headEnd/>
                <a:tailEnd/>
              </a:ln>
              <a:solidFill>
                <a:srgbClr val="0000FF"/>
              </a:solidFill>
              <a:effectLst>
                <a:outerShdw dist="45791" dir="2021404" algn="ctr" rotWithShape="0">
                  <a:srgbClr val="C0C0C0"/>
                </a:outerShdw>
              </a:effectLst>
              <a:latin typeface="Arial"/>
              <a:cs typeface="Arial"/>
            </a:endParaRPr>
          </a:p>
        </p:txBody>
      </p:sp>
      <p:sp>
        <p:nvSpPr>
          <p:cNvPr id="35" name="AutoShape 14" descr="白色大理石"/>
          <p:cNvSpPr>
            <a:spLocks noChangeArrowheads="1"/>
          </p:cNvSpPr>
          <p:nvPr/>
        </p:nvSpPr>
        <p:spPr bwMode="auto">
          <a:xfrm>
            <a:off x="1371600" y="2312876"/>
            <a:ext cx="2667000" cy="457200"/>
          </a:xfrm>
          <a:prstGeom prst="parallelogram">
            <a:avLst>
              <a:gd name="adj" fmla="val 179159"/>
            </a:avLst>
          </a:prstGeom>
          <a:blipFill dpi="0" rotWithShape="0">
            <a:blip r:embed="rId2" cstate="print"/>
            <a:srcRect/>
            <a:tile tx="0" ty="0" sx="100000" sy="100000" flip="none" algn="tl"/>
          </a:blip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36" name="Rectangle 15"/>
          <p:cNvSpPr>
            <a:spLocks noChangeArrowheads="1"/>
          </p:cNvSpPr>
          <p:nvPr/>
        </p:nvSpPr>
        <p:spPr bwMode="auto">
          <a:xfrm>
            <a:off x="990600" y="3989276"/>
            <a:ext cx="3048000" cy="152400"/>
          </a:xfrm>
          <a:prstGeom prst="rect">
            <a:avLst/>
          </a:prstGeom>
          <a:solidFill>
            <a:srgbClr val="FFFF99"/>
          </a:solidFill>
          <a:ln w="9525">
            <a:solidFill>
              <a:schemeClr val="bg1"/>
            </a:solidFill>
            <a:miter lim="800000"/>
            <a:headEnd/>
            <a:tailEnd/>
          </a:ln>
          <a:effectLst/>
        </p:spPr>
        <p:txBody>
          <a:bodyPr wrap="none" anchor="ctr"/>
          <a:lstStyle/>
          <a:p>
            <a:endParaRPr lang="zh-CN" altLang="en-US"/>
          </a:p>
        </p:txBody>
      </p:sp>
      <p:sp>
        <p:nvSpPr>
          <p:cNvPr id="37" name="AutoShape 16" descr="白色大理石"/>
          <p:cNvSpPr>
            <a:spLocks noChangeArrowheads="1"/>
          </p:cNvSpPr>
          <p:nvPr/>
        </p:nvSpPr>
        <p:spPr bwMode="auto">
          <a:xfrm>
            <a:off x="838200" y="4217876"/>
            <a:ext cx="3048000" cy="457200"/>
          </a:xfrm>
          <a:prstGeom prst="parallelogram">
            <a:avLst>
              <a:gd name="adj" fmla="val 166667"/>
            </a:avLst>
          </a:prstGeom>
          <a:blipFill dpi="0" rotWithShape="0">
            <a:blip r:embed="rId2" cstate="print"/>
            <a:srcRect/>
            <a:tile tx="0" ty="0" sx="100000" sy="100000" flip="none" algn="tl"/>
          </a:blip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38" name="WordArt 17"/>
          <p:cNvSpPr>
            <a:spLocks noChangeArrowheads="1" noChangeShapeType="1" noTextEdit="1"/>
          </p:cNvSpPr>
          <p:nvPr/>
        </p:nvSpPr>
        <p:spPr bwMode="auto">
          <a:xfrm>
            <a:off x="1219200" y="4294076"/>
            <a:ext cx="2133600" cy="304800"/>
          </a:xfrm>
          <a:prstGeom prst="rect">
            <a:avLst/>
          </a:prstGeom>
        </p:spPr>
        <p:txBody>
          <a:bodyPr wrap="none" fromWordArt="1">
            <a:prstTxWarp prst="textPlain">
              <a:avLst>
                <a:gd name="adj" fmla="val 36806"/>
              </a:avLst>
            </a:prstTxWarp>
          </a:bodyPr>
          <a:lstStyle/>
          <a:p>
            <a:pPr algn="ctr"/>
            <a:r>
              <a:rPr lang="en-US" altLang="zh-CN" sz="3600" b="1" kern="10">
                <a:ln w="9525">
                  <a:noFill/>
                  <a:round/>
                  <a:headEnd/>
                  <a:tailEnd/>
                </a:ln>
                <a:solidFill>
                  <a:srgbClr val="0000FF"/>
                </a:solidFill>
                <a:effectLst>
                  <a:outerShdw dist="45791" dir="2021404" algn="ctr" rotWithShape="0">
                    <a:srgbClr val="C0C0C0"/>
                  </a:outerShdw>
                </a:effectLst>
                <a:latin typeface="Arial"/>
                <a:cs typeface="Arial"/>
              </a:rPr>
              <a:t>1543</a:t>
            </a:r>
            <a:endParaRPr lang="zh-CN" altLang="en-US" sz="3600" b="1" kern="10">
              <a:ln w="9525">
                <a:noFill/>
                <a:round/>
                <a:headEnd/>
                <a:tailEnd/>
              </a:ln>
              <a:solidFill>
                <a:srgbClr val="0000FF"/>
              </a:solidFill>
              <a:effectLst>
                <a:outerShdw dist="45791" dir="2021404" algn="ctr" rotWithShape="0">
                  <a:srgbClr val="C0C0C0"/>
                </a:outerShdw>
              </a:effectLst>
              <a:latin typeface="Arial"/>
              <a:cs typeface="Arial"/>
            </a:endParaRPr>
          </a:p>
        </p:txBody>
      </p:sp>
      <p:sp>
        <p:nvSpPr>
          <p:cNvPr id="39" name="WordArt 18"/>
          <p:cNvSpPr>
            <a:spLocks noChangeArrowheads="1" noChangeShapeType="1" noTextEdit="1"/>
          </p:cNvSpPr>
          <p:nvPr/>
        </p:nvSpPr>
        <p:spPr bwMode="auto">
          <a:xfrm flipH="1">
            <a:off x="5715000" y="3608276"/>
            <a:ext cx="1219200" cy="228600"/>
          </a:xfrm>
          <a:prstGeom prst="rect">
            <a:avLst/>
          </a:prstGeom>
        </p:spPr>
        <p:txBody>
          <a:bodyPr wrap="none" fromWordArt="1">
            <a:prstTxWarp prst="textPlain">
              <a:avLst>
                <a:gd name="adj" fmla="val 66551"/>
              </a:avLst>
            </a:prstTxWarp>
          </a:bodyPr>
          <a:lstStyle/>
          <a:p>
            <a:pPr algn="ctr"/>
            <a:r>
              <a:rPr lang="en-US" altLang="zh-CN" sz="3600" b="1" kern="10" dirty="0">
                <a:ln w="9525">
                  <a:noFill/>
                  <a:round/>
                  <a:headEnd/>
                  <a:tailEnd/>
                </a:ln>
                <a:solidFill>
                  <a:srgbClr val="C00000"/>
                </a:solidFill>
                <a:effectLst>
                  <a:outerShdw dist="45791" dir="2021404" algn="ctr" rotWithShape="0">
                    <a:srgbClr val="C0C0C0"/>
                  </a:outerShdw>
                </a:effectLst>
                <a:latin typeface="Arial"/>
                <a:cs typeface="Arial"/>
              </a:rPr>
              <a:t>41</a:t>
            </a:r>
            <a:endParaRPr lang="zh-CN" altLang="en-US" sz="3600" b="1" kern="10" dirty="0">
              <a:ln w="9525">
                <a:noFill/>
                <a:round/>
                <a:headEnd/>
                <a:tailEnd/>
              </a:ln>
              <a:solidFill>
                <a:srgbClr val="C00000"/>
              </a:solidFill>
              <a:effectLst>
                <a:outerShdw dist="45791" dir="2021404" algn="ctr" rotWithShape="0">
                  <a:srgbClr val="C0C0C0"/>
                </a:outerShdw>
              </a:effectLst>
              <a:latin typeface="Arial"/>
              <a:cs typeface="Arial"/>
            </a:endParaRPr>
          </a:p>
        </p:txBody>
      </p:sp>
      <p:sp>
        <p:nvSpPr>
          <p:cNvPr id="40" name="AutoShape 19" descr="白色大理石"/>
          <p:cNvSpPr>
            <a:spLocks noChangeArrowheads="1"/>
          </p:cNvSpPr>
          <p:nvPr/>
        </p:nvSpPr>
        <p:spPr bwMode="auto">
          <a:xfrm>
            <a:off x="4876800" y="2312876"/>
            <a:ext cx="2667000" cy="457200"/>
          </a:xfrm>
          <a:prstGeom prst="parallelogram">
            <a:avLst>
              <a:gd name="adj" fmla="val 179159"/>
            </a:avLst>
          </a:prstGeom>
          <a:blipFill dpi="0" rotWithShape="0">
            <a:blip r:embed="rId2" cstate="print"/>
            <a:srcRect/>
            <a:tile tx="0" ty="0" sx="100000" sy="100000" flip="none" algn="tl"/>
          </a:blip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41" name="WordArt 20"/>
          <p:cNvSpPr>
            <a:spLocks noChangeArrowheads="1" noChangeShapeType="1" noTextEdit="1"/>
          </p:cNvSpPr>
          <p:nvPr/>
        </p:nvSpPr>
        <p:spPr bwMode="auto">
          <a:xfrm>
            <a:off x="5181600" y="2465276"/>
            <a:ext cx="1981200" cy="228600"/>
          </a:xfrm>
          <a:prstGeom prst="rect">
            <a:avLst/>
          </a:prstGeom>
        </p:spPr>
        <p:txBody>
          <a:bodyPr wrap="none" fromWordArt="1">
            <a:prstTxWarp prst="textPlain">
              <a:avLst>
                <a:gd name="adj" fmla="val 40306"/>
              </a:avLst>
            </a:prstTxWarp>
          </a:bodyPr>
          <a:lstStyle/>
          <a:p>
            <a:pPr algn="ctr"/>
            <a:r>
              <a:rPr lang="en-US" altLang="zh-CN" sz="3600" b="1" kern="10">
                <a:ln w="9525">
                  <a:noFill/>
                  <a:round/>
                  <a:headEnd/>
                  <a:tailEnd/>
                </a:ln>
                <a:solidFill>
                  <a:srgbClr val="0000FF"/>
                </a:solidFill>
                <a:effectLst>
                  <a:outerShdw dist="45791" dir="2021404" algn="ctr" rotWithShape="0">
                    <a:srgbClr val="C0C0C0"/>
                  </a:outerShdw>
                </a:effectLst>
                <a:latin typeface="Arial"/>
                <a:cs typeface="Arial"/>
              </a:rPr>
              <a:t>239</a:t>
            </a:r>
            <a:endParaRPr lang="zh-CN" altLang="en-US" sz="3600" b="1" kern="10">
              <a:ln w="9525">
                <a:noFill/>
                <a:round/>
                <a:headEnd/>
                <a:tailEnd/>
              </a:ln>
              <a:solidFill>
                <a:srgbClr val="0000FF"/>
              </a:solidFill>
              <a:effectLst>
                <a:outerShdw dist="45791" dir="2021404" algn="ctr" rotWithShape="0">
                  <a:srgbClr val="C0C0C0"/>
                </a:outerShdw>
              </a:effectLst>
              <a:latin typeface="Arial"/>
              <a:cs typeface="Arial"/>
            </a:endParaRPr>
          </a:p>
        </p:txBody>
      </p:sp>
      <p:sp>
        <p:nvSpPr>
          <p:cNvPr id="42" name="WordArt 21"/>
          <p:cNvSpPr>
            <a:spLocks noChangeArrowheads="1" noChangeShapeType="1" noTextEdit="1"/>
          </p:cNvSpPr>
          <p:nvPr/>
        </p:nvSpPr>
        <p:spPr bwMode="auto">
          <a:xfrm>
            <a:off x="1676400" y="2465276"/>
            <a:ext cx="1981200" cy="228600"/>
          </a:xfrm>
          <a:prstGeom prst="rect">
            <a:avLst/>
          </a:prstGeom>
        </p:spPr>
        <p:txBody>
          <a:bodyPr wrap="none" fromWordArt="1">
            <a:prstTxWarp prst="textPlain">
              <a:avLst>
                <a:gd name="adj" fmla="val 40306"/>
              </a:avLst>
            </a:prstTxWarp>
          </a:bodyPr>
          <a:lstStyle/>
          <a:p>
            <a:pPr algn="ctr"/>
            <a:r>
              <a:rPr lang="en-US" altLang="zh-CN" sz="3600" b="1" kern="10" dirty="0">
                <a:ln w="9525">
                  <a:noFill/>
                  <a:round/>
                  <a:headEnd/>
                  <a:tailEnd/>
                </a:ln>
                <a:solidFill>
                  <a:srgbClr val="0000FF"/>
                </a:solidFill>
                <a:effectLst>
                  <a:outerShdw dist="45791" dir="2021404" algn="ctr" rotWithShape="0">
                    <a:srgbClr val="C0C0C0"/>
                  </a:outerShdw>
                </a:effectLst>
                <a:latin typeface="Arial"/>
                <a:cs typeface="Arial"/>
              </a:rPr>
              <a:t>239</a:t>
            </a:r>
            <a:endParaRPr lang="zh-CN" altLang="en-US" sz="3600" b="1" kern="10" dirty="0">
              <a:ln w="9525">
                <a:noFill/>
                <a:round/>
                <a:headEnd/>
                <a:tailEnd/>
              </a:ln>
              <a:solidFill>
                <a:srgbClr val="0000FF"/>
              </a:solidFill>
              <a:effectLst>
                <a:outerShdw dist="45791" dir="2021404" algn="ctr" rotWithShape="0">
                  <a:srgbClr val="C0C0C0"/>
                </a:outerShdw>
              </a:effectLst>
              <a:latin typeface="Arial"/>
              <a:cs typeface="Arial"/>
            </a:endParaRPr>
          </a:p>
        </p:txBody>
      </p:sp>
      <p:sp>
        <p:nvSpPr>
          <p:cNvPr id="43" name="WordArt 22"/>
          <p:cNvSpPr>
            <a:spLocks noChangeArrowheads="1" noChangeShapeType="1" noTextEdit="1"/>
          </p:cNvSpPr>
          <p:nvPr/>
        </p:nvSpPr>
        <p:spPr bwMode="auto">
          <a:xfrm flipH="1">
            <a:off x="5181600" y="2846276"/>
            <a:ext cx="1981200" cy="228600"/>
          </a:xfrm>
          <a:prstGeom prst="rect">
            <a:avLst/>
          </a:prstGeom>
        </p:spPr>
        <p:txBody>
          <a:bodyPr wrap="none" fromWordArt="1">
            <a:prstTxWarp prst="textPlain">
              <a:avLst>
                <a:gd name="adj" fmla="val 60213"/>
              </a:avLst>
            </a:prstTxWarp>
          </a:bodyPr>
          <a:lstStyle/>
          <a:p>
            <a:pPr algn="ctr"/>
            <a:r>
              <a:rPr lang="en-US" altLang="zh-CN" sz="3600" b="1" kern="10" dirty="0">
                <a:ln w="9525">
                  <a:noFill/>
                  <a:round/>
                  <a:headEnd/>
                  <a:tailEnd/>
                </a:ln>
                <a:solidFill>
                  <a:srgbClr val="C00000"/>
                </a:solidFill>
                <a:effectLst>
                  <a:outerShdw dist="45791" dir="2021404" algn="ctr" rotWithShape="0">
                    <a:srgbClr val="C0C0C0"/>
                  </a:outerShdw>
                </a:effectLst>
                <a:latin typeface="Arial"/>
                <a:cs typeface="Arial"/>
              </a:rPr>
              <a:t>385</a:t>
            </a:r>
            <a:endParaRPr lang="zh-CN" altLang="en-US" sz="3600" b="1" kern="10" dirty="0">
              <a:ln w="9525">
                <a:noFill/>
                <a:round/>
                <a:headEnd/>
                <a:tailEnd/>
              </a:ln>
              <a:solidFill>
                <a:srgbClr val="C00000"/>
              </a:solidFill>
              <a:effectLst>
                <a:outerShdw dist="45791" dir="2021404" algn="ctr" rotWithShape="0">
                  <a:srgbClr val="C0C0C0"/>
                </a:outerShdw>
              </a:effectLst>
              <a:latin typeface="Arial"/>
              <a:cs typeface="Arial"/>
            </a:endParaRPr>
          </a:p>
        </p:txBody>
      </p:sp>
      <p:sp>
        <p:nvSpPr>
          <p:cNvPr id="44" name="WordArt 23"/>
          <p:cNvSpPr>
            <a:spLocks noChangeArrowheads="1" noChangeShapeType="1" noTextEdit="1"/>
          </p:cNvSpPr>
          <p:nvPr/>
        </p:nvSpPr>
        <p:spPr bwMode="auto">
          <a:xfrm>
            <a:off x="5334000" y="3227276"/>
            <a:ext cx="1676400" cy="228600"/>
          </a:xfrm>
          <a:prstGeom prst="rect">
            <a:avLst/>
          </a:prstGeom>
        </p:spPr>
        <p:txBody>
          <a:bodyPr wrap="none" fromWordArt="1">
            <a:prstTxWarp prst="textPlain">
              <a:avLst>
                <a:gd name="adj" fmla="val 39866"/>
              </a:avLst>
            </a:prstTxWarp>
          </a:bodyPr>
          <a:lstStyle/>
          <a:p>
            <a:pPr algn="ctr"/>
            <a:r>
              <a:rPr lang="en-US" altLang="zh-CN" sz="3600" b="1" kern="10">
                <a:ln w="9525">
                  <a:noFill/>
                  <a:round/>
                  <a:headEnd/>
                  <a:tailEnd/>
                </a:ln>
                <a:solidFill>
                  <a:srgbClr val="0000FF"/>
                </a:solidFill>
                <a:effectLst>
                  <a:outerShdw dist="45791" dir="2021404" algn="ctr" rotWithShape="0">
                    <a:srgbClr val="C0C0C0"/>
                  </a:outerShdw>
                </a:effectLst>
                <a:latin typeface="Arial"/>
                <a:cs typeface="Arial"/>
              </a:rPr>
              <a:t>878</a:t>
            </a:r>
            <a:endParaRPr lang="zh-CN" altLang="en-US" sz="3600" b="1" kern="10">
              <a:ln w="9525">
                <a:noFill/>
                <a:round/>
                <a:headEnd/>
                <a:tailEnd/>
              </a:ln>
              <a:solidFill>
                <a:srgbClr val="0000FF"/>
              </a:solidFill>
              <a:effectLst>
                <a:outerShdw dist="45791" dir="2021404" algn="ctr" rotWithShape="0">
                  <a:srgbClr val="C0C0C0"/>
                </a:outerShdw>
              </a:effectLst>
              <a:latin typeface="Arial"/>
              <a:cs typeface="Arial"/>
            </a:endParaRPr>
          </a:p>
        </p:txBody>
      </p:sp>
      <p:sp>
        <p:nvSpPr>
          <p:cNvPr id="45" name="Rectangle 24"/>
          <p:cNvSpPr>
            <a:spLocks noChangeArrowheads="1"/>
          </p:cNvSpPr>
          <p:nvPr/>
        </p:nvSpPr>
        <p:spPr bwMode="auto">
          <a:xfrm>
            <a:off x="4572000" y="3989276"/>
            <a:ext cx="3048000" cy="152400"/>
          </a:xfrm>
          <a:prstGeom prst="rect">
            <a:avLst/>
          </a:prstGeom>
          <a:solidFill>
            <a:srgbClr val="FFFF99"/>
          </a:solidFill>
          <a:ln w="9525">
            <a:solidFill>
              <a:schemeClr val="bg1"/>
            </a:solidFill>
            <a:miter lim="800000"/>
            <a:headEnd/>
            <a:tailEnd/>
          </a:ln>
          <a:effectLst/>
        </p:spPr>
        <p:txBody>
          <a:bodyPr wrap="none" anchor="ctr"/>
          <a:lstStyle/>
          <a:p>
            <a:endParaRPr lang="zh-CN" altLang="en-US"/>
          </a:p>
        </p:txBody>
      </p:sp>
      <p:sp>
        <p:nvSpPr>
          <p:cNvPr id="46" name="AutoShape 25" descr="白色大理石"/>
          <p:cNvSpPr>
            <a:spLocks noChangeArrowheads="1"/>
          </p:cNvSpPr>
          <p:nvPr/>
        </p:nvSpPr>
        <p:spPr bwMode="auto">
          <a:xfrm>
            <a:off x="4419600" y="4217876"/>
            <a:ext cx="3048000" cy="457200"/>
          </a:xfrm>
          <a:prstGeom prst="parallelogram">
            <a:avLst>
              <a:gd name="adj" fmla="val 166667"/>
            </a:avLst>
          </a:prstGeom>
          <a:blipFill dpi="0" rotWithShape="0">
            <a:blip r:embed="rId2" cstate="print"/>
            <a:srcRect/>
            <a:tile tx="0" ty="0" sx="100000" sy="100000" flip="none" algn="tl"/>
          </a:blip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47" name="WordArt 26"/>
          <p:cNvSpPr>
            <a:spLocks noChangeArrowheads="1" noChangeShapeType="1" noTextEdit="1"/>
          </p:cNvSpPr>
          <p:nvPr/>
        </p:nvSpPr>
        <p:spPr bwMode="auto">
          <a:xfrm>
            <a:off x="4876800" y="4294076"/>
            <a:ext cx="2133600" cy="304800"/>
          </a:xfrm>
          <a:prstGeom prst="rect">
            <a:avLst/>
          </a:prstGeom>
        </p:spPr>
        <p:txBody>
          <a:bodyPr wrap="none" fromWordArt="1">
            <a:prstTxWarp prst="textPlain">
              <a:avLst>
                <a:gd name="adj" fmla="val 36806"/>
              </a:avLst>
            </a:prstTxWarp>
          </a:bodyPr>
          <a:lstStyle/>
          <a:p>
            <a:pPr algn="ctr"/>
            <a:r>
              <a:rPr lang="en-US" altLang="zh-CN" sz="3600" b="1" kern="10">
                <a:ln w="9525">
                  <a:noFill/>
                  <a:round/>
                  <a:headEnd/>
                  <a:tailEnd/>
                </a:ln>
                <a:solidFill>
                  <a:srgbClr val="0000FF"/>
                </a:solidFill>
                <a:effectLst>
                  <a:outerShdw dist="45791" dir="2021404" algn="ctr" rotWithShape="0">
                    <a:srgbClr val="C0C0C0"/>
                  </a:outerShdw>
                </a:effectLst>
                <a:latin typeface="Arial"/>
                <a:cs typeface="Arial"/>
              </a:rPr>
              <a:t>1714</a:t>
            </a:r>
            <a:endParaRPr lang="zh-CN" altLang="en-US" sz="3600" b="1" kern="10">
              <a:ln w="9525">
                <a:noFill/>
                <a:round/>
                <a:headEnd/>
                <a:tailEnd/>
              </a:ln>
              <a:solidFill>
                <a:srgbClr val="0000FF"/>
              </a:solidFill>
              <a:effectLst>
                <a:outerShdw dist="45791" dir="2021404" algn="ctr" rotWithShape="0">
                  <a:srgbClr val="C0C0C0"/>
                </a:outerShdw>
              </a:effectLst>
              <a:latin typeface="Arial"/>
              <a:cs typeface="Arial"/>
            </a:endParaRPr>
          </a:p>
        </p:txBody>
      </p:sp>
      <p:sp>
        <p:nvSpPr>
          <p:cNvPr id="48" name="AutoShape 27"/>
          <p:cNvSpPr>
            <a:spLocks noChangeArrowheads="1"/>
          </p:cNvSpPr>
          <p:nvPr/>
        </p:nvSpPr>
        <p:spPr bwMode="auto">
          <a:xfrm>
            <a:off x="1447800" y="4294076"/>
            <a:ext cx="457200" cy="228600"/>
          </a:xfrm>
          <a:prstGeom prst="irregularSeal2">
            <a:avLst/>
          </a:prstGeom>
          <a:noFill/>
          <a:ln w="9525">
            <a:solidFill>
              <a:srgbClr val="FF3300"/>
            </a:solidFill>
            <a:miter lim="800000"/>
            <a:headEnd/>
            <a:tailEnd/>
          </a:ln>
          <a:effectLst/>
        </p:spPr>
        <p:txBody>
          <a:bodyPr wrap="none" anchor="ctr"/>
          <a:lstStyle/>
          <a:p>
            <a:endParaRPr lang="zh-CN" altLang="en-US"/>
          </a:p>
        </p:txBody>
      </p:sp>
      <p:sp>
        <p:nvSpPr>
          <p:cNvPr id="49" name="AutoShape 28"/>
          <p:cNvSpPr>
            <a:spLocks noChangeArrowheads="1"/>
          </p:cNvSpPr>
          <p:nvPr/>
        </p:nvSpPr>
        <p:spPr bwMode="auto">
          <a:xfrm>
            <a:off x="5105400" y="4294076"/>
            <a:ext cx="457200" cy="228600"/>
          </a:xfrm>
          <a:prstGeom prst="irregularSeal2">
            <a:avLst/>
          </a:prstGeom>
          <a:noFill/>
          <a:ln w="9525">
            <a:solidFill>
              <a:srgbClr val="FF3300"/>
            </a:solidFill>
            <a:miter lim="800000"/>
            <a:headEnd/>
            <a:tailEnd/>
          </a:ln>
          <a:effectLst/>
        </p:spPr>
        <p:txBody>
          <a:bodyPr wrap="none" anchor="ctr"/>
          <a:lstStyle/>
          <a:p>
            <a:endParaRPr lang="zh-CN" altLang="en-US"/>
          </a:p>
        </p:txBody>
      </p:sp>
      <p:sp>
        <p:nvSpPr>
          <p:cNvPr id="50" name="Text Box 29"/>
          <p:cNvSpPr txBox="1">
            <a:spLocks noChangeArrowheads="1"/>
          </p:cNvSpPr>
          <p:nvPr/>
        </p:nvSpPr>
        <p:spPr bwMode="auto">
          <a:xfrm>
            <a:off x="7712075" y="2693876"/>
            <a:ext cx="593725" cy="1263650"/>
          </a:xfrm>
          <a:prstGeom prst="rect">
            <a:avLst/>
          </a:prstGeom>
          <a:noFill/>
          <a:ln w="9525">
            <a:noFill/>
            <a:miter lim="800000"/>
            <a:headEnd/>
            <a:tailEnd/>
          </a:ln>
          <a:effectLst/>
        </p:spPr>
        <p:txBody>
          <a:bodyPr wrap="none">
            <a:spAutoFit/>
          </a:bodyPr>
          <a:lstStyle/>
          <a:p>
            <a:pPr>
              <a:lnSpc>
                <a:spcPct val="80000"/>
              </a:lnSpc>
            </a:pPr>
            <a:r>
              <a:rPr kumimoji="1" lang="zh-CN" altLang="en-US" sz="3200" b="1">
                <a:effectLst>
                  <a:outerShdw blurRad="38100" dist="38100" dir="2700000" algn="tl">
                    <a:srgbClr val="C0C0C0"/>
                  </a:outerShdw>
                </a:effectLst>
                <a:latin typeface="Times New Roman" pitchFamily="18" charset="0"/>
                <a:ea typeface="隶书" pitchFamily="49" charset="-122"/>
              </a:rPr>
              <a:t>分</a:t>
            </a:r>
          </a:p>
          <a:p>
            <a:pPr>
              <a:lnSpc>
                <a:spcPct val="80000"/>
              </a:lnSpc>
            </a:pPr>
            <a:r>
              <a:rPr kumimoji="1" lang="zh-CN" altLang="en-US" sz="3200" b="1">
                <a:effectLst>
                  <a:outerShdw blurRad="38100" dist="38100" dir="2700000" algn="tl">
                    <a:srgbClr val="C0C0C0"/>
                  </a:outerShdw>
                </a:effectLst>
                <a:latin typeface="Times New Roman" pitchFamily="18" charset="0"/>
                <a:ea typeface="隶书" pitchFamily="49" charset="-122"/>
              </a:rPr>
              <a:t>界</a:t>
            </a:r>
          </a:p>
          <a:p>
            <a:pPr>
              <a:lnSpc>
                <a:spcPct val="80000"/>
              </a:lnSpc>
            </a:pPr>
            <a:r>
              <a:rPr kumimoji="1" lang="zh-CN" altLang="en-US" sz="3200" b="1">
                <a:effectLst>
                  <a:outerShdw blurRad="38100" dist="38100" dir="2700000" algn="tl">
                    <a:srgbClr val="C0C0C0"/>
                  </a:outerShdw>
                </a:effectLst>
                <a:latin typeface="Times New Roman" pitchFamily="18" charset="0"/>
                <a:ea typeface="隶书" pitchFamily="49" charset="-122"/>
              </a:rPr>
              <a:t>法</a:t>
            </a:r>
            <a:endParaRPr kumimoji="1" lang="zh-CN" altLang="en-US" sz="3200" b="1">
              <a:latin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F8196903-0BF0-4DA4-8AFD-64C33E5079BB}" type="slidenum">
              <a:rPr lang="en-US" altLang="zh-CN"/>
              <a:pPr/>
              <a:t>69</a:t>
            </a:fld>
            <a:endParaRPr lang="en-US" altLang="zh-CN"/>
          </a:p>
        </p:txBody>
      </p:sp>
      <p:sp>
        <p:nvSpPr>
          <p:cNvPr id="505860" name="Rectangle 4"/>
          <p:cNvSpPr>
            <a:spLocks noGrp="1" noChangeArrowheads="1"/>
          </p:cNvSpPr>
          <p:nvPr>
            <p:ph type="title"/>
          </p:nvPr>
        </p:nvSpPr>
        <p:spPr>
          <a:xfrm>
            <a:off x="292100" y="106317"/>
            <a:ext cx="8686800" cy="955675"/>
          </a:xfrm>
        </p:spPr>
        <p:txBody>
          <a:bodyPr/>
          <a:lstStyle/>
          <a:p>
            <a:pPr algn="ctr"/>
            <a:r>
              <a:rPr kumimoji="1" lang="zh-CN" altLang="en-US" sz="4000" dirty="0">
                <a:latin typeface="Times New Roman" pitchFamily="18" charset="0"/>
                <a:ea typeface="华文新魏" pitchFamily="2" charset="-122"/>
                <a:cs typeface="Times New Roman" pitchFamily="18" charset="0"/>
              </a:rPr>
              <a:t>哈希表处理冲突的方法</a:t>
            </a:r>
          </a:p>
        </p:txBody>
      </p:sp>
      <p:sp>
        <p:nvSpPr>
          <p:cNvPr id="505861" name="Rectangle 5"/>
          <p:cNvSpPr>
            <a:spLocks noGrp="1" noChangeArrowheads="1"/>
          </p:cNvSpPr>
          <p:nvPr>
            <p:ph type="body" idx="1"/>
          </p:nvPr>
        </p:nvSpPr>
        <p:spPr>
          <a:xfrm>
            <a:off x="609600" y="1019142"/>
            <a:ext cx="8210872" cy="5292758"/>
          </a:xfrm>
        </p:spPr>
        <p:txBody>
          <a:bodyPr/>
          <a:lstStyle/>
          <a:p>
            <a:pPr>
              <a:buClr>
                <a:schemeClr val="tx1"/>
              </a:buClr>
              <a:buSzPct val="50000"/>
            </a:pPr>
            <a:r>
              <a:rPr kumimoji="1" lang="zh-CN" altLang="en-US" b="1" dirty="0">
                <a:latin typeface="Times New Roman" pitchFamily="18" charset="0"/>
                <a:ea typeface="仿宋_GB2312" pitchFamily="49" charset="-122"/>
              </a:rPr>
              <a:t>处理冲突的方法</a:t>
            </a:r>
            <a:endParaRPr kumimoji="1" lang="en-US" altLang="zh-CN" b="1" dirty="0">
              <a:latin typeface="Times New Roman" pitchFamily="18" charset="0"/>
              <a:ea typeface="仿宋_GB2312" pitchFamily="49" charset="-122"/>
            </a:endParaRPr>
          </a:p>
          <a:p>
            <a:pPr marL="448056" lvl="1" indent="0">
              <a:buClr>
                <a:schemeClr val="tx1"/>
              </a:buClr>
              <a:buSzPct val="50000"/>
              <a:buNone/>
            </a:pPr>
            <a:r>
              <a:rPr kumimoji="1" lang="zh-CN" altLang="en-US" sz="2600" b="1" dirty="0">
                <a:latin typeface="Times New Roman" pitchFamily="18" charset="0"/>
                <a:ea typeface="仿宋_GB2312" pitchFamily="49" charset="-122"/>
              </a:rPr>
              <a:t>因为任一种散列函数也不能避免产生冲突，因此选择好的解决冲突的方法十分重要。</a:t>
            </a:r>
            <a:endParaRPr kumimoji="1" lang="en-US" altLang="zh-CN" sz="2600" b="1" dirty="0">
              <a:latin typeface="Times New Roman" pitchFamily="18" charset="0"/>
              <a:ea typeface="仿宋_GB2312" pitchFamily="49" charset="-122"/>
            </a:endParaRPr>
          </a:p>
          <a:p>
            <a:pPr marL="962406" lvl="1" indent="-514350">
              <a:buClr>
                <a:schemeClr val="tx1"/>
              </a:buClr>
              <a:buSzPct val="100000"/>
              <a:buFont typeface="+mj-lt"/>
              <a:buAutoNum type="arabicPeriod"/>
            </a:pPr>
            <a:r>
              <a:rPr kumimoji="1" lang="zh-CN" altLang="en-US" sz="2600" b="1" dirty="0">
                <a:latin typeface="Times New Roman" pitchFamily="18" charset="0"/>
                <a:ea typeface="仿宋_GB2312" pitchFamily="49" charset="-122"/>
              </a:rPr>
              <a:t>开放定址法</a:t>
            </a:r>
            <a:endParaRPr kumimoji="1" lang="en-US" altLang="zh-CN" sz="2600" b="1" dirty="0">
              <a:latin typeface="Times New Roman" pitchFamily="18" charset="0"/>
              <a:ea typeface="仿宋_GB2312" pitchFamily="49" charset="-122"/>
            </a:endParaRPr>
          </a:p>
          <a:p>
            <a:pPr lvl="1">
              <a:buClr>
                <a:schemeClr val="tx1"/>
              </a:buClr>
              <a:buSzPct val="50000"/>
              <a:buNone/>
            </a:pPr>
            <a:r>
              <a:rPr kumimoji="1" lang="en-US" altLang="zh-CN" sz="2600" b="1" i="1" dirty="0">
                <a:latin typeface="Times New Roman" pitchFamily="18" charset="0"/>
                <a:ea typeface="仿宋_GB2312" pitchFamily="49" charset="-122"/>
              </a:rPr>
              <a:t>H</a:t>
            </a:r>
            <a:r>
              <a:rPr kumimoji="1" lang="en-US" altLang="zh-CN" sz="2600" b="1" i="1" baseline="-25000" dirty="0">
                <a:latin typeface="Times New Roman" pitchFamily="18" charset="0"/>
                <a:ea typeface="仿宋_GB2312" pitchFamily="49" charset="-122"/>
              </a:rPr>
              <a:t>i</a:t>
            </a:r>
            <a:r>
              <a:rPr kumimoji="1" lang="en-US" altLang="zh-CN" sz="2600" b="1" dirty="0">
                <a:latin typeface="Times New Roman" pitchFamily="18" charset="0"/>
                <a:ea typeface="仿宋_GB2312" pitchFamily="49" charset="-122"/>
              </a:rPr>
              <a:t> = ( </a:t>
            </a:r>
            <a:r>
              <a:rPr kumimoji="1" lang="en-US" altLang="zh-CN" sz="2600" b="1" i="1" dirty="0">
                <a:latin typeface="Times New Roman" pitchFamily="18" charset="0"/>
                <a:ea typeface="仿宋_GB2312" pitchFamily="49" charset="-122"/>
              </a:rPr>
              <a:t>H</a:t>
            </a:r>
            <a:r>
              <a:rPr kumimoji="1" lang="en-US" altLang="zh-CN" sz="2600" b="1" dirty="0">
                <a:latin typeface="Times New Roman" pitchFamily="18" charset="0"/>
                <a:ea typeface="仿宋_GB2312" pitchFamily="49" charset="-122"/>
              </a:rPr>
              <a:t>(</a:t>
            </a:r>
            <a:r>
              <a:rPr kumimoji="1" lang="en-US" altLang="zh-CN" sz="2600" b="1" i="1" dirty="0">
                <a:latin typeface="Times New Roman" pitchFamily="18" charset="0"/>
                <a:ea typeface="仿宋_GB2312" pitchFamily="49" charset="-122"/>
              </a:rPr>
              <a:t>key</a:t>
            </a:r>
            <a:r>
              <a:rPr kumimoji="1" lang="en-US" altLang="zh-CN" sz="2600" b="1" dirty="0">
                <a:latin typeface="Times New Roman" pitchFamily="18" charset="0"/>
                <a:ea typeface="仿宋_GB2312" pitchFamily="49" charset="-122"/>
              </a:rPr>
              <a:t>) + </a:t>
            </a:r>
            <a:r>
              <a:rPr kumimoji="1" lang="en-US" altLang="zh-CN" sz="2600" b="1" i="1" dirty="0" err="1">
                <a:latin typeface="Times New Roman" pitchFamily="18" charset="0"/>
                <a:ea typeface="仿宋_GB2312" pitchFamily="49" charset="-122"/>
              </a:rPr>
              <a:t>d</a:t>
            </a:r>
            <a:r>
              <a:rPr kumimoji="1" lang="en-US" altLang="zh-CN" sz="2600" b="1" i="1" baseline="-25000" dirty="0" err="1">
                <a:latin typeface="Times New Roman" pitchFamily="18" charset="0"/>
                <a:ea typeface="仿宋_GB2312" pitchFamily="49" charset="-122"/>
              </a:rPr>
              <a:t>i</a:t>
            </a:r>
            <a:r>
              <a:rPr kumimoji="1" lang="en-US" altLang="zh-CN" sz="2600" b="1" i="1" baseline="-25000" dirty="0">
                <a:latin typeface="Times New Roman" pitchFamily="18" charset="0"/>
                <a:ea typeface="仿宋_GB2312" pitchFamily="49" charset="-122"/>
              </a:rPr>
              <a:t> </a:t>
            </a:r>
            <a:r>
              <a:rPr kumimoji="1" lang="en-US" altLang="zh-CN" sz="2600" b="1" dirty="0">
                <a:latin typeface="Times New Roman" pitchFamily="18" charset="0"/>
                <a:ea typeface="仿宋_GB2312" pitchFamily="49" charset="-122"/>
              </a:rPr>
              <a:t>) % </a:t>
            </a:r>
            <a:r>
              <a:rPr kumimoji="1" lang="en-US" altLang="zh-CN" sz="2600" b="1" i="1" dirty="0">
                <a:latin typeface="Times New Roman" pitchFamily="18" charset="0"/>
                <a:ea typeface="仿宋_GB2312" pitchFamily="49" charset="-122"/>
              </a:rPr>
              <a:t>m</a:t>
            </a:r>
            <a:r>
              <a:rPr kumimoji="1" lang="en-US" altLang="zh-CN" sz="2600" b="1" dirty="0">
                <a:latin typeface="Times New Roman" pitchFamily="18" charset="0"/>
                <a:ea typeface="仿宋_GB2312" pitchFamily="49" charset="-122"/>
              </a:rPr>
              <a:t>     </a:t>
            </a:r>
            <a:r>
              <a:rPr kumimoji="1" lang="en-US" altLang="zh-CN" sz="2600" b="1" i="1" dirty="0" err="1">
                <a:latin typeface="Times New Roman" pitchFamily="18" charset="0"/>
                <a:ea typeface="仿宋_GB2312" pitchFamily="49" charset="-122"/>
              </a:rPr>
              <a:t>i</a:t>
            </a:r>
            <a:r>
              <a:rPr kumimoji="1" lang="en-US" altLang="zh-CN" sz="2600" b="1" dirty="0">
                <a:latin typeface="Times New Roman" pitchFamily="18" charset="0"/>
                <a:ea typeface="仿宋_GB2312" pitchFamily="49" charset="-122"/>
              </a:rPr>
              <a:t> = 1, 2, …, </a:t>
            </a:r>
            <a:r>
              <a:rPr kumimoji="1" lang="en-US" altLang="zh-CN" sz="2600" b="1" i="1" dirty="0">
                <a:latin typeface="Times New Roman" pitchFamily="18" charset="0"/>
                <a:ea typeface="仿宋_GB2312" pitchFamily="49" charset="-122"/>
              </a:rPr>
              <a:t>k</a:t>
            </a:r>
            <a:r>
              <a:rPr kumimoji="1" lang="en-US" altLang="zh-CN" sz="2600" b="1" dirty="0">
                <a:latin typeface="Times New Roman" pitchFamily="18" charset="0"/>
                <a:ea typeface="仿宋_GB2312" pitchFamily="49" charset="-122"/>
              </a:rPr>
              <a:t> (</a:t>
            </a:r>
            <a:r>
              <a:rPr kumimoji="1" lang="en-US" altLang="zh-CN" sz="2600" b="1" i="1" dirty="0">
                <a:latin typeface="Times New Roman" pitchFamily="18" charset="0"/>
                <a:ea typeface="仿宋_GB2312" pitchFamily="49" charset="-122"/>
              </a:rPr>
              <a:t>k</a:t>
            </a:r>
            <a:r>
              <a:rPr kumimoji="1" lang="en-US" altLang="zh-CN" sz="2600" b="1" dirty="0">
                <a:latin typeface="Times New Roman" pitchFamily="18" charset="0"/>
                <a:ea typeface="仿宋_GB2312" pitchFamily="49" charset="-122"/>
              </a:rPr>
              <a:t> &lt; </a:t>
            </a:r>
            <a:r>
              <a:rPr kumimoji="1" lang="en-US" altLang="zh-CN" sz="2600" b="1" i="1" dirty="0">
                <a:latin typeface="Times New Roman" pitchFamily="18" charset="0"/>
                <a:ea typeface="仿宋_GB2312" pitchFamily="49" charset="-122"/>
              </a:rPr>
              <a:t>m</a:t>
            </a:r>
            <a:r>
              <a:rPr kumimoji="1" lang="en-US" altLang="zh-CN" sz="2600" b="1" dirty="0">
                <a:latin typeface="Times New Roman" pitchFamily="18" charset="0"/>
                <a:ea typeface="仿宋_GB2312" pitchFamily="49" charset="-122"/>
              </a:rPr>
              <a:t>)</a:t>
            </a:r>
          </a:p>
          <a:p>
            <a:pPr lvl="1">
              <a:buClr>
                <a:schemeClr val="tx1"/>
              </a:buClr>
              <a:buSzPct val="50000"/>
              <a:buNone/>
            </a:pPr>
            <a:r>
              <a:rPr kumimoji="1" lang="en-US" altLang="zh-CN" b="1" i="1" dirty="0" err="1">
                <a:latin typeface="Times New Roman" pitchFamily="18" charset="0"/>
                <a:ea typeface="仿宋_GB2312" pitchFamily="49" charset="-122"/>
              </a:rPr>
              <a:t>d</a:t>
            </a:r>
            <a:r>
              <a:rPr kumimoji="1" lang="en-US" altLang="zh-CN" b="1" i="1" baseline="-25000" dirty="0" err="1">
                <a:latin typeface="Times New Roman" pitchFamily="18" charset="0"/>
                <a:ea typeface="仿宋_GB2312" pitchFamily="49" charset="-122"/>
              </a:rPr>
              <a:t>i</a:t>
            </a:r>
            <a:r>
              <a:rPr kumimoji="1" lang="zh-CN" altLang="en-US" b="1" i="1" baseline="-25000" dirty="0">
                <a:latin typeface="Times New Roman" pitchFamily="18" charset="0"/>
                <a:ea typeface="仿宋_GB2312" pitchFamily="49" charset="-122"/>
              </a:rPr>
              <a:t> </a:t>
            </a:r>
            <a:r>
              <a:rPr kumimoji="1" lang="zh-CN" altLang="en-US" sz="2400" b="1" dirty="0">
                <a:latin typeface="Times New Roman" pitchFamily="18" charset="0"/>
                <a:ea typeface="仿宋_GB2312" pitchFamily="49" charset="-122"/>
              </a:rPr>
              <a:t>称为增量序列</a:t>
            </a:r>
            <a:r>
              <a:rPr kumimoji="1" lang="en-US" altLang="zh-CN" b="1" dirty="0">
                <a:latin typeface="Times New Roman" pitchFamily="18" charset="0"/>
                <a:ea typeface="仿宋_GB2312" pitchFamily="49" charset="-122"/>
              </a:rPr>
              <a:t> </a:t>
            </a:r>
            <a:r>
              <a:rPr kumimoji="1" lang="zh-CN" altLang="en-US" b="1" dirty="0">
                <a:latin typeface="Times New Roman" pitchFamily="18" charset="0"/>
                <a:ea typeface="仿宋_GB2312" pitchFamily="49" charset="-122"/>
              </a:rPr>
              <a:t>，</a:t>
            </a:r>
            <a:r>
              <a:rPr kumimoji="1" lang="en-US" altLang="zh-CN" b="1" i="1" dirty="0">
                <a:latin typeface="Times New Roman" pitchFamily="18" charset="0"/>
                <a:ea typeface="仿宋_GB2312" pitchFamily="49" charset="-122"/>
              </a:rPr>
              <a:t>m</a:t>
            </a:r>
            <a:r>
              <a:rPr kumimoji="1" lang="zh-CN" altLang="en-US" b="1" dirty="0">
                <a:latin typeface="Times New Roman" pitchFamily="18" charset="0"/>
                <a:ea typeface="仿宋_GB2312" pitchFamily="49" charset="-122"/>
              </a:rPr>
              <a:t>为哈希表长度</a:t>
            </a:r>
            <a:endParaRPr kumimoji="1" lang="en-US" altLang="zh-CN" b="1" dirty="0">
              <a:latin typeface="Times New Roman" pitchFamily="18" charset="0"/>
              <a:ea typeface="仿宋_GB2312" pitchFamily="49" charset="-122"/>
            </a:endParaRPr>
          </a:p>
          <a:p>
            <a:pPr lvl="1">
              <a:buClr>
                <a:schemeClr val="tx1"/>
              </a:buClr>
              <a:buSzPct val="50000"/>
              <a:buNone/>
            </a:pPr>
            <a:endParaRPr kumimoji="1" lang="en-US" altLang="zh-CN" b="1" dirty="0">
              <a:latin typeface="Times New Roman" pitchFamily="18" charset="0"/>
              <a:ea typeface="仿宋_GB2312" pitchFamily="49" charset="-122"/>
            </a:endParaRPr>
          </a:p>
          <a:p>
            <a:pPr lvl="1">
              <a:buClr>
                <a:schemeClr val="tx1"/>
              </a:buClr>
              <a:buSzPct val="50000"/>
              <a:buNone/>
            </a:pPr>
            <a:r>
              <a:rPr kumimoji="1" lang="zh-CN" altLang="en-US" b="1" dirty="0">
                <a:latin typeface="Times New Roman" pitchFamily="18" charset="0"/>
                <a:ea typeface="仿宋_GB2312" pitchFamily="49" charset="-122"/>
              </a:rPr>
              <a:t>线性探查法：</a:t>
            </a:r>
            <a:r>
              <a:rPr kumimoji="1" lang="en-US" altLang="zh-CN" b="1" i="1" dirty="0" err="1">
                <a:latin typeface="Times New Roman" pitchFamily="18" charset="0"/>
                <a:ea typeface="仿宋_GB2312" pitchFamily="49" charset="-122"/>
              </a:rPr>
              <a:t>d</a:t>
            </a:r>
            <a:r>
              <a:rPr kumimoji="1" lang="en-US" altLang="zh-CN" b="1" i="1" baseline="-25000" dirty="0" err="1">
                <a:latin typeface="Times New Roman" pitchFamily="18" charset="0"/>
                <a:ea typeface="仿宋_GB2312" pitchFamily="49" charset="-122"/>
              </a:rPr>
              <a:t>i</a:t>
            </a:r>
            <a:r>
              <a:rPr kumimoji="1" lang="en-US" altLang="zh-CN" b="1" dirty="0">
                <a:latin typeface="Times New Roman" pitchFamily="18" charset="0"/>
                <a:ea typeface="仿宋_GB2312" pitchFamily="49" charset="-122"/>
              </a:rPr>
              <a:t> = 1, 2, 3, …, </a:t>
            </a:r>
            <a:r>
              <a:rPr kumimoji="1" lang="en-US" altLang="zh-CN" b="1" i="1" dirty="0">
                <a:latin typeface="Times New Roman" pitchFamily="18" charset="0"/>
                <a:ea typeface="仿宋_GB2312" pitchFamily="49" charset="-122"/>
              </a:rPr>
              <a:t>m</a:t>
            </a:r>
            <a:r>
              <a:rPr kumimoji="1" lang="en-US" altLang="zh-CN" b="1" dirty="0">
                <a:latin typeface="Times New Roman" pitchFamily="18" charset="0"/>
                <a:ea typeface="仿宋_GB2312" pitchFamily="49" charset="-122"/>
              </a:rPr>
              <a:t>-1</a:t>
            </a:r>
          </a:p>
          <a:p>
            <a:pPr lvl="1">
              <a:buClr>
                <a:schemeClr val="tx1"/>
              </a:buClr>
              <a:buSzPct val="50000"/>
              <a:buNone/>
            </a:pPr>
            <a:r>
              <a:rPr kumimoji="1" lang="zh-CN" altLang="en-US" b="1" dirty="0">
                <a:latin typeface="Times New Roman" pitchFamily="18" charset="0"/>
                <a:ea typeface="仿宋_GB2312" pitchFamily="49" charset="-122"/>
              </a:rPr>
              <a:t>二次探查法：</a:t>
            </a:r>
            <a:r>
              <a:rPr kumimoji="1" lang="en-US" altLang="zh-CN" b="1" i="1" dirty="0" err="1">
                <a:latin typeface="Times New Roman" pitchFamily="18" charset="0"/>
                <a:ea typeface="仿宋_GB2312" pitchFamily="49" charset="-122"/>
              </a:rPr>
              <a:t>d</a:t>
            </a:r>
            <a:r>
              <a:rPr kumimoji="1" lang="en-US" altLang="zh-CN" b="1" i="1" baseline="-25000" dirty="0" err="1">
                <a:latin typeface="Times New Roman" pitchFamily="18" charset="0"/>
                <a:ea typeface="仿宋_GB2312" pitchFamily="49" charset="-122"/>
              </a:rPr>
              <a:t>i</a:t>
            </a:r>
            <a:r>
              <a:rPr kumimoji="1" lang="en-US" altLang="zh-CN" b="1" dirty="0">
                <a:latin typeface="Times New Roman" pitchFamily="18" charset="0"/>
                <a:ea typeface="仿宋_GB2312" pitchFamily="49" charset="-122"/>
              </a:rPr>
              <a:t> = 1</a:t>
            </a:r>
            <a:r>
              <a:rPr kumimoji="1" lang="en-US" altLang="zh-CN" b="1" baseline="30000" dirty="0">
                <a:latin typeface="Times New Roman" pitchFamily="18" charset="0"/>
                <a:ea typeface="仿宋_GB2312" pitchFamily="49" charset="-122"/>
              </a:rPr>
              <a:t>2</a:t>
            </a:r>
            <a:r>
              <a:rPr kumimoji="1" lang="en-US" altLang="zh-CN" b="1" dirty="0">
                <a:latin typeface="Times New Roman" pitchFamily="18" charset="0"/>
                <a:ea typeface="仿宋_GB2312" pitchFamily="49" charset="-122"/>
              </a:rPr>
              <a:t>, -1</a:t>
            </a:r>
            <a:r>
              <a:rPr kumimoji="1" lang="en-US" altLang="zh-CN" b="1" baseline="30000" dirty="0">
                <a:latin typeface="Times New Roman" pitchFamily="18" charset="0"/>
                <a:ea typeface="仿宋_GB2312" pitchFamily="49" charset="-122"/>
              </a:rPr>
              <a:t>2</a:t>
            </a:r>
            <a:r>
              <a:rPr kumimoji="1" lang="en-US" altLang="zh-CN" b="1" dirty="0">
                <a:latin typeface="Times New Roman" pitchFamily="18" charset="0"/>
                <a:ea typeface="仿宋_GB2312" pitchFamily="49" charset="-122"/>
              </a:rPr>
              <a:t>, 2</a:t>
            </a:r>
            <a:r>
              <a:rPr kumimoji="1" lang="en-US" altLang="zh-CN" b="1" baseline="30000" dirty="0">
                <a:latin typeface="Times New Roman" pitchFamily="18" charset="0"/>
                <a:ea typeface="仿宋_GB2312" pitchFamily="49" charset="-122"/>
              </a:rPr>
              <a:t>2</a:t>
            </a:r>
            <a:r>
              <a:rPr kumimoji="1" lang="en-US" altLang="zh-CN" b="1" dirty="0">
                <a:latin typeface="Times New Roman" pitchFamily="18" charset="0"/>
                <a:ea typeface="仿宋_GB2312" pitchFamily="49" charset="-122"/>
              </a:rPr>
              <a:t>, -2</a:t>
            </a:r>
            <a:r>
              <a:rPr kumimoji="1" lang="en-US" altLang="zh-CN" b="1" baseline="30000" dirty="0">
                <a:latin typeface="Times New Roman" pitchFamily="18" charset="0"/>
                <a:ea typeface="仿宋_GB2312" pitchFamily="49" charset="-122"/>
              </a:rPr>
              <a:t>2</a:t>
            </a:r>
            <a:r>
              <a:rPr kumimoji="1" lang="en-US" altLang="zh-CN" b="1" dirty="0">
                <a:latin typeface="Times New Roman" pitchFamily="18" charset="0"/>
                <a:ea typeface="仿宋_GB2312" pitchFamily="49" charset="-122"/>
              </a:rPr>
              <a:t>…, + </a:t>
            </a:r>
            <a:r>
              <a:rPr kumimoji="1" lang="en-US" altLang="zh-CN" b="1" i="1" dirty="0">
                <a:latin typeface="Times New Roman" pitchFamily="18" charset="0"/>
                <a:ea typeface="仿宋_GB2312" pitchFamily="49" charset="-122"/>
              </a:rPr>
              <a:t>k</a:t>
            </a:r>
            <a:r>
              <a:rPr kumimoji="1" lang="en-US" altLang="zh-CN" b="1" baseline="30000" dirty="0">
                <a:latin typeface="Times New Roman" pitchFamily="18" charset="0"/>
                <a:ea typeface="仿宋_GB2312" pitchFamily="49" charset="-122"/>
              </a:rPr>
              <a:t>2</a:t>
            </a:r>
            <a:r>
              <a:rPr kumimoji="1" lang="en-US" altLang="zh-CN" b="1" dirty="0">
                <a:latin typeface="Times New Roman" pitchFamily="18" charset="0"/>
                <a:ea typeface="仿宋_GB2312" pitchFamily="49" charset="-122"/>
              </a:rPr>
              <a:t>,</a:t>
            </a:r>
            <a:r>
              <a:rPr kumimoji="1" lang="en-US" altLang="zh-CN" b="1" baseline="30000" dirty="0">
                <a:latin typeface="Times New Roman" pitchFamily="18" charset="0"/>
                <a:ea typeface="仿宋_GB2312" pitchFamily="49" charset="-122"/>
              </a:rPr>
              <a:t> </a:t>
            </a:r>
            <a:r>
              <a:rPr kumimoji="1" lang="en-US" altLang="zh-CN" b="1" dirty="0">
                <a:latin typeface="Times New Roman" pitchFamily="18" charset="0"/>
                <a:ea typeface="仿宋_GB2312" pitchFamily="49" charset="-122"/>
              </a:rPr>
              <a:t>-</a:t>
            </a:r>
            <a:r>
              <a:rPr kumimoji="1" lang="en-US" altLang="zh-CN" b="1" i="1" dirty="0">
                <a:latin typeface="Times New Roman" pitchFamily="18" charset="0"/>
                <a:ea typeface="仿宋_GB2312" pitchFamily="49" charset="-122"/>
              </a:rPr>
              <a:t>k</a:t>
            </a:r>
            <a:r>
              <a:rPr kumimoji="1" lang="en-US" altLang="zh-CN" b="1" baseline="30000" dirty="0">
                <a:latin typeface="Times New Roman" pitchFamily="18" charset="0"/>
                <a:ea typeface="仿宋_GB2312" pitchFamily="49" charset="-122"/>
              </a:rPr>
              <a:t>2 </a:t>
            </a:r>
            <a:r>
              <a:rPr kumimoji="1" lang="en-US" altLang="zh-CN" b="1" dirty="0">
                <a:latin typeface="Times New Roman" pitchFamily="18" charset="0"/>
                <a:ea typeface="仿宋_GB2312" pitchFamily="49" charset="-122"/>
              </a:rPr>
              <a:t>( </a:t>
            </a:r>
            <a:r>
              <a:rPr kumimoji="1" lang="en-US" altLang="zh-CN" b="1" i="1" dirty="0">
                <a:latin typeface="Times New Roman" pitchFamily="18" charset="0"/>
                <a:ea typeface="仿宋_GB2312" pitchFamily="49" charset="-122"/>
              </a:rPr>
              <a:t>k </a:t>
            </a:r>
            <a:r>
              <a:rPr kumimoji="1" lang="en-US" altLang="zh-CN" b="1" dirty="0">
                <a:latin typeface="Times New Roman" pitchFamily="18" charset="0"/>
                <a:ea typeface="仿宋_GB2312" pitchFamily="49" charset="-122"/>
              </a:rPr>
              <a:t>&lt; </a:t>
            </a:r>
            <a:r>
              <a:rPr kumimoji="1" lang="en-US" altLang="zh-CN" b="1" i="1" dirty="0">
                <a:latin typeface="Times New Roman" pitchFamily="18" charset="0"/>
                <a:ea typeface="仿宋_GB2312" pitchFamily="49" charset="-122"/>
              </a:rPr>
              <a:t>m </a:t>
            </a:r>
            <a:r>
              <a:rPr kumimoji="1" lang="en-US" altLang="zh-CN" b="1" dirty="0">
                <a:latin typeface="Times New Roman" pitchFamily="18" charset="0"/>
                <a:ea typeface="仿宋_GB2312" pitchFamily="49" charset="-122"/>
              </a:rPr>
              <a:t>/ 2)</a:t>
            </a:r>
          </a:p>
          <a:p>
            <a:pPr lvl="1">
              <a:buClr>
                <a:schemeClr val="tx1"/>
              </a:buClr>
              <a:buSzPct val="50000"/>
              <a:buNone/>
            </a:pPr>
            <a:r>
              <a:rPr kumimoji="1" lang="zh-CN" altLang="en-US" b="1" dirty="0">
                <a:latin typeface="Times New Roman" pitchFamily="18" charset="0"/>
                <a:ea typeface="仿宋_GB2312" pitchFamily="49" charset="-122"/>
              </a:rPr>
              <a:t>伪随机探查法：</a:t>
            </a:r>
            <a:r>
              <a:rPr kumimoji="1" lang="en-US" altLang="zh-CN" b="1" i="1" dirty="0" err="1">
                <a:latin typeface="Times New Roman" pitchFamily="18" charset="0"/>
                <a:ea typeface="仿宋_GB2312" pitchFamily="49" charset="-122"/>
              </a:rPr>
              <a:t>d</a:t>
            </a:r>
            <a:r>
              <a:rPr kumimoji="1" lang="en-US" altLang="zh-CN" b="1" i="1" baseline="-25000" dirty="0" err="1">
                <a:latin typeface="Times New Roman" pitchFamily="18" charset="0"/>
                <a:ea typeface="仿宋_GB2312" pitchFamily="49" charset="-122"/>
              </a:rPr>
              <a:t>i</a:t>
            </a:r>
            <a:r>
              <a:rPr kumimoji="1" lang="en-US" altLang="zh-CN" b="1" dirty="0">
                <a:latin typeface="Times New Roman" pitchFamily="18" charset="0"/>
                <a:ea typeface="仿宋_GB2312" pitchFamily="49" charset="-122"/>
              </a:rPr>
              <a:t> = </a:t>
            </a:r>
            <a:r>
              <a:rPr kumimoji="1" lang="zh-CN" altLang="en-US" b="1" dirty="0">
                <a:latin typeface="Times New Roman" pitchFamily="18" charset="0"/>
                <a:ea typeface="仿宋_GB2312" pitchFamily="49" charset="-122"/>
              </a:rPr>
              <a:t>伪随机数序列</a:t>
            </a:r>
            <a:endParaRPr kumimoji="1" lang="en-US" altLang="zh-CN" b="1" baseline="30000" dirty="0">
              <a:latin typeface="Times New Roman" pitchFamily="18" charset="0"/>
              <a:ea typeface="仿宋_GB2312" pitchFamily="49" charset="-122"/>
            </a:endParaRPr>
          </a:p>
          <a:p>
            <a:pPr lvl="1">
              <a:buClr>
                <a:schemeClr val="tx1"/>
              </a:buClr>
              <a:buSzPct val="50000"/>
              <a:buNone/>
            </a:pPr>
            <a:endParaRPr kumimoji="1" lang="zh-CN" altLang="en-US" b="1" baseline="30000" dirty="0">
              <a:latin typeface="Times New Roman" pitchFamily="18" charset="0"/>
              <a:ea typeface="仿宋_GB2312" pitchFamily="49" charset="-122"/>
            </a:endParaRPr>
          </a:p>
          <a:p>
            <a:pPr lvl="1">
              <a:buClr>
                <a:schemeClr val="tx1"/>
              </a:buClr>
              <a:buSzPct val="50000"/>
              <a:buNone/>
            </a:pPr>
            <a:endParaRPr kumimoji="1" lang="zh-CN" altLang="en-US" sz="2600" b="1" dirty="0">
              <a:latin typeface="Times New Roman" pitchFamily="18" charset="0"/>
              <a:ea typeface="仿宋_GB2312" pitchFamily="49" charset="-122"/>
            </a:endParaRPr>
          </a:p>
          <a:p>
            <a:pPr>
              <a:buClr>
                <a:schemeClr val="tx1"/>
              </a:buClr>
              <a:buSzPct val="50000"/>
            </a:pPr>
            <a:endParaRPr kumimoji="1" lang="zh-CN" altLang="en-US" sz="3000" b="1" dirty="0">
              <a:latin typeface="Times New Roman" pitchFamily="18" charset="0"/>
              <a:ea typeface="仿宋_GB2312"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a:extLst>
              <a:ext uri="{FF2B5EF4-FFF2-40B4-BE49-F238E27FC236}">
                <a16:creationId xmlns:a16="http://schemas.microsoft.com/office/drawing/2014/main" id="{B2D06012-9A57-4F5C-8C7A-7505581AFFD6}"/>
              </a:ext>
            </a:extLst>
          </p:cNvPr>
          <p:cNvSpPr>
            <a:spLocks noGrp="1" noChangeArrowheads="1"/>
          </p:cNvSpPr>
          <p:nvPr>
            <p:ph type="title"/>
          </p:nvPr>
        </p:nvSpPr>
        <p:spPr/>
        <p:txBody>
          <a:bodyPr/>
          <a:lstStyle/>
          <a:p>
            <a:r>
              <a:rPr lang="zh-CN" altLang="en-US"/>
              <a:t>有序顺序表</a:t>
            </a:r>
          </a:p>
        </p:txBody>
      </p:sp>
      <p:sp>
        <p:nvSpPr>
          <p:cNvPr id="12291" name="内容占位符 2">
            <a:extLst>
              <a:ext uri="{FF2B5EF4-FFF2-40B4-BE49-F238E27FC236}">
                <a16:creationId xmlns:a16="http://schemas.microsoft.com/office/drawing/2014/main" id="{6FCF4A66-CF0B-41C0-9CF6-17B9F9B4D853}"/>
              </a:ext>
            </a:extLst>
          </p:cNvPr>
          <p:cNvSpPr>
            <a:spLocks noGrp="1" noChangeArrowheads="1"/>
          </p:cNvSpPr>
          <p:nvPr>
            <p:ph idx="1"/>
          </p:nvPr>
        </p:nvSpPr>
        <p:spPr/>
        <p:txBody>
          <a:bodyPr/>
          <a:lstStyle/>
          <a:p>
            <a:r>
              <a:rPr lang="zh-CN" altLang="en-US"/>
              <a:t>折半搜索</a:t>
            </a:r>
          </a:p>
          <a:p>
            <a:pPr lvl="1"/>
            <a:r>
              <a:rPr lang="en-US" altLang="zh-CN" sz="2000" b="0">
                <a:solidFill>
                  <a:srgbClr val="C00000"/>
                </a:solidFill>
              </a:rPr>
              <a:t>low=0, high=n-1,mid=(low+high)/2</a:t>
            </a:r>
          </a:p>
          <a:p>
            <a:pPr lvl="1"/>
            <a:r>
              <a:rPr lang="en-US" altLang="zh-CN"/>
              <a:t>x</a:t>
            </a:r>
            <a:r>
              <a:rPr lang="zh-CN" altLang="en-US"/>
              <a:t>先和</a:t>
            </a:r>
            <a:r>
              <a:rPr lang="en-US" altLang="zh-CN"/>
              <a:t>mid</a:t>
            </a:r>
            <a:r>
              <a:rPr lang="zh-CN" altLang="en-US"/>
              <a:t>元素比较</a:t>
            </a:r>
            <a:endParaRPr lang="en-US" altLang="zh-CN"/>
          </a:p>
          <a:p>
            <a:pPr lvl="2"/>
            <a:r>
              <a:rPr lang="zh-CN" altLang="en-US"/>
              <a:t>若相等，搜索成功，返回下标</a:t>
            </a:r>
            <a:endParaRPr lang="en-US" altLang="zh-CN"/>
          </a:p>
          <a:p>
            <a:pPr lvl="2"/>
            <a:r>
              <a:rPr lang="zh-CN" altLang="en-US"/>
              <a:t>若</a:t>
            </a:r>
            <a:r>
              <a:rPr lang="en-US" altLang="zh-CN"/>
              <a:t>x</a:t>
            </a:r>
            <a:r>
              <a:rPr lang="zh-CN" altLang="en-US"/>
              <a:t>更小，继续在前半部分搜索</a:t>
            </a:r>
            <a:endParaRPr lang="en-US" altLang="zh-CN"/>
          </a:p>
          <a:p>
            <a:pPr lvl="3"/>
            <a:r>
              <a:rPr lang="en-US" altLang="zh-CN"/>
              <a:t>high=mid-1, mid=(low+high)/2</a:t>
            </a:r>
          </a:p>
          <a:p>
            <a:pPr lvl="2"/>
            <a:r>
              <a:rPr lang="zh-CN" altLang="en-US"/>
              <a:t>若</a:t>
            </a:r>
            <a:r>
              <a:rPr lang="en-US" altLang="zh-CN"/>
              <a:t>x</a:t>
            </a:r>
            <a:r>
              <a:rPr lang="zh-CN" altLang="en-US"/>
              <a:t>更大，继续在后半部分搜索</a:t>
            </a:r>
            <a:endParaRPr lang="en-US" altLang="zh-CN"/>
          </a:p>
          <a:p>
            <a:pPr lvl="3"/>
            <a:r>
              <a:rPr lang="en-US" altLang="zh-CN"/>
              <a:t>low=mid+1, mid=(low+high)/2</a:t>
            </a:r>
            <a:endParaRPr lang="zh-CN" altLang="en-US"/>
          </a:p>
        </p:txBody>
      </p:sp>
      <p:sp>
        <p:nvSpPr>
          <p:cNvPr id="12292" name="灯片编号占位符 3">
            <a:extLst>
              <a:ext uri="{FF2B5EF4-FFF2-40B4-BE49-F238E27FC236}">
                <a16:creationId xmlns:a16="http://schemas.microsoft.com/office/drawing/2014/main" id="{747794E3-BB8B-4C1B-A52D-D4943A7FE829}"/>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nSpc>
                <a:spcPct val="100000"/>
              </a:lnSpc>
              <a:spcBef>
                <a:spcPct val="0"/>
              </a:spcBef>
              <a:buClrTx/>
              <a:buSzTx/>
              <a:buFontTx/>
              <a:buNone/>
            </a:pPr>
            <a:fld id="{9DE9F391-316F-4C6E-BEAE-289BD5A24C14}" type="slidenum">
              <a:rPr lang="en-US" altLang="zh-CN" sz="2000">
                <a:solidFill>
                  <a:srgbClr val="006600"/>
                </a:solidFill>
                <a:latin typeface="Courier New" panose="02070309020205020404" pitchFamily="49" charset="0"/>
                <a:ea typeface="华文新魏" panose="02010800040101010101" pitchFamily="2" charset="-122"/>
              </a:rPr>
              <a:pPr>
                <a:lnSpc>
                  <a:spcPct val="100000"/>
                </a:lnSpc>
                <a:spcBef>
                  <a:spcPct val="0"/>
                </a:spcBef>
                <a:buClrTx/>
                <a:buSzTx/>
                <a:buFontTx/>
                <a:buNone/>
              </a:pPr>
              <a:t>7</a:t>
            </a:fld>
            <a:endParaRPr lang="en-US" altLang="zh-CN" sz="2000">
              <a:solidFill>
                <a:srgbClr val="006600"/>
              </a:solidFill>
              <a:latin typeface="Courier New" panose="02070309020205020404" pitchFamily="49" charset="0"/>
              <a:ea typeface="华文新魏" panose="02010800040101010101" pitchFamily="2" charset="-122"/>
            </a:endParaRPr>
          </a:p>
        </p:txBody>
      </p:sp>
      <p:sp>
        <p:nvSpPr>
          <p:cNvPr id="6" name="TextBox 5">
            <a:extLst>
              <a:ext uri="{FF2B5EF4-FFF2-40B4-BE49-F238E27FC236}">
                <a16:creationId xmlns:a16="http://schemas.microsoft.com/office/drawing/2014/main" id="{2C044773-F516-43EA-BAFA-D5989D907D24}"/>
              </a:ext>
            </a:extLst>
          </p:cNvPr>
          <p:cNvSpPr txBox="1">
            <a:spLocks noChangeArrowheads="1"/>
          </p:cNvSpPr>
          <p:nvPr/>
        </p:nvSpPr>
        <p:spPr bwMode="auto">
          <a:xfrm>
            <a:off x="7766050" y="827088"/>
            <a:ext cx="904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zh-CN" altLang="en-US" sz="1800">
                <a:solidFill>
                  <a:srgbClr val="C00000"/>
                </a:solidFill>
                <a:latin typeface="Arial" panose="020B0604020202020204" pitchFamily="34" charset="0"/>
                <a:ea typeface="黑体" panose="02010609060101010101" pitchFamily="49" charset="-122"/>
              </a:rPr>
              <a:t>搜索</a:t>
            </a:r>
            <a:r>
              <a:rPr lang="en-US" altLang="zh-CN" sz="1800">
                <a:solidFill>
                  <a:srgbClr val="C00000"/>
                </a:solidFill>
                <a:latin typeface="Arial" panose="020B0604020202020204" pitchFamily="34" charset="0"/>
                <a:ea typeface="黑体" panose="02010609060101010101" pitchFamily="49" charset="-122"/>
              </a:rPr>
              <a:t>25</a:t>
            </a:r>
            <a:endParaRPr lang="zh-CN" altLang="en-US" sz="1800">
              <a:solidFill>
                <a:srgbClr val="C00000"/>
              </a:solidFill>
              <a:latin typeface="Arial" panose="020B0604020202020204" pitchFamily="34" charset="0"/>
              <a:ea typeface="黑体" panose="02010609060101010101" pitchFamily="49" charset="-122"/>
            </a:endParaRPr>
          </a:p>
        </p:txBody>
      </p:sp>
      <p:grpSp>
        <p:nvGrpSpPr>
          <p:cNvPr id="2" name="组合 11">
            <a:extLst>
              <a:ext uri="{FF2B5EF4-FFF2-40B4-BE49-F238E27FC236}">
                <a16:creationId xmlns:a16="http://schemas.microsoft.com/office/drawing/2014/main" id="{66B3266A-DE12-4428-BFB8-72B05DD53874}"/>
              </a:ext>
            </a:extLst>
          </p:cNvPr>
          <p:cNvGrpSpPr>
            <a:grpSpLocks/>
          </p:cNvGrpSpPr>
          <p:nvPr/>
        </p:nvGrpSpPr>
        <p:grpSpPr bwMode="auto">
          <a:xfrm>
            <a:off x="6218238" y="2024063"/>
            <a:ext cx="482600" cy="587375"/>
            <a:chOff x="1661739" y="5002243"/>
            <a:chExt cx="482824" cy="586997"/>
          </a:xfrm>
        </p:grpSpPr>
        <p:sp>
          <p:nvSpPr>
            <p:cNvPr id="12416" name="TextBox 6">
              <a:extLst>
                <a:ext uri="{FF2B5EF4-FFF2-40B4-BE49-F238E27FC236}">
                  <a16:creationId xmlns:a16="http://schemas.microsoft.com/office/drawing/2014/main" id="{9F6CA5BB-0266-49F7-A476-E60AEA1CC876}"/>
                </a:ext>
              </a:extLst>
            </p:cNvPr>
            <p:cNvSpPr txBox="1">
              <a:spLocks noChangeArrowheads="1"/>
            </p:cNvSpPr>
            <p:nvPr/>
          </p:nvSpPr>
          <p:spPr bwMode="auto">
            <a:xfrm>
              <a:off x="1661739" y="5281463"/>
              <a:ext cx="4828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low</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9" name="直接箭头连接符 8">
              <a:extLst>
                <a:ext uri="{FF2B5EF4-FFF2-40B4-BE49-F238E27FC236}">
                  <a16:creationId xmlns:a16="http://schemas.microsoft.com/office/drawing/2014/main" id="{2DC74DCE-5155-4136-85DD-2AE65FA9DBDB}"/>
                </a:ext>
              </a:extLst>
            </p:cNvPr>
            <p:cNvCxnSpPr/>
            <p:nvPr/>
          </p:nvCxnSpPr>
          <p:spPr bwMode="auto">
            <a:xfrm flipV="1">
              <a:off x="1903151" y="5002243"/>
              <a:ext cx="0" cy="334746"/>
            </a:xfrm>
            <a:prstGeom prst="straightConnector1">
              <a:avLst/>
            </a:prstGeom>
            <a:ln w="19050">
              <a:solidFill>
                <a:srgbClr val="000099"/>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组合 14">
            <a:extLst>
              <a:ext uri="{FF2B5EF4-FFF2-40B4-BE49-F238E27FC236}">
                <a16:creationId xmlns:a16="http://schemas.microsoft.com/office/drawing/2014/main" id="{F5AA40EA-1CA3-4060-A1E0-A0C1E8369D17}"/>
              </a:ext>
            </a:extLst>
          </p:cNvPr>
          <p:cNvGrpSpPr>
            <a:grpSpLocks/>
          </p:cNvGrpSpPr>
          <p:nvPr/>
        </p:nvGrpSpPr>
        <p:grpSpPr bwMode="auto">
          <a:xfrm>
            <a:off x="7096125" y="2024063"/>
            <a:ext cx="504825" cy="612775"/>
            <a:chOff x="2858455" y="4977173"/>
            <a:chExt cx="503664" cy="612067"/>
          </a:xfrm>
        </p:grpSpPr>
        <p:sp>
          <p:nvSpPr>
            <p:cNvPr id="12414" name="TextBox 43">
              <a:extLst>
                <a:ext uri="{FF2B5EF4-FFF2-40B4-BE49-F238E27FC236}">
                  <a16:creationId xmlns:a16="http://schemas.microsoft.com/office/drawing/2014/main" id="{31082580-65FA-4F1F-BBF0-1738F40CF094}"/>
                </a:ext>
              </a:extLst>
            </p:cNvPr>
            <p:cNvSpPr txBox="1">
              <a:spLocks noChangeArrowheads="1"/>
            </p:cNvSpPr>
            <p:nvPr/>
          </p:nvSpPr>
          <p:spPr bwMode="auto">
            <a:xfrm>
              <a:off x="2858455" y="5281463"/>
              <a:ext cx="5036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mid</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45" name="直接箭头连接符 44">
              <a:extLst>
                <a:ext uri="{FF2B5EF4-FFF2-40B4-BE49-F238E27FC236}">
                  <a16:creationId xmlns:a16="http://schemas.microsoft.com/office/drawing/2014/main" id="{8886A6D1-B6A2-4845-B182-B97D9ED4225C}"/>
                </a:ext>
              </a:extLst>
            </p:cNvPr>
            <p:cNvCxnSpPr/>
            <p:nvPr/>
          </p:nvCxnSpPr>
          <p:spPr bwMode="auto">
            <a:xfrm flipV="1">
              <a:off x="3077026" y="4977173"/>
              <a:ext cx="0" cy="359946"/>
            </a:xfrm>
            <a:prstGeom prst="straightConnector1">
              <a:avLst/>
            </a:prstGeom>
            <a:ln w="19050">
              <a:solidFill>
                <a:srgbClr val="000099"/>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组合 15">
            <a:extLst>
              <a:ext uri="{FF2B5EF4-FFF2-40B4-BE49-F238E27FC236}">
                <a16:creationId xmlns:a16="http://schemas.microsoft.com/office/drawing/2014/main" id="{2E845774-21A4-4CE4-B62A-DC4E948707D8}"/>
              </a:ext>
            </a:extLst>
          </p:cNvPr>
          <p:cNvGrpSpPr>
            <a:grpSpLocks/>
          </p:cNvGrpSpPr>
          <p:nvPr/>
        </p:nvGrpSpPr>
        <p:grpSpPr bwMode="auto">
          <a:xfrm>
            <a:off x="8393113" y="2024063"/>
            <a:ext cx="561975" cy="612775"/>
            <a:chOff x="3953830" y="4977173"/>
            <a:chExt cx="561372" cy="612067"/>
          </a:xfrm>
        </p:grpSpPr>
        <p:sp>
          <p:nvSpPr>
            <p:cNvPr id="12412" name="TextBox 42">
              <a:extLst>
                <a:ext uri="{FF2B5EF4-FFF2-40B4-BE49-F238E27FC236}">
                  <a16:creationId xmlns:a16="http://schemas.microsoft.com/office/drawing/2014/main" id="{D12E40BD-D077-4610-B3B8-A6915AF189A4}"/>
                </a:ext>
              </a:extLst>
            </p:cNvPr>
            <p:cNvSpPr txBox="1">
              <a:spLocks noChangeArrowheads="1"/>
            </p:cNvSpPr>
            <p:nvPr/>
          </p:nvSpPr>
          <p:spPr bwMode="auto">
            <a:xfrm>
              <a:off x="3953830" y="5281463"/>
              <a:ext cx="5613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high</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46" name="直接箭头连接符 45">
              <a:extLst>
                <a:ext uri="{FF2B5EF4-FFF2-40B4-BE49-F238E27FC236}">
                  <a16:creationId xmlns:a16="http://schemas.microsoft.com/office/drawing/2014/main" id="{D1382F20-F593-4BB7-AE4E-C34B543C7645}"/>
                </a:ext>
              </a:extLst>
            </p:cNvPr>
            <p:cNvCxnSpPr/>
            <p:nvPr/>
          </p:nvCxnSpPr>
          <p:spPr bwMode="auto">
            <a:xfrm flipV="1">
              <a:off x="4217072" y="4977173"/>
              <a:ext cx="0" cy="359946"/>
            </a:xfrm>
            <a:prstGeom prst="straightConnector1">
              <a:avLst/>
            </a:prstGeom>
            <a:ln w="19050">
              <a:solidFill>
                <a:srgbClr val="000099"/>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组合 9">
            <a:extLst>
              <a:ext uri="{FF2B5EF4-FFF2-40B4-BE49-F238E27FC236}">
                <a16:creationId xmlns:a16="http://schemas.microsoft.com/office/drawing/2014/main" id="{3361F3F7-3608-46A3-9877-360BF7EC1591}"/>
              </a:ext>
            </a:extLst>
          </p:cNvPr>
          <p:cNvGrpSpPr>
            <a:grpSpLocks/>
          </p:cNvGrpSpPr>
          <p:nvPr/>
        </p:nvGrpSpPr>
        <p:grpSpPr bwMode="auto">
          <a:xfrm>
            <a:off x="6232525" y="1330325"/>
            <a:ext cx="2628900" cy="657225"/>
            <a:chOff x="6232102" y="1330681"/>
            <a:chExt cx="2629508" cy="656526"/>
          </a:xfrm>
        </p:grpSpPr>
        <p:grpSp>
          <p:nvGrpSpPr>
            <p:cNvPr id="12392" name="组合 4">
              <a:extLst>
                <a:ext uri="{FF2B5EF4-FFF2-40B4-BE49-F238E27FC236}">
                  <a16:creationId xmlns:a16="http://schemas.microsoft.com/office/drawing/2014/main" id="{FF1FD78A-C5D7-4015-BD9D-0ADA1E116DCE}"/>
                </a:ext>
              </a:extLst>
            </p:cNvPr>
            <p:cNvGrpSpPr>
              <a:grpSpLocks/>
            </p:cNvGrpSpPr>
            <p:nvPr/>
          </p:nvGrpSpPr>
          <p:grpSpPr bwMode="auto">
            <a:xfrm>
              <a:off x="6232102" y="1617319"/>
              <a:ext cx="2628900" cy="369888"/>
              <a:chOff x="1367644" y="4833155"/>
              <a:chExt cx="2628900" cy="369888"/>
            </a:xfrm>
          </p:grpSpPr>
          <p:grpSp>
            <p:nvGrpSpPr>
              <p:cNvPr id="12403" name="组合 59">
                <a:extLst>
                  <a:ext uri="{FF2B5EF4-FFF2-40B4-BE49-F238E27FC236}">
                    <a16:creationId xmlns:a16="http://schemas.microsoft.com/office/drawing/2014/main" id="{ADAB0BE8-4070-4DF2-B052-357E2C88CDCF}"/>
                  </a:ext>
                </a:extLst>
              </p:cNvPr>
              <p:cNvGrpSpPr>
                <a:grpSpLocks/>
              </p:cNvGrpSpPr>
              <p:nvPr/>
            </p:nvGrpSpPr>
            <p:grpSpPr bwMode="auto">
              <a:xfrm>
                <a:off x="1367644" y="4833156"/>
                <a:ext cx="876300" cy="369887"/>
                <a:chOff x="3549637" y="2954331"/>
                <a:chExt cx="876310" cy="369332"/>
              </a:xfrm>
            </p:grpSpPr>
            <p:sp>
              <p:nvSpPr>
                <p:cNvPr id="12410" name="TextBox 61">
                  <a:extLst>
                    <a:ext uri="{FF2B5EF4-FFF2-40B4-BE49-F238E27FC236}">
                      <a16:creationId xmlns:a16="http://schemas.microsoft.com/office/drawing/2014/main" id="{FB3A200F-E034-4B19-A9DD-8690ABC99D45}"/>
                    </a:ext>
                  </a:extLst>
                </p:cNvPr>
                <p:cNvSpPr txBox="1">
                  <a:spLocks noChangeArrowheads="1"/>
                </p:cNvSpPr>
                <p:nvPr/>
              </p:nvSpPr>
              <p:spPr bwMode="auto">
                <a:xfrm>
                  <a:off x="3549637"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10</a:t>
                  </a:r>
                  <a:endParaRPr lang="zh-CN" altLang="en-US" sz="1800">
                    <a:latin typeface="Arial" panose="020B0604020202020204" pitchFamily="34" charset="0"/>
                    <a:ea typeface="黑体" panose="02010609060101010101" pitchFamily="49" charset="-122"/>
                  </a:endParaRPr>
                </a:p>
              </p:txBody>
            </p:sp>
            <p:sp>
              <p:nvSpPr>
                <p:cNvPr id="12411" name="TextBox 62">
                  <a:extLst>
                    <a:ext uri="{FF2B5EF4-FFF2-40B4-BE49-F238E27FC236}">
                      <a16:creationId xmlns:a16="http://schemas.microsoft.com/office/drawing/2014/main" id="{023846C9-9423-495E-B5AB-31F7633762ED}"/>
                    </a:ext>
                  </a:extLst>
                </p:cNvPr>
                <p:cNvSpPr txBox="1">
                  <a:spLocks noChangeArrowheads="1"/>
                </p:cNvSpPr>
                <p:nvPr/>
              </p:nvSpPr>
              <p:spPr bwMode="auto">
                <a:xfrm>
                  <a:off x="3987792"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20</a:t>
                  </a:r>
                  <a:endParaRPr lang="zh-CN" altLang="en-US" sz="1800">
                    <a:latin typeface="Arial" panose="020B0604020202020204" pitchFamily="34" charset="0"/>
                    <a:ea typeface="黑体" panose="02010609060101010101" pitchFamily="49" charset="-122"/>
                  </a:endParaRPr>
                </a:p>
              </p:txBody>
            </p:sp>
          </p:grpSp>
          <p:grpSp>
            <p:nvGrpSpPr>
              <p:cNvPr id="12404" name="组合 59">
                <a:extLst>
                  <a:ext uri="{FF2B5EF4-FFF2-40B4-BE49-F238E27FC236}">
                    <a16:creationId xmlns:a16="http://schemas.microsoft.com/office/drawing/2014/main" id="{B46A7C4D-023B-425F-B251-FCD873560313}"/>
                  </a:ext>
                </a:extLst>
              </p:cNvPr>
              <p:cNvGrpSpPr>
                <a:grpSpLocks/>
              </p:cNvGrpSpPr>
              <p:nvPr/>
            </p:nvGrpSpPr>
            <p:grpSpPr bwMode="auto">
              <a:xfrm>
                <a:off x="2243944" y="4833156"/>
                <a:ext cx="876300" cy="369887"/>
                <a:chOff x="3549637" y="2954331"/>
                <a:chExt cx="876310" cy="369332"/>
              </a:xfrm>
            </p:grpSpPr>
            <p:sp>
              <p:nvSpPr>
                <p:cNvPr id="12408" name="TextBox 61">
                  <a:extLst>
                    <a:ext uri="{FF2B5EF4-FFF2-40B4-BE49-F238E27FC236}">
                      <a16:creationId xmlns:a16="http://schemas.microsoft.com/office/drawing/2014/main" id="{2F96731B-1869-4A1C-BE6C-97574B748D04}"/>
                    </a:ext>
                  </a:extLst>
                </p:cNvPr>
                <p:cNvSpPr txBox="1">
                  <a:spLocks noChangeArrowheads="1"/>
                </p:cNvSpPr>
                <p:nvPr/>
              </p:nvSpPr>
              <p:spPr bwMode="auto">
                <a:xfrm>
                  <a:off x="3549637"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30</a:t>
                  </a:r>
                  <a:endParaRPr lang="zh-CN" altLang="en-US" sz="1800">
                    <a:latin typeface="Arial" panose="020B0604020202020204" pitchFamily="34" charset="0"/>
                    <a:ea typeface="黑体" panose="02010609060101010101" pitchFamily="49" charset="-122"/>
                  </a:endParaRPr>
                </a:p>
              </p:txBody>
            </p:sp>
            <p:sp>
              <p:nvSpPr>
                <p:cNvPr id="12409" name="TextBox 62">
                  <a:extLst>
                    <a:ext uri="{FF2B5EF4-FFF2-40B4-BE49-F238E27FC236}">
                      <a16:creationId xmlns:a16="http://schemas.microsoft.com/office/drawing/2014/main" id="{9277B249-7887-4D55-A164-06C4FBD84E8E}"/>
                    </a:ext>
                  </a:extLst>
                </p:cNvPr>
                <p:cNvSpPr txBox="1">
                  <a:spLocks noChangeArrowheads="1"/>
                </p:cNvSpPr>
                <p:nvPr/>
              </p:nvSpPr>
              <p:spPr bwMode="auto">
                <a:xfrm>
                  <a:off x="3987792"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40</a:t>
                  </a:r>
                  <a:endParaRPr lang="zh-CN" altLang="en-US" sz="1800">
                    <a:latin typeface="Arial" panose="020B0604020202020204" pitchFamily="34" charset="0"/>
                    <a:ea typeface="黑体" panose="02010609060101010101" pitchFamily="49" charset="-122"/>
                  </a:endParaRPr>
                </a:p>
              </p:txBody>
            </p:sp>
          </p:grpSp>
          <p:grpSp>
            <p:nvGrpSpPr>
              <p:cNvPr id="12405" name="组合 59">
                <a:extLst>
                  <a:ext uri="{FF2B5EF4-FFF2-40B4-BE49-F238E27FC236}">
                    <a16:creationId xmlns:a16="http://schemas.microsoft.com/office/drawing/2014/main" id="{BDEC3C7E-F218-4EA4-AF71-D4CEB21FCDEB}"/>
                  </a:ext>
                </a:extLst>
              </p:cNvPr>
              <p:cNvGrpSpPr>
                <a:grpSpLocks/>
              </p:cNvGrpSpPr>
              <p:nvPr/>
            </p:nvGrpSpPr>
            <p:grpSpPr bwMode="auto">
              <a:xfrm>
                <a:off x="3120244" y="4833155"/>
                <a:ext cx="876300" cy="369887"/>
                <a:chOff x="3549637" y="2954331"/>
                <a:chExt cx="876310" cy="369332"/>
              </a:xfrm>
            </p:grpSpPr>
            <p:sp>
              <p:nvSpPr>
                <p:cNvPr id="12406" name="TextBox 61">
                  <a:extLst>
                    <a:ext uri="{FF2B5EF4-FFF2-40B4-BE49-F238E27FC236}">
                      <a16:creationId xmlns:a16="http://schemas.microsoft.com/office/drawing/2014/main" id="{8192A1FF-28B5-471D-96E5-36F7FA989DA1}"/>
                    </a:ext>
                  </a:extLst>
                </p:cNvPr>
                <p:cNvSpPr txBox="1">
                  <a:spLocks noChangeArrowheads="1"/>
                </p:cNvSpPr>
                <p:nvPr/>
              </p:nvSpPr>
              <p:spPr bwMode="auto">
                <a:xfrm>
                  <a:off x="3549637"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50</a:t>
                  </a:r>
                  <a:endParaRPr lang="zh-CN" altLang="en-US" sz="1800">
                    <a:latin typeface="Arial" panose="020B0604020202020204" pitchFamily="34" charset="0"/>
                    <a:ea typeface="黑体" panose="02010609060101010101" pitchFamily="49" charset="-122"/>
                  </a:endParaRPr>
                </a:p>
              </p:txBody>
            </p:sp>
            <p:sp>
              <p:nvSpPr>
                <p:cNvPr id="12407" name="TextBox 62">
                  <a:extLst>
                    <a:ext uri="{FF2B5EF4-FFF2-40B4-BE49-F238E27FC236}">
                      <a16:creationId xmlns:a16="http://schemas.microsoft.com/office/drawing/2014/main" id="{82F9EF16-4680-42E0-8667-03D1F7AC1827}"/>
                    </a:ext>
                  </a:extLst>
                </p:cNvPr>
                <p:cNvSpPr txBox="1">
                  <a:spLocks noChangeArrowheads="1"/>
                </p:cNvSpPr>
                <p:nvPr/>
              </p:nvSpPr>
              <p:spPr bwMode="auto">
                <a:xfrm>
                  <a:off x="3987792"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60</a:t>
                  </a:r>
                  <a:endParaRPr lang="zh-CN" altLang="en-US" sz="1800">
                    <a:latin typeface="Arial" panose="020B0604020202020204" pitchFamily="34" charset="0"/>
                    <a:ea typeface="黑体" panose="02010609060101010101" pitchFamily="49" charset="-122"/>
                  </a:endParaRPr>
                </a:p>
              </p:txBody>
            </p:sp>
          </p:grpSp>
        </p:grpSp>
        <p:grpSp>
          <p:nvGrpSpPr>
            <p:cNvPr id="12393" name="组合 46">
              <a:extLst>
                <a:ext uri="{FF2B5EF4-FFF2-40B4-BE49-F238E27FC236}">
                  <a16:creationId xmlns:a16="http://schemas.microsoft.com/office/drawing/2014/main" id="{654B6583-D97A-46A1-BAB8-EEA1484168C1}"/>
                </a:ext>
              </a:extLst>
            </p:cNvPr>
            <p:cNvGrpSpPr>
              <a:grpSpLocks/>
            </p:cNvGrpSpPr>
            <p:nvPr/>
          </p:nvGrpSpPr>
          <p:grpSpPr bwMode="auto">
            <a:xfrm>
              <a:off x="6232710" y="1330681"/>
              <a:ext cx="2628900" cy="369888"/>
              <a:chOff x="1367644" y="4833155"/>
              <a:chExt cx="2628900" cy="369888"/>
            </a:xfrm>
          </p:grpSpPr>
          <p:grpSp>
            <p:nvGrpSpPr>
              <p:cNvPr id="12394" name="组合 59">
                <a:extLst>
                  <a:ext uri="{FF2B5EF4-FFF2-40B4-BE49-F238E27FC236}">
                    <a16:creationId xmlns:a16="http://schemas.microsoft.com/office/drawing/2014/main" id="{55932372-0555-4648-919B-55BA41CD6198}"/>
                  </a:ext>
                </a:extLst>
              </p:cNvPr>
              <p:cNvGrpSpPr>
                <a:grpSpLocks/>
              </p:cNvGrpSpPr>
              <p:nvPr/>
            </p:nvGrpSpPr>
            <p:grpSpPr bwMode="auto">
              <a:xfrm>
                <a:off x="1367644" y="4833156"/>
                <a:ext cx="876300" cy="369887"/>
                <a:chOff x="3549637" y="2954331"/>
                <a:chExt cx="876310" cy="369332"/>
              </a:xfrm>
            </p:grpSpPr>
            <p:sp>
              <p:nvSpPr>
                <p:cNvPr id="12401" name="TextBox 61">
                  <a:extLst>
                    <a:ext uri="{FF2B5EF4-FFF2-40B4-BE49-F238E27FC236}">
                      <a16:creationId xmlns:a16="http://schemas.microsoft.com/office/drawing/2014/main" id="{F1ECF061-66D3-49F3-AF63-E2F2BEA1FDF7}"/>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0</a:t>
                  </a:r>
                  <a:endParaRPr lang="zh-CN" altLang="en-US" sz="1400">
                    <a:latin typeface="Arial" panose="020B0604020202020204" pitchFamily="34" charset="0"/>
                    <a:ea typeface="黑体" panose="02010609060101010101" pitchFamily="49" charset="-122"/>
                  </a:endParaRPr>
                </a:p>
              </p:txBody>
            </p:sp>
            <p:sp>
              <p:nvSpPr>
                <p:cNvPr id="12402" name="TextBox 62">
                  <a:extLst>
                    <a:ext uri="{FF2B5EF4-FFF2-40B4-BE49-F238E27FC236}">
                      <a16:creationId xmlns:a16="http://schemas.microsoft.com/office/drawing/2014/main" id="{D0847BFB-C957-4F98-A40C-F6903A58AE17}"/>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1</a:t>
                  </a:r>
                  <a:endParaRPr lang="zh-CN" altLang="en-US" sz="1400">
                    <a:latin typeface="Arial" panose="020B0604020202020204" pitchFamily="34" charset="0"/>
                    <a:ea typeface="黑体" panose="02010609060101010101" pitchFamily="49" charset="-122"/>
                  </a:endParaRPr>
                </a:p>
              </p:txBody>
            </p:sp>
          </p:grpSp>
          <p:grpSp>
            <p:nvGrpSpPr>
              <p:cNvPr id="12395" name="组合 59">
                <a:extLst>
                  <a:ext uri="{FF2B5EF4-FFF2-40B4-BE49-F238E27FC236}">
                    <a16:creationId xmlns:a16="http://schemas.microsoft.com/office/drawing/2014/main" id="{DFBD6664-AF61-433B-AAA3-B710D5042E40}"/>
                  </a:ext>
                </a:extLst>
              </p:cNvPr>
              <p:cNvGrpSpPr>
                <a:grpSpLocks/>
              </p:cNvGrpSpPr>
              <p:nvPr/>
            </p:nvGrpSpPr>
            <p:grpSpPr bwMode="auto">
              <a:xfrm>
                <a:off x="2243944" y="4833156"/>
                <a:ext cx="876300" cy="369887"/>
                <a:chOff x="3549637" y="2954331"/>
                <a:chExt cx="876310" cy="369332"/>
              </a:xfrm>
            </p:grpSpPr>
            <p:sp>
              <p:nvSpPr>
                <p:cNvPr id="12399" name="TextBox 61">
                  <a:extLst>
                    <a:ext uri="{FF2B5EF4-FFF2-40B4-BE49-F238E27FC236}">
                      <a16:creationId xmlns:a16="http://schemas.microsoft.com/office/drawing/2014/main" id="{5E5DBAA2-76EF-4010-9BBA-0C7B3CA2D6F6}"/>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2</a:t>
                  </a:r>
                  <a:endParaRPr lang="zh-CN" altLang="en-US" sz="1400">
                    <a:latin typeface="Arial" panose="020B0604020202020204" pitchFamily="34" charset="0"/>
                    <a:ea typeface="黑体" panose="02010609060101010101" pitchFamily="49" charset="-122"/>
                  </a:endParaRPr>
                </a:p>
              </p:txBody>
            </p:sp>
            <p:sp>
              <p:nvSpPr>
                <p:cNvPr id="12400" name="TextBox 62">
                  <a:extLst>
                    <a:ext uri="{FF2B5EF4-FFF2-40B4-BE49-F238E27FC236}">
                      <a16:creationId xmlns:a16="http://schemas.microsoft.com/office/drawing/2014/main" id="{AF5C5A1D-C654-4D30-B0A5-E9079C0EE9BC}"/>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3</a:t>
                  </a:r>
                  <a:endParaRPr lang="zh-CN" altLang="en-US" sz="1400">
                    <a:latin typeface="Arial" panose="020B0604020202020204" pitchFamily="34" charset="0"/>
                    <a:ea typeface="黑体" panose="02010609060101010101" pitchFamily="49" charset="-122"/>
                  </a:endParaRPr>
                </a:p>
              </p:txBody>
            </p:sp>
          </p:grpSp>
          <p:grpSp>
            <p:nvGrpSpPr>
              <p:cNvPr id="12396" name="组合 59">
                <a:extLst>
                  <a:ext uri="{FF2B5EF4-FFF2-40B4-BE49-F238E27FC236}">
                    <a16:creationId xmlns:a16="http://schemas.microsoft.com/office/drawing/2014/main" id="{A928D3D4-79A7-4F03-B6EF-91BFAAB1C6BC}"/>
                  </a:ext>
                </a:extLst>
              </p:cNvPr>
              <p:cNvGrpSpPr>
                <a:grpSpLocks/>
              </p:cNvGrpSpPr>
              <p:nvPr/>
            </p:nvGrpSpPr>
            <p:grpSpPr bwMode="auto">
              <a:xfrm>
                <a:off x="3120244" y="4833155"/>
                <a:ext cx="876300" cy="369887"/>
                <a:chOff x="3549637" y="2954331"/>
                <a:chExt cx="876310" cy="369332"/>
              </a:xfrm>
            </p:grpSpPr>
            <p:sp>
              <p:nvSpPr>
                <p:cNvPr id="12397" name="TextBox 61">
                  <a:extLst>
                    <a:ext uri="{FF2B5EF4-FFF2-40B4-BE49-F238E27FC236}">
                      <a16:creationId xmlns:a16="http://schemas.microsoft.com/office/drawing/2014/main" id="{63C66939-97DB-48CC-A5A2-0817EE3CE4C0}"/>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4</a:t>
                  </a:r>
                  <a:endParaRPr lang="zh-CN" altLang="en-US" sz="1400">
                    <a:latin typeface="Arial" panose="020B0604020202020204" pitchFamily="34" charset="0"/>
                    <a:ea typeface="黑体" panose="02010609060101010101" pitchFamily="49" charset="-122"/>
                  </a:endParaRPr>
                </a:p>
              </p:txBody>
            </p:sp>
            <p:sp>
              <p:nvSpPr>
                <p:cNvPr id="12398" name="TextBox 62">
                  <a:extLst>
                    <a:ext uri="{FF2B5EF4-FFF2-40B4-BE49-F238E27FC236}">
                      <a16:creationId xmlns:a16="http://schemas.microsoft.com/office/drawing/2014/main" id="{0261A8CB-6210-4A52-86A1-9B2D0EAFBECF}"/>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5</a:t>
                  </a:r>
                  <a:endParaRPr lang="zh-CN" altLang="en-US" sz="1400">
                    <a:latin typeface="Arial" panose="020B0604020202020204" pitchFamily="34" charset="0"/>
                    <a:ea typeface="黑体" panose="02010609060101010101" pitchFamily="49" charset="-122"/>
                  </a:endParaRPr>
                </a:p>
              </p:txBody>
            </p:sp>
          </p:grpSp>
        </p:grpSp>
      </p:grpSp>
      <p:grpSp>
        <p:nvGrpSpPr>
          <p:cNvPr id="16" name="组合 56">
            <a:extLst>
              <a:ext uri="{FF2B5EF4-FFF2-40B4-BE49-F238E27FC236}">
                <a16:creationId xmlns:a16="http://schemas.microsoft.com/office/drawing/2014/main" id="{479D881A-D1FE-4806-B5B5-E56D8806D22D}"/>
              </a:ext>
            </a:extLst>
          </p:cNvPr>
          <p:cNvGrpSpPr>
            <a:grpSpLocks/>
          </p:cNvGrpSpPr>
          <p:nvPr/>
        </p:nvGrpSpPr>
        <p:grpSpPr bwMode="auto">
          <a:xfrm>
            <a:off x="5853113" y="3824288"/>
            <a:ext cx="482600" cy="587375"/>
            <a:chOff x="1661739" y="5002243"/>
            <a:chExt cx="482824" cy="586997"/>
          </a:xfrm>
        </p:grpSpPr>
        <p:sp>
          <p:nvSpPr>
            <p:cNvPr id="12390" name="TextBox 57">
              <a:extLst>
                <a:ext uri="{FF2B5EF4-FFF2-40B4-BE49-F238E27FC236}">
                  <a16:creationId xmlns:a16="http://schemas.microsoft.com/office/drawing/2014/main" id="{9D06A0E6-9D88-47B4-A2E1-77551753338E}"/>
                </a:ext>
              </a:extLst>
            </p:cNvPr>
            <p:cNvSpPr txBox="1">
              <a:spLocks noChangeArrowheads="1"/>
            </p:cNvSpPr>
            <p:nvPr/>
          </p:nvSpPr>
          <p:spPr bwMode="auto">
            <a:xfrm>
              <a:off x="1661739" y="5281463"/>
              <a:ext cx="4828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low</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59" name="直接箭头连接符 58">
              <a:extLst>
                <a:ext uri="{FF2B5EF4-FFF2-40B4-BE49-F238E27FC236}">
                  <a16:creationId xmlns:a16="http://schemas.microsoft.com/office/drawing/2014/main" id="{BA03B9D8-CC35-46F7-909A-B03C8AEA3A58}"/>
                </a:ext>
              </a:extLst>
            </p:cNvPr>
            <p:cNvCxnSpPr/>
            <p:nvPr/>
          </p:nvCxnSpPr>
          <p:spPr bwMode="auto">
            <a:xfrm flipV="1">
              <a:off x="1903151" y="5002243"/>
              <a:ext cx="241412" cy="334746"/>
            </a:xfrm>
            <a:prstGeom prst="straightConnector1">
              <a:avLst/>
            </a:prstGeom>
            <a:ln w="19050">
              <a:solidFill>
                <a:srgbClr val="000099"/>
              </a:solidFill>
              <a:tailEnd type="arrow"/>
            </a:ln>
          </p:spPr>
          <p:style>
            <a:lnRef idx="1">
              <a:schemeClr val="accent1"/>
            </a:lnRef>
            <a:fillRef idx="0">
              <a:schemeClr val="accent1"/>
            </a:fillRef>
            <a:effectRef idx="0">
              <a:schemeClr val="accent1"/>
            </a:effectRef>
            <a:fontRef idx="minor">
              <a:schemeClr val="tx1"/>
            </a:fontRef>
          </p:style>
        </p:cxnSp>
      </p:grpSp>
      <p:grpSp>
        <p:nvGrpSpPr>
          <p:cNvPr id="18" name="组合 59">
            <a:extLst>
              <a:ext uri="{FF2B5EF4-FFF2-40B4-BE49-F238E27FC236}">
                <a16:creationId xmlns:a16="http://schemas.microsoft.com/office/drawing/2014/main" id="{1B4BF1C7-A42C-4D02-ACF1-658012B89B19}"/>
              </a:ext>
            </a:extLst>
          </p:cNvPr>
          <p:cNvGrpSpPr>
            <a:grpSpLocks/>
          </p:cNvGrpSpPr>
          <p:nvPr/>
        </p:nvGrpSpPr>
        <p:grpSpPr bwMode="auto">
          <a:xfrm>
            <a:off x="6227763" y="3824288"/>
            <a:ext cx="504825" cy="612775"/>
            <a:chOff x="2858455" y="4977173"/>
            <a:chExt cx="503664" cy="612067"/>
          </a:xfrm>
        </p:grpSpPr>
        <p:sp>
          <p:nvSpPr>
            <p:cNvPr id="12388" name="TextBox 60">
              <a:extLst>
                <a:ext uri="{FF2B5EF4-FFF2-40B4-BE49-F238E27FC236}">
                  <a16:creationId xmlns:a16="http://schemas.microsoft.com/office/drawing/2014/main" id="{698915DA-A0AF-4F84-B75A-48F0C1D976A6}"/>
                </a:ext>
              </a:extLst>
            </p:cNvPr>
            <p:cNvSpPr txBox="1">
              <a:spLocks noChangeArrowheads="1"/>
            </p:cNvSpPr>
            <p:nvPr/>
          </p:nvSpPr>
          <p:spPr bwMode="auto">
            <a:xfrm>
              <a:off x="2858455" y="5281463"/>
              <a:ext cx="5036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mid</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62" name="直接箭头连接符 61">
              <a:extLst>
                <a:ext uri="{FF2B5EF4-FFF2-40B4-BE49-F238E27FC236}">
                  <a16:creationId xmlns:a16="http://schemas.microsoft.com/office/drawing/2014/main" id="{705F08DA-1EE8-4DF7-8F6E-31A4BE17CB78}"/>
                </a:ext>
              </a:extLst>
            </p:cNvPr>
            <p:cNvCxnSpPr/>
            <p:nvPr/>
          </p:nvCxnSpPr>
          <p:spPr bwMode="auto">
            <a:xfrm flipV="1">
              <a:off x="3077026" y="4977173"/>
              <a:ext cx="0" cy="359946"/>
            </a:xfrm>
            <a:prstGeom prst="straightConnector1">
              <a:avLst/>
            </a:prstGeom>
            <a:ln w="19050">
              <a:solidFill>
                <a:srgbClr val="000099"/>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组合 62">
            <a:extLst>
              <a:ext uri="{FF2B5EF4-FFF2-40B4-BE49-F238E27FC236}">
                <a16:creationId xmlns:a16="http://schemas.microsoft.com/office/drawing/2014/main" id="{CAD9D689-F209-439F-B6DC-0675A924EF8D}"/>
              </a:ext>
            </a:extLst>
          </p:cNvPr>
          <p:cNvGrpSpPr>
            <a:grpSpLocks/>
          </p:cNvGrpSpPr>
          <p:nvPr/>
        </p:nvGrpSpPr>
        <p:grpSpPr bwMode="auto">
          <a:xfrm>
            <a:off x="6638925" y="3824288"/>
            <a:ext cx="561975" cy="612775"/>
            <a:chOff x="3953830" y="4977173"/>
            <a:chExt cx="561372" cy="612067"/>
          </a:xfrm>
        </p:grpSpPr>
        <p:sp>
          <p:nvSpPr>
            <p:cNvPr id="12386" name="TextBox 63">
              <a:extLst>
                <a:ext uri="{FF2B5EF4-FFF2-40B4-BE49-F238E27FC236}">
                  <a16:creationId xmlns:a16="http://schemas.microsoft.com/office/drawing/2014/main" id="{A2323D7E-FD29-4866-8E46-096AABE98150}"/>
                </a:ext>
              </a:extLst>
            </p:cNvPr>
            <p:cNvSpPr txBox="1">
              <a:spLocks noChangeArrowheads="1"/>
            </p:cNvSpPr>
            <p:nvPr/>
          </p:nvSpPr>
          <p:spPr bwMode="auto">
            <a:xfrm>
              <a:off x="3953830" y="5281463"/>
              <a:ext cx="5613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high</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65" name="直接箭头连接符 64">
              <a:extLst>
                <a:ext uri="{FF2B5EF4-FFF2-40B4-BE49-F238E27FC236}">
                  <a16:creationId xmlns:a16="http://schemas.microsoft.com/office/drawing/2014/main" id="{ACE2161D-B08A-4B42-8E32-7E81D70E869E}"/>
                </a:ext>
              </a:extLst>
            </p:cNvPr>
            <p:cNvCxnSpPr/>
            <p:nvPr/>
          </p:nvCxnSpPr>
          <p:spPr bwMode="auto">
            <a:xfrm flipV="1">
              <a:off x="4217072" y="4977173"/>
              <a:ext cx="0" cy="359946"/>
            </a:xfrm>
            <a:prstGeom prst="straightConnector1">
              <a:avLst/>
            </a:prstGeom>
            <a:ln w="19050">
              <a:solidFill>
                <a:srgbClr val="000099"/>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组合 10">
            <a:extLst>
              <a:ext uri="{FF2B5EF4-FFF2-40B4-BE49-F238E27FC236}">
                <a16:creationId xmlns:a16="http://schemas.microsoft.com/office/drawing/2014/main" id="{26C3D5D0-0DC7-484A-8E47-F8E87CD32D83}"/>
              </a:ext>
            </a:extLst>
          </p:cNvPr>
          <p:cNvGrpSpPr>
            <a:grpSpLocks/>
          </p:cNvGrpSpPr>
          <p:nvPr/>
        </p:nvGrpSpPr>
        <p:grpSpPr bwMode="auto">
          <a:xfrm>
            <a:off x="6218238" y="3141663"/>
            <a:ext cx="2628900" cy="655637"/>
            <a:chOff x="6217938" y="3140968"/>
            <a:chExt cx="2629508" cy="656526"/>
          </a:xfrm>
        </p:grpSpPr>
        <p:grpSp>
          <p:nvGrpSpPr>
            <p:cNvPr id="12366" name="组合 66">
              <a:extLst>
                <a:ext uri="{FF2B5EF4-FFF2-40B4-BE49-F238E27FC236}">
                  <a16:creationId xmlns:a16="http://schemas.microsoft.com/office/drawing/2014/main" id="{BAE7B9C6-FB17-49F2-B3EF-C12FCB5709FC}"/>
                </a:ext>
              </a:extLst>
            </p:cNvPr>
            <p:cNvGrpSpPr>
              <a:grpSpLocks/>
            </p:cNvGrpSpPr>
            <p:nvPr/>
          </p:nvGrpSpPr>
          <p:grpSpPr bwMode="auto">
            <a:xfrm>
              <a:off x="6217938" y="3427606"/>
              <a:ext cx="2628900" cy="369888"/>
              <a:chOff x="1367644" y="4833155"/>
              <a:chExt cx="2628900" cy="369888"/>
            </a:xfrm>
          </p:grpSpPr>
          <p:grpSp>
            <p:nvGrpSpPr>
              <p:cNvPr id="12377" name="组合 59">
                <a:extLst>
                  <a:ext uri="{FF2B5EF4-FFF2-40B4-BE49-F238E27FC236}">
                    <a16:creationId xmlns:a16="http://schemas.microsoft.com/office/drawing/2014/main" id="{7317BE41-3B09-4A2F-89B3-42F8C4BE2AAF}"/>
                  </a:ext>
                </a:extLst>
              </p:cNvPr>
              <p:cNvGrpSpPr>
                <a:grpSpLocks/>
              </p:cNvGrpSpPr>
              <p:nvPr/>
            </p:nvGrpSpPr>
            <p:grpSpPr bwMode="auto">
              <a:xfrm>
                <a:off x="1367644" y="4833156"/>
                <a:ext cx="876300" cy="369887"/>
                <a:chOff x="3549637" y="2954331"/>
                <a:chExt cx="876310" cy="369332"/>
              </a:xfrm>
            </p:grpSpPr>
            <p:sp>
              <p:nvSpPr>
                <p:cNvPr id="12384" name="TextBox 61">
                  <a:extLst>
                    <a:ext uri="{FF2B5EF4-FFF2-40B4-BE49-F238E27FC236}">
                      <a16:creationId xmlns:a16="http://schemas.microsoft.com/office/drawing/2014/main" id="{4BF494B1-78FD-4985-90B6-9BDCE11F2700}"/>
                    </a:ext>
                  </a:extLst>
                </p:cNvPr>
                <p:cNvSpPr txBox="1">
                  <a:spLocks noChangeArrowheads="1"/>
                </p:cNvSpPr>
                <p:nvPr/>
              </p:nvSpPr>
              <p:spPr bwMode="auto">
                <a:xfrm>
                  <a:off x="3549637"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10</a:t>
                  </a:r>
                  <a:endParaRPr lang="zh-CN" altLang="en-US" sz="1800">
                    <a:latin typeface="Arial" panose="020B0604020202020204" pitchFamily="34" charset="0"/>
                    <a:ea typeface="黑体" panose="02010609060101010101" pitchFamily="49" charset="-122"/>
                  </a:endParaRPr>
                </a:p>
              </p:txBody>
            </p:sp>
            <p:sp>
              <p:nvSpPr>
                <p:cNvPr id="12385" name="TextBox 62">
                  <a:extLst>
                    <a:ext uri="{FF2B5EF4-FFF2-40B4-BE49-F238E27FC236}">
                      <a16:creationId xmlns:a16="http://schemas.microsoft.com/office/drawing/2014/main" id="{9C56A14F-DD65-4CD8-9CB9-1C8830090125}"/>
                    </a:ext>
                  </a:extLst>
                </p:cNvPr>
                <p:cNvSpPr txBox="1">
                  <a:spLocks noChangeArrowheads="1"/>
                </p:cNvSpPr>
                <p:nvPr/>
              </p:nvSpPr>
              <p:spPr bwMode="auto">
                <a:xfrm>
                  <a:off x="3987792"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20</a:t>
                  </a:r>
                  <a:endParaRPr lang="zh-CN" altLang="en-US" sz="1800">
                    <a:latin typeface="Arial" panose="020B0604020202020204" pitchFamily="34" charset="0"/>
                    <a:ea typeface="黑体" panose="02010609060101010101" pitchFamily="49" charset="-122"/>
                  </a:endParaRPr>
                </a:p>
              </p:txBody>
            </p:sp>
          </p:grpSp>
          <p:grpSp>
            <p:nvGrpSpPr>
              <p:cNvPr id="12378" name="组合 59">
                <a:extLst>
                  <a:ext uri="{FF2B5EF4-FFF2-40B4-BE49-F238E27FC236}">
                    <a16:creationId xmlns:a16="http://schemas.microsoft.com/office/drawing/2014/main" id="{F12EDA07-1E99-410A-B780-D1AD793C91B3}"/>
                  </a:ext>
                </a:extLst>
              </p:cNvPr>
              <p:cNvGrpSpPr>
                <a:grpSpLocks/>
              </p:cNvGrpSpPr>
              <p:nvPr/>
            </p:nvGrpSpPr>
            <p:grpSpPr bwMode="auto">
              <a:xfrm>
                <a:off x="2243944" y="4833156"/>
                <a:ext cx="876300" cy="369887"/>
                <a:chOff x="3549637" y="2954331"/>
                <a:chExt cx="876310" cy="369332"/>
              </a:xfrm>
            </p:grpSpPr>
            <p:sp>
              <p:nvSpPr>
                <p:cNvPr id="12382" name="TextBox 61">
                  <a:extLst>
                    <a:ext uri="{FF2B5EF4-FFF2-40B4-BE49-F238E27FC236}">
                      <a16:creationId xmlns:a16="http://schemas.microsoft.com/office/drawing/2014/main" id="{3187CA81-3ADF-4D02-AD65-0A947AC18933}"/>
                    </a:ext>
                  </a:extLst>
                </p:cNvPr>
                <p:cNvSpPr txBox="1">
                  <a:spLocks noChangeArrowheads="1"/>
                </p:cNvSpPr>
                <p:nvPr/>
              </p:nvSpPr>
              <p:spPr bwMode="auto">
                <a:xfrm>
                  <a:off x="3549637"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30</a:t>
                  </a:r>
                  <a:endParaRPr lang="zh-CN" altLang="en-US" sz="1800">
                    <a:latin typeface="Arial" panose="020B0604020202020204" pitchFamily="34" charset="0"/>
                    <a:ea typeface="黑体" panose="02010609060101010101" pitchFamily="49" charset="-122"/>
                  </a:endParaRPr>
                </a:p>
              </p:txBody>
            </p:sp>
            <p:sp>
              <p:nvSpPr>
                <p:cNvPr id="12383" name="TextBox 62">
                  <a:extLst>
                    <a:ext uri="{FF2B5EF4-FFF2-40B4-BE49-F238E27FC236}">
                      <a16:creationId xmlns:a16="http://schemas.microsoft.com/office/drawing/2014/main" id="{8F2D7F72-F346-4FAF-BDBC-9B939F9082BE}"/>
                    </a:ext>
                  </a:extLst>
                </p:cNvPr>
                <p:cNvSpPr txBox="1">
                  <a:spLocks noChangeArrowheads="1"/>
                </p:cNvSpPr>
                <p:nvPr/>
              </p:nvSpPr>
              <p:spPr bwMode="auto">
                <a:xfrm>
                  <a:off x="3987792"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40</a:t>
                  </a:r>
                  <a:endParaRPr lang="zh-CN" altLang="en-US" sz="1800">
                    <a:latin typeface="Arial" panose="020B0604020202020204" pitchFamily="34" charset="0"/>
                    <a:ea typeface="黑体" panose="02010609060101010101" pitchFamily="49" charset="-122"/>
                  </a:endParaRPr>
                </a:p>
              </p:txBody>
            </p:sp>
          </p:grpSp>
          <p:grpSp>
            <p:nvGrpSpPr>
              <p:cNvPr id="12379" name="组合 59">
                <a:extLst>
                  <a:ext uri="{FF2B5EF4-FFF2-40B4-BE49-F238E27FC236}">
                    <a16:creationId xmlns:a16="http://schemas.microsoft.com/office/drawing/2014/main" id="{AE0FCEF4-A7A9-4631-9054-71880C130441}"/>
                  </a:ext>
                </a:extLst>
              </p:cNvPr>
              <p:cNvGrpSpPr>
                <a:grpSpLocks/>
              </p:cNvGrpSpPr>
              <p:nvPr/>
            </p:nvGrpSpPr>
            <p:grpSpPr bwMode="auto">
              <a:xfrm>
                <a:off x="3120244" y="4833155"/>
                <a:ext cx="876300" cy="369887"/>
                <a:chOff x="3549637" y="2954331"/>
                <a:chExt cx="876310" cy="369332"/>
              </a:xfrm>
            </p:grpSpPr>
            <p:sp>
              <p:nvSpPr>
                <p:cNvPr id="12380" name="TextBox 61">
                  <a:extLst>
                    <a:ext uri="{FF2B5EF4-FFF2-40B4-BE49-F238E27FC236}">
                      <a16:creationId xmlns:a16="http://schemas.microsoft.com/office/drawing/2014/main" id="{04149D9C-CF3B-447D-9AAF-D4A75AFB77C9}"/>
                    </a:ext>
                  </a:extLst>
                </p:cNvPr>
                <p:cNvSpPr txBox="1">
                  <a:spLocks noChangeArrowheads="1"/>
                </p:cNvSpPr>
                <p:nvPr/>
              </p:nvSpPr>
              <p:spPr bwMode="auto">
                <a:xfrm>
                  <a:off x="3549637"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50</a:t>
                  </a:r>
                  <a:endParaRPr lang="zh-CN" altLang="en-US" sz="1800">
                    <a:latin typeface="Arial" panose="020B0604020202020204" pitchFamily="34" charset="0"/>
                    <a:ea typeface="黑体" panose="02010609060101010101" pitchFamily="49" charset="-122"/>
                  </a:endParaRPr>
                </a:p>
              </p:txBody>
            </p:sp>
            <p:sp>
              <p:nvSpPr>
                <p:cNvPr id="12381" name="TextBox 62">
                  <a:extLst>
                    <a:ext uri="{FF2B5EF4-FFF2-40B4-BE49-F238E27FC236}">
                      <a16:creationId xmlns:a16="http://schemas.microsoft.com/office/drawing/2014/main" id="{C4941EFA-E22E-4CBA-BB80-17C9C93AF98B}"/>
                    </a:ext>
                  </a:extLst>
                </p:cNvPr>
                <p:cNvSpPr txBox="1">
                  <a:spLocks noChangeArrowheads="1"/>
                </p:cNvSpPr>
                <p:nvPr/>
              </p:nvSpPr>
              <p:spPr bwMode="auto">
                <a:xfrm>
                  <a:off x="3987792"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60</a:t>
                  </a:r>
                  <a:endParaRPr lang="zh-CN" altLang="en-US" sz="1800">
                    <a:latin typeface="Arial" panose="020B0604020202020204" pitchFamily="34" charset="0"/>
                    <a:ea typeface="黑体" panose="02010609060101010101" pitchFamily="49" charset="-122"/>
                  </a:endParaRPr>
                </a:p>
              </p:txBody>
            </p:sp>
          </p:grpSp>
        </p:grpSp>
        <p:grpSp>
          <p:nvGrpSpPr>
            <p:cNvPr id="12367" name="组合 67">
              <a:extLst>
                <a:ext uri="{FF2B5EF4-FFF2-40B4-BE49-F238E27FC236}">
                  <a16:creationId xmlns:a16="http://schemas.microsoft.com/office/drawing/2014/main" id="{980050C5-0232-45AF-82BE-2C9C8169484D}"/>
                </a:ext>
              </a:extLst>
            </p:cNvPr>
            <p:cNvGrpSpPr>
              <a:grpSpLocks/>
            </p:cNvGrpSpPr>
            <p:nvPr/>
          </p:nvGrpSpPr>
          <p:grpSpPr bwMode="auto">
            <a:xfrm>
              <a:off x="6218546" y="3140968"/>
              <a:ext cx="2628900" cy="369888"/>
              <a:chOff x="1367644" y="4833155"/>
              <a:chExt cx="2628900" cy="369888"/>
            </a:xfrm>
          </p:grpSpPr>
          <p:grpSp>
            <p:nvGrpSpPr>
              <p:cNvPr id="12368" name="组合 59">
                <a:extLst>
                  <a:ext uri="{FF2B5EF4-FFF2-40B4-BE49-F238E27FC236}">
                    <a16:creationId xmlns:a16="http://schemas.microsoft.com/office/drawing/2014/main" id="{8566B27F-CB5D-477F-9C11-3A12B9DC3648}"/>
                  </a:ext>
                </a:extLst>
              </p:cNvPr>
              <p:cNvGrpSpPr>
                <a:grpSpLocks/>
              </p:cNvGrpSpPr>
              <p:nvPr/>
            </p:nvGrpSpPr>
            <p:grpSpPr bwMode="auto">
              <a:xfrm>
                <a:off x="1367644" y="4833156"/>
                <a:ext cx="876300" cy="369887"/>
                <a:chOff x="3549637" y="2954331"/>
                <a:chExt cx="876310" cy="369332"/>
              </a:xfrm>
            </p:grpSpPr>
            <p:sp>
              <p:nvSpPr>
                <p:cNvPr id="12375" name="TextBox 61">
                  <a:extLst>
                    <a:ext uri="{FF2B5EF4-FFF2-40B4-BE49-F238E27FC236}">
                      <a16:creationId xmlns:a16="http://schemas.microsoft.com/office/drawing/2014/main" id="{003DC7D7-526A-4844-8495-1339857101F1}"/>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0</a:t>
                  </a:r>
                  <a:endParaRPr lang="zh-CN" altLang="en-US" sz="1400">
                    <a:latin typeface="Arial" panose="020B0604020202020204" pitchFamily="34" charset="0"/>
                    <a:ea typeface="黑体" panose="02010609060101010101" pitchFamily="49" charset="-122"/>
                  </a:endParaRPr>
                </a:p>
              </p:txBody>
            </p:sp>
            <p:sp>
              <p:nvSpPr>
                <p:cNvPr id="12376" name="TextBox 62">
                  <a:extLst>
                    <a:ext uri="{FF2B5EF4-FFF2-40B4-BE49-F238E27FC236}">
                      <a16:creationId xmlns:a16="http://schemas.microsoft.com/office/drawing/2014/main" id="{0F61A9A2-3F4A-44F3-9ED9-9C9DE7A09DDB}"/>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1</a:t>
                  </a:r>
                  <a:endParaRPr lang="zh-CN" altLang="en-US" sz="1400">
                    <a:latin typeface="Arial" panose="020B0604020202020204" pitchFamily="34" charset="0"/>
                    <a:ea typeface="黑体" panose="02010609060101010101" pitchFamily="49" charset="-122"/>
                  </a:endParaRPr>
                </a:p>
              </p:txBody>
            </p:sp>
          </p:grpSp>
          <p:grpSp>
            <p:nvGrpSpPr>
              <p:cNvPr id="12369" name="组合 59">
                <a:extLst>
                  <a:ext uri="{FF2B5EF4-FFF2-40B4-BE49-F238E27FC236}">
                    <a16:creationId xmlns:a16="http://schemas.microsoft.com/office/drawing/2014/main" id="{DA0B6FE6-DE79-4FDE-AE3D-A3C25E09CCAE}"/>
                  </a:ext>
                </a:extLst>
              </p:cNvPr>
              <p:cNvGrpSpPr>
                <a:grpSpLocks/>
              </p:cNvGrpSpPr>
              <p:nvPr/>
            </p:nvGrpSpPr>
            <p:grpSpPr bwMode="auto">
              <a:xfrm>
                <a:off x="2243944" y="4833156"/>
                <a:ext cx="876300" cy="369887"/>
                <a:chOff x="3549637" y="2954331"/>
                <a:chExt cx="876310" cy="369332"/>
              </a:xfrm>
            </p:grpSpPr>
            <p:sp>
              <p:nvSpPr>
                <p:cNvPr id="12373" name="TextBox 61">
                  <a:extLst>
                    <a:ext uri="{FF2B5EF4-FFF2-40B4-BE49-F238E27FC236}">
                      <a16:creationId xmlns:a16="http://schemas.microsoft.com/office/drawing/2014/main" id="{EB29889E-4857-4FED-B563-3394777797BE}"/>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2</a:t>
                  </a:r>
                  <a:endParaRPr lang="zh-CN" altLang="en-US" sz="1400">
                    <a:latin typeface="Arial" panose="020B0604020202020204" pitchFamily="34" charset="0"/>
                    <a:ea typeface="黑体" panose="02010609060101010101" pitchFamily="49" charset="-122"/>
                  </a:endParaRPr>
                </a:p>
              </p:txBody>
            </p:sp>
            <p:sp>
              <p:nvSpPr>
                <p:cNvPr id="12374" name="TextBox 62">
                  <a:extLst>
                    <a:ext uri="{FF2B5EF4-FFF2-40B4-BE49-F238E27FC236}">
                      <a16:creationId xmlns:a16="http://schemas.microsoft.com/office/drawing/2014/main" id="{E36DD867-1C12-4389-A6F4-8680FBD1497E}"/>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3</a:t>
                  </a:r>
                  <a:endParaRPr lang="zh-CN" altLang="en-US" sz="1400">
                    <a:latin typeface="Arial" panose="020B0604020202020204" pitchFamily="34" charset="0"/>
                    <a:ea typeface="黑体" panose="02010609060101010101" pitchFamily="49" charset="-122"/>
                  </a:endParaRPr>
                </a:p>
              </p:txBody>
            </p:sp>
          </p:grpSp>
          <p:grpSp>
            <p:nvGrpSpPr>
              <p:cNvPr id="12370" name="组合 59">
                <a:extLst>
                  <a:ext uri="{FF2B5EF4-FFF2-40B4-BE49-F238E27FC236}">
                    <a16:creationId xmlns:a16="http://schemas.microsoft.com/office/drawing/2014/main" id="{FEA10EDF-9415-4659-BCD8-93FFEA6B9566}"/>
                  </a:ext>
                </a:extLst>
              </p:cNvPr>
              <p:cNvGrpSpPr>
                <a:grpSpLocks/>
              </p:cNvGrpSpPr>
              <p:nvPr/>
            </p:nvGrpSpPr>
            <p:grpSpPr bwMode="auto">
              <a:xfrm>
                <a:off x="3120244" y="4833155"/>
                <a:ext cx="876300" cy="369887"/>
                <a:chOff x="3549637" y="2954331"/>
                <a:chExt cx="876310" cy="369332"/>
              </a:xfrm>
            </p:grpSpPr>
            <p:sp>
              <p:nvSpPr>
                <p:cNvPr id="12371" name="TextBox 61">
                  <a:extLst>
                    <a:ext uri="{FF2B5EF4-FFF2-40B4-BE49-F238E27FC236}">
                      <a16:creationId xmlns:a16="http://schemas.microsoft.com/office/drawing/2014/main" id="{08FEEE6F-E233-4630-8B86-4F97262838F2}"/>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4</a:t>
                  </a:r>
                  <a:endParaRPr lang="zh-CN" altLang="en-US" sz="1400">
                    <a:latin typeface="Arial" panose="020B0604020202020204" pitchFamily="34" charset="0"/>
                    <a:ea typeface="黑体" panose="02010609060101010101" pitchFamily="49" charset="-122"/>
                  </a:endParaRPr>
                </a:p>
              </p:txBody>
            </p:sp>
            <p:sp>
              <p:nvSpPr>
                <p:cNvPr id="12372" name="TextBox 62">
                  <a:extLst>
                    <a:ext uri="{FF2B5EF4-FFF2-40B4-BE49-F238E27FC236}">
                      <a16:creationId xmlns:a16="http://schemas.microsoft.com/office/drawing/2014/main" id="{A66894AD-3D5F-4A89-AC05-944A22E131DC}"/>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5</a:t>
                  </a:r>
                  <a:endParaRPr lang="zh-CN" altLang="en-US" sz="1400">
                    <a:latin typeface="Arial" panose="020B0604020202020204" pitchFamily="34" charset="0"/>
                    <a:ea typeface="黑体" panose="02010609060101010101" pitchFamily="49" charset="-122"/>
                  </a:endParaRPr>
                </a:p>
              </p:txBody>
            </p:sp>
          </p:grpSp>
        </p:grpSp>
      </p:grpSp>
      <p:grpSp>
        <p:nvGrpSpPr>
          <p:cNvPr id="29" name="组合 86">
            <a:extLst>
              <a:ext uri="{FF2B5EF4-FFF2-40B4-BE49-F238E27FC236}">
                <a16:creationId xmlns:a16="http://schemas.microsoft.com/office/drawing/2014/main" id="{0DEC94E6-43F8-4FF1-A3A4-FC4EAE6D1286}"/>
              </a:ext>
            </a:extLst>
          </p:cNvPr>
          <p:cNvGrpSpPr>
            <a:grpSpLocks/>
          </p:cNvGrpSpPr>
          <p:nvPr/>
        </p:nvGrpSpPr>
        <p:grpSpPr bwMode="auto">
          <a:xfrm>
            <a:off x="6264275" y="5661025"/>
            <a:ext cx="482600" cy="587375"/>
            <a:chOff x="1661739" y="5002243"/>
            <a:chExt cx="482824" cy="586997"/>
          </a:xfrm>
        </p:grpSpPr>
        <p:sp>
          <p:nvSpPr>
            <p:cNvPr id="12364" name="TextBox 87">
              <a:extLst>
                <a:ext uri="{FF2B5EF4-FFF2-40B4-BE49-F238E27FC236}">
                  <a16:creationId xmlns:a16="http://schemas.microsoft.com/office/drawing/2014/main" id="{98821DB8-63A2-41E1-B3A4-7A62F6EEA456}"/>
                </a:ext>
              </a:extLst>
            </p:cNvPr>
            <p:cNvSpPr txBox="1">
              <a:spLocks noChangeArrowheads="1"/>
            </p:cNvSpPr>
            <p:nvPr/>
          </p:nvSpPr>
          <p:spPr bwMode="auto">
            <a:xfrm>
              <a:off x="1661739" y="5281463"/>
              <a:ext cx="4828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low</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89" name="直接箭头连接符 88">
              <a:extLst>
                <a:ext uri="{FF2B5EF4-FFF2-40B4-BE49-F238E27FC236}">
                  <a16:creationId xmlns:a16="http://schemas.microsoft.com/office/drawing/2014/main" id="{EA5D0A9C-E043-43C4-B501-E5359AFC8FD3}"/>
                </a:ext>
              </a:extLst>
            </p:cNvPr>
            <p:cNvCxnSpPr/>
            <p:nvPr/>
          </p:nvCxnSpPr>
          <p:spPr bwMode="auto">
            <a:xfrm flipV="1">
              <a:off x="1903151" y="5002243"/>
              <a:ext cx="241412" cy="334747"/>
            </a:xfrm>
            <a:prstGeom prst="straightConnector1">
              <a:avLst/>
            </a:prstGeom>
            <a:ln w="19050">
              <a:solidFill>
                <a:srgbClr val="000099"/>
              </a:solidFill>
              <a:tailEnd type="arrow"/>
            </a:ln>
          </p:spPr>
          <p:style>
            <a:lnRef idx="1">
              <a:schemeClr val="accent1"/>
            </a:lnRef>
            <a:fillRef idx="0">
              <a:schemeClr val="accent1"/>
            </a:fillRef>
            <a:effectRef idx="0">
              <a:schemeClr val="accent1"/>
            </a:effectRef>
            <a:fontRef idx="minor">
              <a:schemeClr val="tx1"/>
            </a:fontRef>
          </p:style>
        </p:cxnSp>
      </p:grpSp>
      <p:grpSp>
        <p:nvGrpSpPr>
          <p:cNvPr id="30" name="组合 89">
            <a:extLst>
              <a:ext uri="{FF2B5EF4-FFF2-40B4-BE49-F238E27FC236}">
                <a16:creationId xmlns:a16="http://schemas.microsoft.com/office/drawing/2014/main" id="{D0F8F45B-F2B6-42F6-91B9-30DB5126497E}"/>
              </a:ext>
            </a:extLst>
          </p:cNvPr>
          <p:cNvGrpSpPr>
            <a:grpSpLocks/>
          </p:cNvGrpSpPr>
          <p:nvPr/>
        </p:nvGrpSpPr>
        <p:grpSpPr bwMode="auto">
          <a:xfrm>
            <a:off x="6638925" y="5661025"/>
            <a:ext cx="504825" cy="612775"/>
            <a:chOff x="2858455" y="4977173"/>
            <a:chExt cx="503664" cy="612067"/>
          </a:xfrm>
        </p:grpSpPr>
        <p:sp>
          <p:nvSpPr>
            <p:cNvPr id="12362" name="TextBox 90">
              <a:extLst>
                <a:ext uri="{FF2B5EF4-FFF2-40B4-BE49-F238E27FC236}">
                  <a16:creationId xmlns:a16="http://schemas.microsoft.com/office/drawing/2014/main" id="{95C595A6-3501-446A-B77D-62F974CAD036}"/>
                </a:ext>
              </a:extLst>
            </p:cNvPr>
            <p:cNvSpPr txBox="1">
              <a:spLocks noChangeArrowheads="1"/>
            </p:cNvSpPr>
            <p:nvPr/>
          </p:nvSpPr>
          <p:spPr bwMode="auto">
            <a:xfrm>
              <a:off x="2858455" y="5281463"/>
              <a:ext cx="5036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mid</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92" name="直接箭头连接符 91">
              <a:extLst>
                <a:ext uri="{FF2B5EF4-FFF2-40B4-BE49-F238E27FC236}">
                  <a16:creationId xmlns:a16="http://schemas.microsoft.com/office/drawing/2014/main" id="{E640BDAE-513D-4BB5-8DE1-D69570FAD1D4}"/>
                </a:ext>
              </a:extLst>
            </p:cNvPr>
            <p:cNvCxnSpPr/>
            <p:nvPr/>
          </p:nvCxnSpPr>
          <p:spPr bwMode="auto">
            <a:xfrm flipV="1">
              <a:off x="3077026" y="4977173"/>
              <a:ext cx="0" cy="359947"/>
            </a:xfrm>
            <a:prstGeom prst="straightConnector1">
              <a:avLst/>
            </a:prstGeom>
            <a:ln w="19050">
              <a:solidFill>
                <a:srgbClr val="000099"/>
              </a:solidFill>
              <a:tailEnd type="arrow"/>
            </a:ln>
          </p:spPr>
          <p:style>
            <a:lnRef idx="1">
              <a:schemeClr val="accent1"/>
            </a:lnRef>
            <a:fillRef idx="0">
              <a:schemeClr val="accent1"/>
            </a:fillRef>
            <a:effectRef idx="0">
              <a:schemeClr val="accent1"/>
            </a:effectRef>
            <a:fontRef idx="minor">
              <a:schemeClr val="tx1"/>
            </a:fontRef>
          </p:style>
        </p:cxnSp>
      </p:grpSp>
      <p:grpSp>
        <p:nvGrpSpPr>
          <p:cNvPr id="31" name="组合 92">
            <a:extLst>
              <a:ext uri="{FF2B5EF4-FFF2-40B4-BE49-F238E27FC236}">
                <a16:creationId xmlns:a16="http://schemas.microsoft.com/office/drawing/2014/main" id="{4EEA68AA-1F68-4D14-BF19-57DFBC7F419F}"/>
              </a:ext>
            </a:extLst>
          </p:cNvPr>
          <p:cNvGrpSpPr>
            <a:grpSpLocks/>
          </p:cNvGrpSpPr>
          <p:nvPr/>
        </p:nvGrpSpPr>
        <p:grpSpPr bwMode="auto">
          <a:xfrm>
            <a:off x="6999288" y="5661025"/>
            <a:ext cx="560387" cy="612775"/>
            <a:chOff x="3953830" y="4977173"/>
            <a:chExt cx="561372" cy="612067"/>
          </a:xfrm>
        </p:grpSpPr>
        <p:sp>
          <p:nvSpPr>
            <p:cNvPr id="12360" name="TextBox 93">
              <a:extLst>
                <a:ext uri="{FF2B5EF4-FFF2-40B4-BE49-F238E27FC236}">
                  <a16:creationId xmlns:a16="http://schemas.microsoft.com/office/drawing/2014/main" id="{559BEEE1-8951-43BA-9BFF-80EEFAD55AA8}"/>
                </a:ext>
              </a:extLst>
            </p:cNvPr>
            <p:cNvSpPr txBox="1">
              <a:spLocks noChangeArrowheads="1"/>
            </p:cNvSpPr>
            <p:nvPr/>
          </p:nvSpPr>
          <p:spPr bwMode="auto">
            <a:xfrm>
              <a:off x="3953830" y="5281463"/>
              <a:ext cx="5613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high</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95" name="直接箭头连接符 94">
              <a:extLst>
                <a:ext uri="{FF2B5EF4-FFF2-40B4-BE49-F238E27FC236}">
                  <a16:creationId xmlns:a16="http://schemas.microsoft.com/office/drawing/2014/main" id="{421E5A3D-0482-4000-8130-FB30B649A55C}"/>
                </a:ext>
              </a:extLst>
            </p:cNvPr>
            <p:cNvCxnSpPr/>
            <p:nvPr/>
          </p:nvCxnSpPr>
          <p:spPr bwMode="auto">
            <a:xfrm flipH="1" flipV="1">
              <a:off x="3953830" y="4977173"/>
              <a:ext cx="262397" cy="359947"/>
            </a:xfrm>
            <a:prstGeom prst="straightConnector1">
              <a:avLst/>
            </a:prstGeom>
            <a:ln w="19050">
              <a:solidFill>
                <a:srgbClr val="000099"/>
              </a:solidFill>
              <a:tailEnd type="arrow"/>
            </a:ln>
          </p:spPr>
          <p:style>
            <a:lnRef idx="1">
              <a:schemeClr val="accent1"/>
            </a:lnRef>
            <a:fillRef idx="0">
              <a:schemeClr val="accent1"/>
            </a:fillRef>
            <a:effectRef idx="0">
              <a:schemeClr val="accent1"/>
            </a:effectRef>
            <a:fontRef idx="minor">
              <a:schemeClr val="tx1"/>
            </a:fontRef>
          </p:style>
        </p:cxnSp>
      </p:grpSp>
      <p:grpSp>
        <p:nvGrpSpPr>
          <p:cNvPr id="10304" name="组合 12">
            <a:extLst>
              <a:ext uri="{FF2B5EF4-FFF2-40B4-BE49-F238E27FC236}">
                <a16:creationId xmlns:a16="http://schemas.microsoft.com/office/drawing/2014/main" id="{6D30554E-5689-4F43-8E9C-B942365EAC6E}"/>
              </a:ext>
            </a:extLst>
          </p:cNvPr>
          <p:cNvGrpSpPr>
            <a:grpSpLocks/>
          </p:cNvGrpSpPr>
          <p:nvPr/>
        </p:nvGrpSpPr>
        <p:grpSpPr bwMode="auto">
          <a:xfrm>
            <a:off x="6218238" y="4967288"/>
            <a:ext cx="2628900" cy="657225"/>
            <a:chOff x="6217938" y="4967324"/>
            <a:chExt cx="2629508" cy="656526"/>
          </a:xfrm>
        </p:grpSpPr>
        <p:grpSp>
          <p:nvGrpSpPr>
            <p:cNvPr id="12340" name="组合 96">
              <a:extLst>
                <a:ext uri="{FF2B5EF4-FFF2-40B4-BE49-F238E27FC236}">
                  <a16:creationId xmlns:a16="http://schemas.microsoft.com/office/drawing/2014/main" id="{010B9515-5F8B-43CC-85B2-0727937453BC}"/>
                </a:ext>
              </a:extLst>
            </p:cNvPr>
            <p:cNvGrpSpPr>
              <a:grpSpLocks/>
            </p:cNvGrpSpPr>
            <p:nvPr/>
          </p:nvGrpSpPr>
          <p:grpSpPr bwMode="auto">
            <a:xfrm>
              <a:off x="6217938" y="5253962"/>
              <a:ext cx="2628900" cy="369888"/>
              <a:chOff x="1367644" y="4833155"/>
              <a:chExt cx="2628900" cy="369888"/>
            </a:xfrm>
          </p:grpSpPr>
          <p:grpSp>
            <p:nvGrpSpPr>
              <p:cNvPr id="12351" name="组合 59">
                <a:extLst>
                  <a:ext uri="{FF2B5EF4-FFF2-40B4-BE49-F238E27FC236}">
                    <a16:creationId xmlns:a16="http://schemas.microsoft.com/office/drawing/2014/main" id="{DA7AC071-D721-4C2F-9907-FD562EE451AE}"/>
                  </a:ext>
                </a:extLst>
              </p:cNvPr>
              <p:cNvGrpSpPr>
                <a:grpSpLocks/>
              </p:cNvGrpSpPr>
              <p:nvPr/>
            </p:nvGrpSpPr>
            <p:grpSpPr bwMode="auto">
              <a:xfrm>
                <a:off x="1367644" y="4833156"/>
                <a:ext cx="876300" cy="369887"/>
                <a:chOff x="3549637" y="2954331"/>
                <a:chExt cx="876310" cy="369332"/>
              </a:xfrm>
            </p:grpSpPr>
            <p:sp>
              <p:nvSpPr>
                <p:cNvPr id="12358" name="TextBox 61">
                  <a:extLst>
                    <a:ext uri="{FF2B5EF4-FFF2-40B4-BE49-F238E27FC236}">
                      <a16:creationId xmlns:a16="http://schemas.microsoft.com/office/drawing/2014/main" id="{C2E72F1E-6987-44A8-B578-8EFA915D1DEB}"/>
                    </a:ext>
                  </a:extLst>
                </p:cNvPr>
                <p:cNvSpPr txBox="1">
                  <a:spLocks noChangeArrowheads="1"/>
                </p:cNvSpPr>
                <p:nvPr/>
              </p:nvSpPr>
              <p:spPr bwMode="auto">
                <a:xfrm>
                  <a:off x="3549637"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10</a:t>
                  </a:r>
                  <a:endParaRPr lang="zh-CN" altLang="en-US" sz="1800">
                    <a:latin typeface="Arial" panose="020B0604020202020204" pitchFamily="34" charset="0"/>
                    <a:ea typeface="黑体" panose="02010609060101010101" pitchFamily="49" charset="-122"/>
                  </a:endParaRPr>
                </a:p>
              </p:txBody>
            </p:sp>
            <p:sp>
              <p:nvSpPr>
                <p:cNvPr id="12359" name="TextBox 62">
                  <a:extLst>
                    <a:ext uri="{FF2B5EF4-FFF2-40B4-BE49-F238E27FC236}">
                      <a16:creationId xmlns:a16="http://schemas.microsoft.com/office/drawing/2014/main" id="{0E7B7D17-A048-43F2-A096-928F4048076C}"/>
                    </a:ext>
                  </a:extLst>
                </p:cNvPr>
                <p:cNvSpPr txBox="1">
                  <a:spLocks noChangeArrowheads="1"/>
                </p:cNvSpPr>
                <p:nvPr/>
              </p:nvSpPr>
              <p:spPr bwMode="auto">
                <a:xfrm>
                  <a:off x="3987792"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20</a:t>
                  </a:r>
                  <a:endParaRPr lang="zh-CN" altLang="en-US" sz="1800">
                    <a:latin typeface="Arial" panose="020B0604020202020204" pitchFamily="34" charset="0"/>
                    <a:ea typeface="黑体" panose="02010609060101010101" pitchFamily="49" charset="-122"/>
                  </a:endParaRPr>
                </a:p>
              </p:txBody>
            </p:sp>
          </p:grpSp>
          <p:grpSp>
            <p:nvGrpSpPr>
              <p:cNvPr id="12352" name="组合 59">
                <a:extLst>
                  <a:ext uri="{FF2B5EF4-FFF2-40B4-BE49-F238E27FC236}">
                    <a16:creationId xmlns:a16="http://schemas.microsoft.com/office/drawing/2014/main" id="{55750FC5-2DD7-4837-BE1A-D0FF7A398FCD}"/>
                  </a:ext>
                </a:extLst>
              </p:cNvPr>
              <p:cNvGrpSpPr>
                <a:grpSpLocks/>
              </p:cNvGrpSpPr>
              <p:nvPr/>
            </p:nvGrpSpPr>
            <p:grpSpPr bwMode="auto">
              <a:xfrm>
                <a:off x="2243944" y="4833156"/>
                <a:ext cx="876300" cy="369887"/>
                <a:chOff x="3549637" y="2954331"/>
                <a:chExt cx="876310" cy="369332"/>
              </a:xfrm>
            </p:grpSpPr>
            <p:sp>
              <p:nvSpPr>
                <p:cNvPr id="12356" name="TextBox 61">
                  <a:extLst>
                    <a:ext uri="{FF2B5EF4-FFF2-40B4-BE49-F238E27FC236}">
                      <a16:creationId xmlns:a16="http://schemas.microsoft.com/office/drawing/2014/main" id="{D8929F5A-7A88-48C9-990E-717664C38F40}"/>
                    </a:ext>
                  </a:extLst>
                </p:cNvPr>
                <p:cNvSpPr txBox="1">
                  <a:spLocks noChangeArrowheads="1"/>
                </p:cNvSpPr>
                <p:nvPr/>
              </p:nvSpPr>
              <p:spPr bwMode="auto">
                <a:xfrm>
                  <a:off x="3549637"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30</a:t>
                  </a:r>
                  <a:endParaRPr lang="zh-CN" altLang="en-US" sz="1800">
                    <a:latin typeface="Arial" panose="020B0604020202020204" pitchFamily="34" charset="0"/>
                    <a:ea typeface="黑体" panose="02010609060101010101" pitchFamily="49" charset="-122"/>
                  </a:endParaRPr>
                </a:p>
              </p:txBody>
            </p:sp>
            <p:sp>
              <p:nvSpPr>
                <p:cNvPr id="12357" name="TextBox 62">
                  <a:extLst>
                    <a:ext uri="{FF2B5EF4-FFF2-40B4-BE49-F238E27FC236}">
                      <a16:creationId xmlns:a16="http://schemas.microsoft.com/office/drawing/2014/main" id="{84339701-1D29-41FC-9585-DD7FBDB2800B}"/>
                    </a:ext>
                  </a:extLst>
                </p:cNvPr>
                <p:cNvSpPr txBox="1">
                  <a:spLocks noChangeArrowheads="1"/>
                </p:cNvSpPr>
                <p:nvPr/>
              </p:nvSpPr>
              <p:spPr bwMode="auto">
                <a:xfrm>
                  <a:off x="3987792"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40</a:t>
                  </a:r>
                  <a:endParaRPr lang="zh-CN" altLang="en-US" sz="1800">
                    <a:latin typeface="Arial" panose="020B0604020202020204" pitchFamily="34" charset="0"/>
                    <a:ea typeface="黑体" panose="02010609060101010101" pitchFamily="49" charset="-122"/>
                  </a:endParaRPr>
                </a:p>
              </p:txBody>
            </p:sp>
          </p:grpSp>
          <p:grpSp>
            <p:nvGrpSpPr>
              <p:cNvPr id="12353" name="组合 59">
                <a:extLst>
                  <a:ext uri="{FF2B5EF4-FFF2-40B4-BE49-F238E27FC236}">
                    <a16:creationId xmlns:a16="http://schemas.microsoft.com/office/drawing/2014/main" id="{DDB4F1A0-57EC-441D-8CD8-5DA1BEFAF3D9}"/>
                  </a:ext>
                </a:extLst>
              </p:cNvPr>
              <p:cNvGrpSpPr>
                <a:grpSpLocks/>
              </p:cNvGrpSpPr>
              <p:nvPr/>
            </p:nvGrpSpPr>
            <p:grpSpPr bwMode="auto">
              <a:xfrm>
                <a:off x="3120244" y="4833155"/>
                <a:ext cx="876300" cy="369887"/>
                <a:chOff x="3549637" y="2954331"/>
                <a:chExt cx="876310" cy="369332"/>
              </a:xfrm>
            </p:grpSpPr>
            <p:sp>
              <p:nvSpPr>
                <p:cNvPr id="12354" name="TextBox 61">
                  <a:extLst>
                    <a:ext uri="{FF2B5EF4-FFF2-40B4-BE49-F238E27FC236}">
                      <a16:creationId xmlns:a16="http://schemas.microsoft.com/office/drawing/2014/main" id="{71C877F7-4BD4-490E-9A91-4E81178C0C5B}"/>
                    </a:ext>
                  </a:extLst>
                </p:cNvPr>
                <p:cNvSpPr txBox="1">
                  <a:spLocks noChangeArrowheads="1"/>
                </p:cNvSpPr>
                <p:nvPr/>
              </p:nvSpPr>
              <p:spPr bwMode="auto">
                <a:xfrm>
                  <a:off x="3549637"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50</a:t>
                  </a:r>
                  <a:endParaRPr lang="zh-CN" altLang="en-US" sz="1800">
                    <a:latin typeface="Arial" panose="020B0604020202020204" pitchFamily="34" charset="0"/>
                    <a:ea typeface="黑体" panose="02010609060101010101" pitchFamily="49" charset="-122"/>
                  </a:endParaRPr>
                </a:p>
              </p:txBody>
            </p:sp>
            <p:sp>
              <p:nvSpPr>
                <p:cNvPr id="12355" name="TextBox 62">
                  <a:extLst>
                    <a:ext uri="{FF2B5EF4-FFF2-40B4-BE49-F238E27FC236}">
                      <a16:creationId xmlns:a16="http://schemas.microsoft.com/office/drawing/2014/main" id="{ABDC19C4-BB81-4391-929E-BFC94A3F0A45}"/>
                    </a:ext>
                  </a:extLst>
                </p:cNvPr>
                <p:cNvSpPr txBox="1">
                  <a:spLocks noChangeArrowheads="1"/>
                </p:cNvSpPr>
                <p:nvPr/>
              </p:nvSpPr>
              <p:spPr bwMode="auto">
                <a:xfrm>
                  <a:off x="3987792"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60</a:t>
                  </a:r>
                  <a:endParaRPr lang="zh-CN" altLang="en-US" sz="1800">
                    <a:latin typeface="Arial" panose="020B0604020202020204" pitchFamily="34" charset="0"/>
                    <a:ea typeface="黑体" panose="02010609060101010101" pitchFamily="49" charset="-122"/>
                  </a:endParaRPr>
                </a:p>
              </p:txBody>
            </p:sp>
          </p:grpSp>
        </p:grpSp>
        <p:grpSp>
          <p:nvGrpSpPr>
            <p:cNvPr id="12341" name="组合 97">
              <a:extLst>
                <a:ext uri="{FF2B5EF4-FFF2-40B4-BE49-F238E27FC236}">
                  <a16:creationId xmlns:a16="http://schemas.microsoft.com/office/drawing/2014/main" id="{5E0741A7-9494-4291-8152-C6F5E8CC0774}"/>
                </a:ext>
              </a:extLst>
            </p:cNvPr>
            <p:cNvGrpSpPr>
              <a:grpSpLocks/>
            </p:cNvGrpSpPr>
            <p:nvPr/>
          </p:nvGrpSpPr>
          <p:grpSpPr bwMode="auto">
            <a:xfrm>
              <a:off x="6218546" y="4967324"/>
              <a:ext cx="2628900" cy="369888"/>
              <a:chOff x="1367644" y="4833155"/>
              <a:chExt cx="2628900" cy="369888"/>
            </a:xfrm>
          </p:grpSpPr>
          <p:grpSp>
            <p:nvGrpSpPr>
              <p:cNvPr id="12342" name="组合 59">
                <a:extLst>
                  <a:ext uri="{FF2B5EF4-FFF2-40B4-BE49-F238E27FC236}">
                    <a16:creationId xmlns:a16="http://schemas.microsoft.com/office/drawing/2014/main" id="{67C69BBB-6040-406C-A3D4-14F77889C6B1}"/>
                  </a:ext>
                </a:extLst>
              </p:cNvPr>
              <p:cNvGrpSpPr>
                <a:grpSpLocks/>
              </p:cNvGrpSpPr>
              <p:nvPr/>
            </p:nvGrpSpPr>
            <p:grpSpPr bwMode="auto">
              <a:xfrm>
                <a:off x="1367644" y="4833156"/>
                <a:ext cx="876300" cy="369887"/>
                <a:chOff x="3549637" y="2954331"/>
                <a:chExt cx="876310" cy="369332"/>
              </a:xfrm>
            </p:grpSpPr>
            <p:sp>
              <p:nvSpPr>
                <p:cNvPr id="12349" name="TextBox 61">
                  <a:extLst>
                    <a:ext uri="{FF2B5EF4-FFF2-40B4-BE49-F238E27FC236}">
                      <a16:creationId xmlns:a16="http://schemas.microsoft.com/office/drawing/2014/main" id="{A9BEBD08-2ABF-4B92-A9B5-26CEA0A2F6EB}"/>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0</a:t>
                  </a:r>
                  <a:endParaRPr lang="zh-CN" altLang="en-US" sz="1400">
                    <a:latin typeface="Arial" panose="020B0604020202020204" pitchFamily="34" charset="0"/>
                    <a:ea typeface="黑体" panose="02010609060101010101" pitchFamily="49" charset="-122"/>
                  </a:endParaRPr>
                </a:p>
              </p:txBody>
            </p:sp>
            <p:sp>
              <p:nvSpPr>
                <p:cNvPr id="12350" name="TextBox 62">
                  <a:extLst>
                    <a:ext uri="{FF2B5EF4-FFF2-40B4-BE49-F238E27FC236}">
                      <a16:creationId xmlns:a16="http://schemas.microsoft.com/office/drawing/2014/main" id="{50A2C1F0-D78D-4BD9-A7D6-38F8A08BDD19}"/>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1</a:t>
                  </a:r>
                  <a:endParaRPr lang="zh-CN" altLang="en-US" sz="1400">
                    <a:latin typeface="Arial" panose="020B0604020202020204" pitchFamily="34" charset="0"/>
                    <a:ea typeface="黑体" panose="02010609060101010101" pitchFamily="49" charset="-122"/>
                  </a:endParaRPr>
                </a:p>
              </p:txBody>
            </p:sp>
          </p:grpSp>
          <p:grpSp>
            <p:nvGrpSpPr>
              <p:cNvPr id="12343" name="组合 59">
                <a:extLst>
                  <a:ext uri="{FF2B5EF4-FFF2-40B4-BE49-F238E27FC236}">
                    <a16:creationId xmlns:a16="http://schemas.microsoft.com/office/drawing/2014/main" id="{7033F4B5-18E8-4D6F-B8D1-890084FAE5F0}"/>
                  </a:ext>
                </a:extLst>
              </p:cNvPr>
              <p:cNvGrpSpPr>
                <a:grpSpLocks/>
              </p:cNvGrpSpPr>
              <p:nvPr/>
            </p:nvGrpSpPr>
            <p:grpSpPr bwMode="auto">
              <a:xfrm>
                <a:off x="2243944" y="4833156"/>
                <a:ext cx="876300" cy="369887"/>
                <a:chOff x="3549637" y="2954331"/>
                <a:chExt cx="876310" cy="369332"/>
              </a:xfrm>
            </p:grpSpPr>
            <p:sp>
              <p:nvSpPr>
                <p:cNvPr id="12347" name="TextBox 61">
                  <a:extLst>
                    <a:ext uri="{FF2B5EF4-FFF2-40B4-BE49-F238E27FC236}">
                      <a16:creationId xmlns:a16="http://schemas.microsoft.com/office/drawing/2014/main" id="{AF366DDC-8E1A-49E6-B954-3DD34574EF53}"/>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2</a:t>
                  </a:r>
                  <a:endParaRPr lang="zh-CN" altLang="en-US" sz="1400">
                    <a:latin typeface="Arial" panose="020B0604020202020204" pitchFamily="34" charset="0"/>
                    <a:ea typeface="黑体" panose="02010609060101010101" pitchFamily="49" charset="-122"/>
                  </a:endParaRPr>
                </a:p>
              </p:txBody>
            </p:sp>
            <p:sp>
              <p:nvSpPr>
                <p:cNvPr id="12348" name="TextBox 62">
                  <a:extLst>
                    <a:ext uri="{FF2B5EF4-FFF2-40B4-BE49-F238E27FC236}">
                      <a16:creationId xmlns:a16="http://schemas.microsoft.com/office/drawing/2014/main" id="{32FFA1D1-BA4E-43A1-AB70-1CD7B63D4A24}"/>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3</a:t>
                  </a:r>
                  <a:endParaRPr lang="zh-CN" altLang="en-US" sz="1400">
                    <a:latin typeface="Arial" panose="020B0604020202020204" pitchFamily="34" charset="0"/>
                    <a:ea typeface="黑体" panose="02010609060101010101" pitchFamily="49" charset="-122"/>
                  </a:endParaRPr>
                </a:p>
              </p:txBody>
            </p:sp>
          </p:grpSp>
          <p:grpSp>
            <p:nvGrpSpPr>
              <p:cNvPr id="12344" name="组合 59">
                <a:extLst>
                  <a:ext uri="{FF2B5EF4-FFF2-40B4-BE49-F238E27FC236}">
                    <a16:creationId xmlns:a16="http://schemas.microsoft.com/office/drawing/2014/main" id="{A7A3E035-50A6-4649-97D2-0F48268204E7}"/>
                  </a:ext>
                </a:extLst>
              </p:cNvPr>
              <p:cNvGrpSpPr>
                <a:grpSpLocks/>
              </p:cNvGrpSpPr>
              <p:nvPr/>
            </p:nvGrpSpPr>
            <p:grpSpPr bwMode="auto">
              <a:xfrm>
                <a:off x="3120244" y="4833155"/>
                <a:ext cx="876300" cy="369887"/>
                <a:chOff x="3549637" y="2954331"/>
                <a:chExt cx="876310" cy="369332"/>
              </a:xfrm>
            </p:grpSpPr>
            <p:sp>
              <p:nvSpPr>
                <p:cNvPr id="12345" name="TextBox 61">
                  <a:extLst>
                    <a:ext uri="{FF2B5EF4-FFF2-40B4-BE49-F238E27FC236}">
                      <a16:creationId xmlns:a16="http://schemas.microsoft.com/office/drawing/2014/main" id="{546F9002-29A8-47D0-A7C9-7835C29D4B83}"/>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4</a:t>
                  </a:r>
                  <a:endParaRPr lang="zh-CN" altLang="en-US" sz="1400">
                    <a:latin typeface="Arial" panose="020B0604020202020204" pitchFamily="34" charset="0"/>
                    <a:ea typeface="黑体" panose="02010609060101010101" pitchFamily="49" charset="-122"/>
                  </a:endParaRPr>
                </a:p>
              </p:txBody>
            </p:sp>
            <p:sp>
              <p:nvSpPr>
                <p:cNvPr id="12346" name="TextBox 62">
                  <a:extLst>
                    <a:ext uri="{FF2B5EF4-FFF2-40B4-BE49-F238E27FC236}">
                      <a16:creationId xmlns:a16="http://schemas.microsoft.com/office/drawing/2014/main" id="{9CA02AA1-4828-4A99-AE09-20011972FB0B}"/>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5</a:t>
                  </a:r>
                  <a:endParaRPr lang="zh-CN" altLang="en-US" sz="1400">
                    <a:latin typeface="Arial" panose="020B0604020202020204" pitchFamily="34" charset="0"/>
                    <a:ea typeface="黑体" panose="02010609060101010101" pitchFamily="49" charset="-122"/>
                  </a:endParaRPr>
                </a:p>
              </p:txBody>
            </p:sp>
          </p:grpSp>
        </p:grpSp>
      </p:grpSp>
      <p:sp>
        <p:nvSpPr>
          <p:cNvPr id="96" name="TextBox 95">
            <a:extLst>
              <a:ext uri="{FF2B5EF4-FFF2-40B4-BE49-F238E27FC236}">
                <a16:creationId xmlns:a16="http://schemas.microsoft.com/office/drawing/2014/main" id="{69188EE8-F779-411B-9D8D-05D2922BE281}"/>
              </a:ext>
            </a:extLst>
          </p:cNvPr>
          <p:cNvSpPr txBox="1">
            <a:spLocks noChangeArrowheads="1"/>
          </p:cNvSpPr>
          <p:nvPr/>
        </p:nvSpPr>
        <p:spPr bwMode="auto">
          <a:xfrm>
            <a:off x="6948488" y="2528888"/>
            <a:ext cx="831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800">
                <a:solidFill>
                  <a:srgbClr val="C00000"/>
                </a:solidFill>
                <a:latin typeface="Arial" panose="020B0604020202020204" pitchFamily="34" charset="0"/>
                <a:ea typeface="黑体" panose="02010609060101010101" pitchFamily="49" charset="-122"/>
              </a:rPr>
              <a:t>25&lt;30</a:t>
            </a:r>
            <a:endParaRPr lang="zh-CN" altLang="en-US" sz="1800">
              <a:solidFill>
                <a:srgbClr val="C00000"/>
              </a:solidFill>
              <a:latin typeface="Arial" panose="020B0604020202020204" pitchFamily="34" charset="0"/>
              <a:ea typeface="黑体" panose="02010609060101010101" pitchFamily="49" charset="-122"/>
            </a:endParaRPr>
          </a:p>
        </p:txBody>
      </p:sp>
      <p:sp>
        <p:nvSpPr>
          <p:cNvPr id="117" name="TextBox 116">
            <a:extLst>
              <a:ext uri="{FF2B5EF4-FFF2-40B4-BE49-F238E27FC236}">
                <a16:creationId xmlns:a16="http://schemas.microsoft.com/office/drawing/2014/main" id="{EEAA7BC3-BA74-442E-A13F-358B112C17C5}"/>
              </a:ext>
            </a:extLst>
          </p:cNvPr>
          <p:cNvSpPr txBox="1">
            <a:spLocks noChangeArrowheads="1"/>
          </p:cNvSpPr>
          <p:nvPr/>
        </p:nvSpPr>
        <p:spPr bwMode="auto">
          <a:xfrm>
            <a:off x="6043613" y="4329113"/>
            <a:ext cx="831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800">
                <a:solidFill>
                  <a:srgbClr val="C00000"/>
                </a:solidFill>
                <a:latin typeface="Arial" panose="020B0604020202020204" pitchFamily="34" charset="0"/>
                <a:ea typeface="黑体" panose="02010609060101010101" pitchFamily="49" charset="-122"/>
              </a:rPr>
              <a:t>25&gt;10</a:t>
            </a:r>
            <a:endParaRPr lang="zh-CN" altLang="en-US" sz="1800">
              <a:solidFill>
                <a:srgbClr val="C00000"/>
              </a:solidFill>
              <a:latin typeface="Arial" panose="020B0604020202020204" pitchFamily="34" charset="0"/>
              <a:ea typeface="黑体" panose="02010609060101010101" pitchFamily="49" charset="-122"/>
            </a:endParaRPr>
          </a:p>
        </p:txBody>
      </p:sp>
      <p:sp>
        <p:nvSpPr>
          <p:cNvPr id="118" name="TextBox 117">
            <a:extLst>
              <a:ext uri="{FF2B5EF4-FFF2-40B4-BE49-F238E27FC236}">
                <a16:creationId xmlns:a16="http://schemas.microsoft.com/office/drawing/2014/main" id="{4C0BC7DB-6D4F-4986-B2C0-D50E0635AE6F}"/>
              </a:ext>
            </a:extLst>
          </p:cNvPr>
          <p:cNvSpPr txBox="1">
            <a:spLocks noChangeArrowheads="1"/>
          </p:cNvSpPr>
          <p:nvPr/>
        </p:nvSpPr>
        <p:spPr bwMode="auto">
          <a:xfrm>
            <a:off x="6475413" y="6126163"/>
            <a:ext cx="831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800">
                <a:solidFill>
                  <a:srgbClr val="C00000"/>
                </a:solidFill>
                <a:latin typeface="Arial" panose="020B0604020202020204" pitchFamily="34" charset="0"/>
                <a:ea typeface="黑体" panose="02010609060101010101" pitchFamily="49" charset="-122"/>
              </a:rPr>
              <a:t>25&gt;20</a:t>
            </a:r>
            <a:endParaRPr lang="zh-CN" altLang="en-US" sz="1800">
              <a:solidFill>
                <a:srgbClr val="C00000"/>
              </a:solidFill>
              <a:latin typeface="Arial" panose="020B0604020202020204" pitchFamily="34" charset="0"/>
              <a:ea typeface="黑体" panose="02010609060101010101" pitchFamily="49" charset="-122"/>
            </a:endParaRPr>
          </a:p>
        </p:txBody>
      </p:sp>
      <p:grpSp>
        <p:nvGrpSpPr>
          <p:cNvPr id="10322" name="组合 118">
            <a:extLst>
              <a:ext uri="{FF2B5EF4-FFF2-40B4-BE49-F238E27FC236}">
                <a16:creationId xmlns:a16="http://schemas.microsoft.com/office/drawing/2014/main" id="{ECB96821-D94C-4E40-80D9-448A032212FD}"/>
              </a:ext>
            </a:extLst>
          </p:cNvPr>
          <p:cNvGrpSpPr>
            <a:grpSpLocks/>
          </p:cNvGrpSpPr>
          <p:nvPr/>
        </p:nvGrpSpPr>
        <p:grpSpPr bwMode="auto">
          <a:xfrm>
            <a:off x="3724275" y="5670550"/>
            <a:ext cx="739775" cy="587375"/>
            <a:chOff x="1404342" y="5002243"/>
            <a:chExt cx="740221" cy="586997"/>
          </a:xfrm>
        </p:grpSpPr>
        <p:sp>
          <p:nvSpPr>
            <p:cNvPr id="12338" name="TextBox 119">
              <a:extLst>
                <a:ext uri="{FF2B5EF4-FFF2-40B4-BE49-F238E27FC236}">
                  <a16:creationId xmlns:a16="http://schemas.microsoft.com/office/drawing/2014/main" id="{31F228DA-F907-4853-8FA3-256C333C222D}"/>
                </a:ext>
              </a:extLst>
            </p:cNvPr>
            <p:cNvSpPr txBox="1">
              <a:spLocks noChangeArrowheads="1"/>
            </p:cNvSpPr>
            <p:nvPr/>
          </p:nvSpPr>
          <p:spPr bwMode="auto">
            <a:xfrm>
              <a:off x="1661739" y="5281463"/>
              <a:ext cx="4828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low</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121" name="直接箭头连接符 120">
              <a:extLst>
                <a:ext uri="{FF2B5EF4-FFF2-40B4-BE49-F238E27FC236}">
                  <a16:creationId xmlns:a16="http://schemas.microsoft.com/office/drawing/2014/main" id="{2A049E6D-5781-45C6-81C8-DBB2F02A9F2D}"/>
                </a:ext>
              </a:extLst>
            </p:cNvPr>
            <p:cNvCxnSpPr/>
            <p:nvPr/>
          </p:nvCxnSpPr>
          <p:spPr bwMode="auto">
            <a:xfrm flipH="1" flipV="1">
              <a:off x="1404342" y="5002243"/>
              <a:ext cx="498776" cy="334747"/>
            </a:xfrm>
            <a:prstGeom prst="straightConnector1">
              <a:avLst/>
            </a:prstGeom>
            <a:ln w="19050">
              <a:solidFill>
                <a:srgbClr val="000099"/>
              </a:solidFill>
              <a:tailEnd type="arrow"/>
            </a:ln>
          </p:spPr>
          <p:style>
            <a:lnRef idx="1">
              <a:schemeClr val="accent1"/>
            </a:lnRef>
            <a:fillRef idx="0">
              <a:schemeClr val="accent1"/>
            </a:fillRef>
            <a:effectRef idx="0">
              <a:schemeClr val="accent1"/>
            </a:effectRef>
            <a:fontRef idx="minor">
              <a:schemeClr val="tx1"/>
            </a:fontRef>
          </p:style>
        </p:cxnSp>
      </p:grpSp>
      <p:grpSp>
        <p:nvGrpSpPr>
          <p:cNvPr id="10329" name="组合 121">
            <a:extLst>
              <a:ext uri="{FF2B5EF4-FFF2-40B4-BE49-F238E27FC236}">
                <a16:creationId xmlns:a16="http://schemas.microsoft.com/office/drawing/2014/main" id="{F475796E-FCE1-4683-8C8D-70B5A5F45EF2}"/>
              </a:ext>
            </a:extLst>
          </p:cNvPr>
          <p:cNvGrpSpPr>
            <a:grpSpLocks/>
          </p:cNvGrpSpPr>
          <p:nvPr/>
        </p:nvGrpSpPr>
        <p:grpSpPr bwMode="auto">
          <a:xfrm>
            <a:off x="3049588" y="5670550"/>
            <a:ext cx="503237" cy="612775"/>
            <a:chOff x="2858455" y="4977173"/>
            <a:chExt cx="503664" cy="612067"/>
          </a:xfrm>
        </p:grpSpPr>
        <p:sp>
          <p:nvSpPr>
            <p:cNvPr id="12336" name="TextBox 122">
              <a:extLst>
                <a:ext uri="{FF2B5EF4-FFF2-40B4-BE49-F238E27FC236}">
                  <a16:creationId xmlns:a16="http://schemas.microsoft.com/office/drawing/2014/main" id="{5466DFF9-E59E-4D13-ADF2-E89D9D6D0317}"/>
                </a:ext>
              </a:extLst>
            </p:cNvPr>
            <p:cNvSpPr txBox="1">
              <a:spLocks noChangeArrowheads="1"/>
            </p:cNvSpPr>
            <p:nvPr/>
          </p:nvSpPr>
          <p:spPr bwMode="auto">
            <a:xfrm>
              <a:off x="2858455" y="5281463"/>
              <a:ext cx="5036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mid</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124" name="直接箭头连接符 123">
              <a:extLst>
                <a:ext uri="{FF2B5EF4-FFF2-40B4-BE49-F238E27FC236}">
                  <a16:creationId xmlns:a16="http://schemas.microsoft.com/office/drawing/2014/main" id="{287083B0-EDE7-4218-8D97-A885BF19E472}"/>
                </a:ext>
              </a:extLst>
            </p:cNvPr>
            <p:cNvCxnSpPr/>
            <p:nvPr/>
          </p:nvCxnSpPr>
          <p:spPr bwMode="auto">
            <a:xfrm flipV="1">
              <a:off x="3077716" y="4977173"/>
              <a:ext cx="0" cy="359947"/>
            </a:xfrm>
            <a:prstGeom prst="straightConnector1">
              <a:avLst/>
            </a:prstGeom>
            <a:ln w="19050">
              <a:solidFill>
                <a:srgbClr val="000099"/>
              </a:solidFill>
              <a:tailEnd type="arrow"/>
            </a:ln>
          </p:spPr>
          <p:style>
            <a:lnRef idx="1">
              <a:schemeClr val="accent1"/>
            </a:lnRef>
            <a:fillRef idx="0">
              <a:schemeClr val="accent1"/>
            </a:fillRef>
            <a:effectRef idx="0">
              <a:schemeClr val="accent1"/>
            </a:effectRef>
            <a:fontRef idx="minor">
              <a:schemeClr val="tx1"/>
            </a:fontRef>
          </p:style>
        </p:cxnSp>
      </p:grpSp>
      <p:grpSp>
        <p:nvGrpSpPr>
          <p:cNvPr id="10330" name="组合 124">
            <a:extLst>
              <a:ext uri="{FF2B5EF4-FFF2-40B4-BE49-F238E27FC236}">
                <a16:creationId xmlns:a16="http://schemas.microsoft.com/office/drawing/2014/main" id="{EC579C60-B8CD-46DA-97DB-2E47369B2D09}"/>
              </a:ext>
            </a:extLst>
          </p:cNvPr>
          <p:cNvGrpSpPr>
            <a:grpSpLocks/>
          </p:cNvGrpSpPr>
          <p:nvPr/>
        </p:nvGrpSpPr>
        <p:grpSpPr bwMode="auto">
          <a:xfrm>
            <a:off x="3408363" y="5670550"/>
            <a:ext cx="561975" cy="612775"/>
            <a:chOff x="3953830" y="4977173"/>
            <a:chExt cx="561372" cy="612067"/>
          </a:xfrm>
        </p:grpSpPr>
        <p:sp>
          <p:nvSpPr>
            <p:cNvPr id="12334" name="TextBox 125">
              <a:extLst>
                <a:ext uri="{FF2B5EF4-FFF2-40B4-BE49-F238E27FC236}">
                  <a16:creationId xmlns:a16="http://schemas.microsoft.com/office/drawing/2014/main" id="{B61BCAB1-FE32-4BF7-AB46-B080FBB838C6}"/>
                </a:ext>
              </a:extLst>
            </p:cNvPr>
            <p:cNvSpPr txBox="1">
              <a:spLocks noChangeArrowheads="1"/>
            </p:cNvSpPr>
            <p:nvPr/>
          </p:nvSpPr>
          <p:spPr bwMode="auto">
            <a:xfrm>
              <a:off x="3953830" y="5281463"/>
              <a:ext cx="5613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high</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127" name="直接箭头连接符 126">
              <a:extLst>
                <a:ext uri="{FF2B5EF4-FFF2-40B4-BE49-F238E27FC236}">
                  <a16:creationId xmlns:a16="http://schemas.microsoft.com/office/drawing/2014/main" id="{78F58F77-211E-40BC-8AFB-01F15C84B429}"/>
                </a:ext>
              </a:extLst>
            </p:cNvPr>
            <p:cNvCxnSpPr/>
            <p:nvPr/>
          </p:nvCxnSpPr>
          <p:spPr bwMode="auto">
            <a:xfrm flipH="1" flipV="1">
              <a:off x="3953830" y="4977173"/>
              <a:ext cx="263242" cy="359947"/>
            </a:xfrm>
            <a:prstGeom prst="straightConnector1">
              <a:avLst/>
            </a:prstGeom>
            <a:ln w="19050">
              <a:solidFill>
                <a:srgbClr val="000099"/>
              </a:solidFill>
              <a:tailEnd type="arrow"/>
            </a:ln>
          </p:spPr>
          <p:style>
            <a:lnRef idx="1">
              <a:schemeClr val="accent1"/>
            </a:lnRef>
            <a:fillRef idx="0">
              <a:schemeClr val="accent1"/>
            </a:fillRef>
            <a:effectRef idx="0">
              <a:schemeClr val="accent1"/>
            </a:effectRef>
            <a:fontRef idx="minor">
              <a:schemeClr val="tx1"/>
            </a:fontRef>
          </p:style>
        </p:cxnSp>
      </p:grpSp>
      <p:grpSp>
        <p:nvGrpSpPr>
          <p:cNvPr id="10331" name="组合 127">
            <a:extLst>
              <a:ext uri="{FF2B5EF4-FFF2-40B4-BE49-F238E27FC236}">
                <a16:creationId xmlns:a16="http://schemas.microsoft.com/office/drawing/2014/main" id="{CB70E433-B7E3-4962-B072-4EFB0A93102D}"/>
              </a:ext>
            </a:extLst>
          </p:cNvPr>
          <p:cNvGrpSpPr>
            <a:grpSpLocks/>
          </p:cNvGrpSpPr>
          <p:nvPr/>
        </p:nvGrpSpPr>
        <p:grpSpPr bwMode="auto">
          <a:xfrm>
            <a:off x="2627313" y="4976813"/>
            <a:ext cx="2630487" cy="657225"/>
            <a:chOff x="6217938" y="4967324"/>
            <a:chExt cx="2629508" cy="656526"/>
          </a:xfrm>
        </p:grpSpPr>
        <p:grpSp>
          <p:nvGrpSpPr>
            <p:cNvPr id="12314" name="组合 128">
              <a:extLst>
                <a:ext uri="{FF2B5EF4-FFF2-40B4-BE49-F238E27FC236}">
                  <a16:creationId xmlns:a16="http://schemas.microsoft.com/office/drawing/2014/main" id="{3EE0E0C2-A8FE-4B97-9273-04DBF49EDA58}"/>
                </a:ext>
              </a:extLst>
            </p:cNvPr>
            <p:cNvGrpSpPr>
              <a:grpSpLocks/>
            </p:cNvGrpSpPr>
            <p:nvPr/>
          </p:nvGrpSpPr>
          <p:grpSpPr bwMode="auto">
            <a:xfrm>
              <a:off x="6217938" y="5253962"/>
              <a:ext cx="2628900" cy="369888"/>
              <a:chOff x="1367644" y="4833155"/>
              <a:chExt cx="2628900" cy="369888"/>
            </a:xfrm>
          </p:grpSpPr>
          <p:grpSp>
            <p:nvGrpSpPr>
              <p:cNvPr id="12325" name="组合 59">
                <a:extLst>
                  <a:ext uri="{FF2B5EF4-FFF2-40B4-BE49-F238E27FC236}">
                    <a16:creationId xmlns:a16="http://schemas.microsoft.com/office/drawing/2014/main" id="{EBEE1054-D64C-4040-A477-70FE6F882064}"/>
                  </a:ext>
                </a:extLst>
              </p:cNvPr>
              <p:cNvGrpSpPr>
                <a:grpSpLocks/>
              </p:cNvGrpSpPr>
              <p:nvPr/>
            </p:nvGrpSpPr>
            <p:grpSpPr bwMode="auto">
              <a:xfrm>
                <a:off x="1367644" y="4833156"/>
                <a:ext cx="876300" cy="369887"/>
                <a:chOff x="3549637" y="2954331"/>
                <a:chExt cx="876310" cy="369332"/>
              </a:xfrm>
            </p:grpSpPr>
            <p:sp>
              <p:nvSpPr>
                <p:cNvPr id="12332" name="TextBox 61">
                  <a:extLst>
                    <a:ext uri="{FF2B5EF4-FFF2-40B4-BE49-F238E27FC236}">
                      <a16:creationId xmlns:a16="http://schemas.microsoft.com/office/drawing/2014/main" id="{F4174606-B8FE-44A5-B953-DA69EA0C2544}"/>
                    </a:ext>
                  </a:extLst>
                </p:cNvPr>
                <p:cNvSpPr txBox="1">
                  <a:spLocks noChangeArrowheads="1"/>
                </p:cNvSpPr>
                <p:nvPr/>
              </p:nvSpPr>
              <p:spPr bwMode="auto">
                <a:xfrm>
                  <a:off x="3549637"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10</a:t>
                  </a:r>
                  <a:endParaRPr lang="zh-CN" altLang="en-US" sz="1800">
                    <a:latin typeface="Arial" panose="020B0604020202020204" pitchFamily="34" charset="0"/>
                    <a:ea typeface="黑体" panose="02010609060101010101" pitchFamily="49" charset="-122"/>
                  </a:endParaRPr>
                </a:p>
              </p:txBody>
            </p:sp>
            <p:sp>
              <p:nvSpPr>
                <p:cNvPr id="12333" name="TextBox 62">
                  <a:extLst>
                    <a:ext uri="{FF2B5EF4-FFF2-40B4-BE49-F238E27FC236}">
                      <a16:creationId xmlns:a16="http://schemas.microsoft.com/office/drawing/2014/main" id="{83567CFA-4C9C-4A5E-920B-23DDA337376B}"/>
                    </a:ext>
                  </a:extLst>
                </p:cNvPr>
                <p:cNvSpPr txBox="1">
                  <a:spLocks noChangeArrowheads="1"/>
                </p:cNvSpPr>
                <p:nvPr/>
              </p:nvSpPr>
              <p:spPr bwMode="auto">
                <a:xfrm>
                  <a:off x="3987792"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20</a:t>
                  </a:r>
                  <a:endParaRPr lang="zh-CN" altLang="en-US" sz="1800">
                    <a:latin typeface="Arial" panose="020B0604020202020204" pitchFamily="34" charset="0"/>
                    <a:ea typeface="黑体" panose="02010609060101010101" pitchFamily="49" charset="-122"/>
                  </a:endParaRPr>
                </a:p>
              </p:txBody>
            </p:sp>
          </p:grpSp>
          <p:grpSp>
            <p:nvGrpSpPr>
              <p:cNvPr id="12326" name="组合 59">
                <a:extLst>
                  <a:ext uri="{FF2B5EF4-FFF2-40B4-BE49-F238E27FC236}">
                    <a16:creationId xmlns:a16="http://schemas.microsoft.com/office/drawing/2014/main" id="{122059B0-14AB-427A-BD67-FA64FDFB8C82}"/>
                  </a:ext>
                </a:extLst>
              </p:cNvPr>
              <p:cNvGrpSpPr>
                <a:grpSpLocks/>
              </p:cNvGrpSpPr>
              <p:nvPr/>
            </p:nvGrpSpPr>
            <p:grpSpPr bwMode="auto">
              <a:xfrm>
                <a:off x="2243944" y="4833156"/>
                <a:ext cx="876300" cy="369887"/>
                <a:chOff x="3549637" y="2954331"/>
                <a:chExt cx="876310" cy="369332"/>
              </a:xfrm>
            </p:grpSpPr>
            <p:sp>
              <p:nvSpPr>
                <p:cNvPr id="12330" name="TextBox 61">
                  <a:extLst>
                    <a:ext uri="{FF2B5EF4-FFF2-40B4-BE49-F238E27FC236}">
                      <a16:creationId xmlns:a16="http://schemas.microsoft.com/office/drawing/2014/main" id="{9B5E9726-14F5-457D-92FE-3A4D001F61D9}"/>
                    </a:ext>
                  </a:extLst>
                </p:cNvPr>
                <p:cNvSpPr txBox="1">
                  <a:spLocks noChangeArrowheads="1"/>
                </p:cNvSpPr>
                <p:nvPr/>
              </p:nvSpPr>
              <p:spPr bwMode="auto">
                <a:xfrm>
                  <a:off x="3549637"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30</a:t>
                  </a:r>
                  <a:endParaRPr lang="zh-CN" altLang="en-US" sz="1800">
                    <a:latin typeface="Arial" panose="020B0604020202020204" pitchFamily="34" charset="0"/>
                    <a:ea typeface="黑体" panose="02010609060101010101" pitchFamily="49" charset="-122"/>
                  </a:endParaRPr>
                </a:p>
              </p:txBody>
            </p:sp>
            <p:sp>
              <p:nvSpPr>
                <p:cNvPr id="12331" name="TextBox 62">
                  <a:extLst>
                    <a:ext uri="{FF2B5EF4-FFF2-40B4-BE49-F238E27FC236}">
                      <a16:creationId xmlns:a16="http://schemas.microsoft.com/office/drawing/2014/main" id="{7E5F3C30-6BB2-4C6D-AB45-2ADE4FEA283E}"/>
                    </a:ext>
                  </a:extLst>
                </p:cNvPr>
                <p:cNvSpPr txBox="1">
                  <a:spLocks noChangeArrowheads="1"/>
                </p:cNvSpPr>
                <p:nvPr/>
              </p:nvSpPr>
              <p:spPr bwMode="auto">
                <a:xfrm>
                  <a:off x="3987792"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40</a:t>
                  </a:r>
                  <a:endParaRPr lang="zh-CN" altLang="en-US" sz="1800">
                    <a:latin typeface="Arial" panose="020B0604020202020204" pitchFamily="34" charset="0"/>
                    <a:ea typeface="黑体" panose="02010609060101010101" pitchFamily="49" charset="-122"/>
                  </a:endParaRPr>
                </a:p>
              </p:txBody>
            </p:sp>
          </p:grpSp>
          <p:grpSp>
            <p:nvGrpSpPr>
              <p:cNvPr id="12327" name="组合 59">
                <a:extLst>
                  <a:ext uri="{FF2B5EF4-FFF2-40B4-BE49-F238E27FC236}">
                    <a16:creationId xmlns:a16="http://schemas.microsoft.com/office/drawing/2014/main" id="{73B83D8D-BACB-4D6F-A290-D9E01DF90A99}"/>
                  </a:ext>
                </a:extLst>
              </p:cNvPr>
              <p:cNvGrpSpPr>
                <a:grpSpLocks/>
              </p:cNvGrpSpPr>
              <p:nvPr/>
            </p:nvGrpSpPr>
            <p:grpSpPr bwMode="auto">
              <a:xfrm>
                <a:off x="3120244" y="4833155"/>
                <a:ext cx="876300" cy="369887"/>
                <a:chOff x="3549637" y="2954331"/>
                <a:chExt cx="876310" cy="369332"/>
              </a:xfrm>
            </p:grpSpPr>
            <p:sp>
              <p:nvSpPr>
                <p:cNvPr id="12328" name="TextBox 61">
                  <a:extLst>
                    <a:ext uri="{FF2B5EF4-FFF2-40B4-BE49-F238E27FC236}">
                      <a16:creationId xmlns:a16="http://schemas.microsoft.com/office/drawing/2014/main" id="{BD731767-2236-430B-A9FD-A34D99A9E56A}"/>
                    </a:ext>
                  </a:extLst>
                </p:cNvPr>
                <p:cNvSpPr txBox="1">
                  <a:spLocks noChangeArrowheads="1"/>
                </p:cNvSpPr>
                <p:nvPr/>
              </p:nvSpPr>
              <p:spPr bwMode="auto">
                <a:xfrm>
                  <a:off x="3549637"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50</a:t>
                  </a:r>
                  <a:endParaRPr lang="zh-CN" altLang="en-US" sz="1800">
                    <a:latin typeface="Arial" panose="020B0604020202020204" pitchFamily="34" charset="0"/>
                    <a:ea typeface="黑体" panose="02010609060101010101" pitchFamily="49" charset="-122"/>
                  </a:endParaRPr>
                </a:p>
              </p:txBody>
            </p:sp>
            <p:sp>
              <p:nvSpPr>
                <p:cNvPr id="12329" name="TextBox 62">
                  <a:extLst>
                    <a:ext uri="{FF2B5EF4-FFF2-40B4-BE49-F238E27FC236}">
                      <a16:creationId xmlns:a16="http://schemas.microsoft.com/office/drawing/2014/main" id="{11226980-33E7-42BB-99CD-09FC34A9BDF9}"/>
                    </a:ext>
                  </a:extLst>
                </p:cNvPr>
                <p:cNvSpPr txBox="1">
                  <a:spLocks noChangeArrowheads="1"/>
                </p:cNvSpPr>
                <p:nvPr/>
              </p:nvSpPr>
              <p:spPr bwMode="auto">
                <a:xfrm>
                  <a:off x="3987792" y="2954331"/>
                  <a:ext cx="438155" cy="369332"/>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60</a:t>
                  </a:r>
                  <a:endParaRPr lang="zh-CN" altLang="en-US" sz="1800">
                    <a:latin typeface="Arial" panose="020B0604020202020204" pitchFamily="34" charset="0"/>
                    <a:ea typeface="黑体" panose="02010609060101010101" pitchFamily="49" charset="-122"/>
                  </a:endParaRPr>
                </a:p>
              </p:txBody>
            </p:sp>
          </p:grpSp>
        </p:grpSp>
        <p:grpSp>
          <p:nvGrpSpPr>
            <p:cNvPr id="12315" name="组合 129">
              <a:extLst>
                <a:ext uri="{FF2B5EF4-FFF2-40B4-BE49-F238E27FC236}">
                  <a16:creationId xmlns:a16="http://schemas.microsoft.com/office/drawing/2014/main" id="{DFA727E2-9388-433D-BF5E-2C7045ADBFF8}"/>
                </a:ext>
              </a:extLst>
            </p:cNvPr>
            <p:cNvGrpSpPr>
              <a:grpSpLocks/>
            </p:cNvGrpSpPr>
            <p:nvPr/>
          </p:nvGrpSpPr>
          <p:grpSpPr bwMode="auto">
            <a:xfrm>
              <a:off x="6218546" y="4967324"/>
              <a:ext cx="2628900" cy="369888"/>
              <a:chOff x="1367644" y="4833155"/>
              <a:chExt cx="2628900" cy="369888"/>
            </a:xfrm>
          </p:grpSpPr>
          <p:grpSp>
            <p:nvGrpSpPr>
              <p:cNvPr id="12316" name="组合 59">
                <a:extLst>
                  <a:ext uri="{FF2B5EF4-FFF2-40B4-BE49-F238E27FC236}">
                    <a16:creationId xmlns:a16="http://schemas.microsoft.com/office/drawing/2014/main" id="{FCADFE8F-B470-4051-8104-7845D565F81E}"/>
                  </a:ext>
                </a:extLst>
              </p:cNvPr>
              <p:cNvGrpSpPr>
                <a:grpSpLocks/>
              </p:cNvGrpSpPr>
              <p:nvPr/>
            </p:nvGrpSpPr>
            <p:grpSpPr bwMode="auto">
              <a:xfrm>
                <a:off x="1367644" y="4833156"/>
                <a:ext cx="876300" cy="369887"/>
                <a:chOff x="3549637" y="2954331"/>
                <a:chExt cx="876310" cy="369332"/>
              </a:xfrm>
            </p:grpSpPr>
            <p:sp>
              <p:nvSpPr>
                <p:cNvPr id="12323" name="TextBox 61">
                  <a:extLst>
                    <a:ext uri="{FF2B5EF4-FFF2-40B4-BE49-F238E27FC236}">
                      <a16:creationId xmlns:a16="http://schemas.microsoft.com/office/drawing/2014/main" id="{98C2913B-22BE-45E1-B76D-5101E0338606}"/>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0</a:t>
                  </a:r>
                  <a:endParaRPr lang="zh-CN" altLang="en-US" sz="1400">
                    <a:latin typeface="Arial" panose="020B0604020202020204" pitchFamily="34" charset="0"/>
                    <a:ea typeface="黑体" panose="02010609060101010101" pitchFamily="49" charset="-122"/>
                  </a:endParaRPr>
                </a:p>
              </p:txBody>
            </p:sp>
            <p:sp>
              <p:nvSpPr>
                <p:cNvPr id="12324" name="TextBox 62">
                  <a:extLst>
                    <a:ext uri="{FF2B5EF4-FFF2-40B4-BE49-F238E27FC236}">
                      <a16:creationId xmlns:a16="http://schemas.microsoft.com/office/drawing/2014/main" id="{52ACBC6D-6226-4B2F-8B5D-33716E8FCA0E}"/>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1</a:t>
                  </a:r>
                  <a:endParaRPr lang="zh-CN" altLang="en-US" sz="1400">
                    <a:latin typeface="Arial" panose="020B0604020202020204" pitchFamily="34" charset="0"/>
                    <a:ea typeface="黑体" panose="02010609060101010101" pitchFamily="49" charset="-122"/>
                  </a:endParaRPr>
                </a:p>
              </p:txBody>
            </p:sp>
          </p:grpSp>
          <p:grpSp>
            <p:nvGrpSpPr>
              <p:cNvPr id="12317" name="组合 59">
                <a:extLst>
                  <a:ext uri="{FF2B5EF4-FFF2-40B4-BE49-F238E27FC236}">
                    <a16:creationId xmlns:a16="http://schemas.microsoft.com/office/drawing/2014/main" id="{6C1BD0A7-62D6-4042-BB3D-E2DD9EC7ECBB}"/>
                  </a:ext>
                </a:extLst>
              </p:cNvPr>
              <p:cNvGrpSpPr>
                <a:grpSpLocks/>
              </p:cNvGrpSpPr>
              <p:nvPr/>
            </p:nvGrpSpPr>
            <p:grpSpPr bwMode="auto">
              <a:xfrm>
                <a:off x="2243944" y="4833156"/>
                <a:ext cx="876300" cy="369887"/>
                <a:chOff x="3549637" y="2954331"/>
                <a:chExt cx="876310" cy="369332"/>
              </a:xfrm>
            </p:grpSpPr>
            <p:sp>
              <p:nvSpPr>
                <p:cNvPr id="12321" name="TextBox 61">
                  <a:extLst>
                    <a:ext uri="{FF2B5EF4-FFF2-40B4-BE49-F238E27FC236}">
                      <a16:creationId xmlns:a16="http://schemas.microsoft.com/office/drawing/2014/main" id="{848D326D-F93F-4A5E-8CA9-A757D65E4FC6}"/>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2</a:t>
                  </a:r>
                  <a:endParaRPr lang="zh-CN" altLang="en-US" sz="1400">
                    <a:latin typeface="Arial" panose="020B0604020202020204" pitchFamily="34" charset="0"/>
                    <a:ea typeface="黑体" panose="02010609060101010101" pitchFamily="49" charset="-122"/>
                  </a:endParaRPr>
                </a:p>
              </p:txBody>
            </p:sp>
            <p:sp>
              <p:nvSpPr>
                <p:cNvPr id="12322" name="TextBox 62">
                  <a:extLst>
                    <a:ext uri="{FF2B5EF4-FFF2-40B4-BE49-F238E27FC236}">
                      <a16:creationId xmlns:a16="http://schemas.microsoft.com/office/drawing/2014/main" id="{D3184759-3DE6-4259-B9D0-EB03880BA693}"/>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3</a:t>
                  </a:r>
                  <a:endParaRPr lang="zh-CN" altLang="en-US" sz="1400">
                    <a:latin typeface="Arial" panose="020B0604020202020204" pitchFamily="34" charset="0"/>
                    <a:ea typeface="黑体" panose="02010609060101010101" pitchFamily="49" charset="-122"/>
                  </a:endParaRPr>
                </a:p>
              </p:txBody>
            </p:sp>
          </p:grpSp>
          <p:grpSp>
            <p:nvGrpSpPr>
              <p:cNvPr id="12318" name="组合 59">
                <a:extLst>
                  <a:ext uri="{FF2B5EF4-FFF2-40B4-BE49-F238E27FC236}">
                    <a16:creationId xmlns:a16="http://schemas.microsoft.com/office/drawing/2014/main" id="{D0049779-DE56-4EE8-AEAC-D78B45E3E576}"/>
                  </a:ext>
                </a:extLst>
              </p:cNvPr>
              <p:cNvGrpSpPr>
                <a:grpSpLocks/>
              </p:cNvGrpSpPr>
              <p:nvPr/>
            </p:nvGrpSpPr>
            <p:grpSpPr bwMode="auto">
              <a:xfrm>
                <a:off x="3120244" y="4833155"/>
                <a:ext cx="876300" cy="369887"/>
                <a:chOff x="3549637" y="2954331"/>
                <a:chExt cx="876310" cy="369332"/>
              </a:xfrm>
            </p:grpSpPr>
            <p:sp>
              <p:nvSpPr>
                <p:cNvPr id="12319" name="TextBox 61">
                  <a:extLst>
                    <a:ext uri="{FF2B5EF4-FFF2-40B4-BE49-F238E27FC236}">
                      <a16:creationId xmlns:a16="http://schemas.microsoft.com/office/drawing/2014/main" id="{7793CAB3-C2F1-4C4B-89DB-73887669B285}"/>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4</a:t>
                  </a:r>
                  <a:endParaRPr lang="zh-CN" altLang="en-US" sz="1400">
                    <a:latin typeface="Arial" panose="020B0604020202020204" pitchFamily="34" charset="0"/>
                    <a:ea typeface="黑体" panose="02010609060101010101" pitchFamily="49" charset="-122"/>
                  </a:endParaRPr>
                </a:p>
              </p:txBody>
            </p:sp>
            <p:sp>
              <p:nvSpPr>
                <p:cNvPr id="12320" name="TextBox 62">
                  <a:extLst>
                    <a:ext uri="{FF2B5EF4-FFF2-40B4-BE49-F238E27FC236}">
                      <a16:creationId xmlns:a16="http://schemas.microsoft.com/office/drawing/2014/main" id="{47065ECB-DA08-4A8E-BD74-02D94BC0FD00}"/>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5</a:t>
                  </a:r>
                  <a:endParaRPr lang="zh-CN" altLang="en-US" sz="1400">
                    <a:latin typeface="Arial" panose="020B0604020202020204" pitchFamily="34" charset="0"/>
                    <a:ea typeface="黑体" panose="02010609060101010101" pitchFamily="49" charset="-122"/>
                  </a:endParaRPr>
                </a:p>
              </p:txBody>
            </p:sp>
          </p:grpSp>
        </p:grpSp>
      </p:grpSp>
      <p:sp>
        <p:nvSpPr>
          <p:cNvPr id="17" name="TextBox 16">
            <a:extLst>
              <a:ext uri="{FF2B5EF4-FFF2-40B4-BE49-F238E27FC236}">
                <a16:creationId xmlns:a16="http://schemas.microsoft.com/office/drawing/2014/main" id="{5358BDD0-810E-4C26-942B-341FC4C4A4A3}"/>
              </a:ext>
            </a:extLst>
          </p:cNvPr>
          <p:cNvSpPr txBox="1"/>
          <p:nvPr/>
        </p:nvSpPr>
        <p:spPr>
          <a:xfrm>
            <a:off x="2411413" y="6283325"/>
            <a:ext cx="3070225" cy="461963"/>
          </a:xfrm>
          <a:prstGeom prst="rect">
            <a:avLst/>
          </a:prstGeom>
          <a:solidFill>
            <a:schemeClr val="bg2">
              <a:lumMod val="20000"/>
              <a:lumOff val="80000"/>
            </a:schemeClr>
          </a:solidFill>
          <a:ln w="25400">
            <a:noFill/>
          </a:ln>
        </p:spPr>
        <p:txBody>
          <a:bodyPr wrap="none">
            <a:spAutoFit/>
          </a:bodyPr>
          <a:lstStyle/>
          <a:p>
            <a:pPr eaLnBrk="1" hangingPunct="1">
              <a:buFont typeface="Wingdings" pitchFamily="2" charset="2"/>
              <a:buNone/>
              <a:defRPr/>
            </a:pPr>
            <a:r>
              <a:rPr lang="en-US" altLang="zh-CN" sz="2400" b="1" dirty="0">
                <a:solidFill>
                  <a:srgbClr val="000099"/>
                </a:solidFill>
                <a:latin typeface="Arial" charset="0"/>
                <a:ea typeface="黑体" pitchFamily="49" charset="-122"/>
              </a:rPr>
              <a:t>low&gt;high</a:t>
            </a:r>
            <a:r>
              <a:rPr lang="zh-CN" altLang="en-US" sz="2400" b="1" dirty="0">
                <a:solidFill>
                  <a:srgbClr val="000099"/>
                </a:solidFill>
                <a:latin typeface="Arial" charset="0"/>
                <a:ea typeface="黑体" pitchFamily="49" charset="-122"/>
              </a:rPr>
              <a:t>，搜索失败</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par>
                                <p:cTn id="18" presetID="2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par>
                                <p:cTn id="21" presetID="2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6"/>
                                        </p:tgtEl>
                                        <p:attrNameLst>
                                          <p:attrName>style.visibility</p:attrName>
                                        </p:attrNameLst>
                                      </p:cBhvr>
                                      <p:to>
                                        <p:strVal val="visible"/>
                                      </p:to>
                                    </p:set>
                                    <p:animEffect transition="in" filter="fade">
                                      <p:cBhvr>
                                        <p:cTn id="28" dur="500"/>
                                        <p:tgtEl>
                                          <p:spTgt spid="9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22" presetClass="entr" presetSubtype="4"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par>
                                <p:cTn id="37" presetID="22" presetClass="entr" presetSubtype="4"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par>
                                <p:cTn id="40" presetID="22" presetClass="entr" presetSubtype="4"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7"/>
                                        </p:tgtEl>
                                        <p:attrNameLst>
                                          <p:attrName>style.visibility</p:attrName>
                                        </p:attrNameLst>
                                      </p:cBhvr>
                                      <p:to>
                                        <p:strVal val="visible"/>
                                      </p:to>
                                    </p:set>
                                    <p:animEffect transition="in" filter="fade">
                                      <p:cBhvr>
                                        <p:cTn id="47" dur="500"/>
                                        <p:tgtEl>
                                          <p:spTgt spid="11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0304"/>
                                        </p:tgtEl>
                                        <p:attrNameLst>
                                          <p:attrName>style.visibility</p:attrName>
                                        </p:attrNameLst>
                                      </p:cBhvr>
                                      <p:to>
                                        <p:strVal val="visible"/>
                                      </p:to>
                                    </p:set>
                                    <p:animEffect transition="in" filter="fade">
                                      <p:cBhvr>
                                        <p:cTn id="52" dur="500"/>
                                        <p:tgtEl>
                                          <p:spTgt spid="10304"/>
                                        </p:tgtEl>
                                      </p:cBhvr>
                                    </p:animEffect>
                                  </p:childTnLst>
                                </p:cTn>
                              </p:par>
                              <p:par>
                                <p:cTn id="53" presetID="22" presetClass="entr" presetSubtype="4"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down)">
                                      <p:cBhvr>
                                        <p:cTn id="55" dur="500"/>
                                        <p:tgtEl>
                                          <p:spTgt spid="29"/>
                                        </p:tgtEl>
                                      </p:cBhvr>
                                    </p:animEffect>
                                  </p:childTnLst>
                                </p:cTn>
                              </p:par>
                              <p:par>
                                <p:cTn id="56" presetID="22" presetClass="entr" presetSubtype="4" fill="hold"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down)">
                                      <p:cBhvr>
                                        <p:cTn id="58" dur="500"/>
                                        <p:tgtEl>
                                          <p:spTgt spid="30"/>
                                        </p:tgtEl>
                                      </p:cBhvr>
                                    </p:animEffect>
                                  </p:childTnLst>
                                </p:cTn>
                              </p:par>
                              <p:par>
                                <p:cTn id="59" presetID="22" presetClass="entr" presetSubtype="4"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down)">
                                      <p:cBhvr>
                                        <p:cTn id="61" dur="500"/>
                                        <p:tgtEl>
                                          <p:spTgt spid="31"/>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fade">
                                      <p:cBhvr>
                                        <p:cTn id="66" dur="500"/>
                                        <p:tgtEl>
                                          <p:spTgt spid="118"/>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nodeType="clickEffect">
                                  <p:stCondLst>
                                    <p:cond delay="0"/>
                                  </p:stCondLst>
                                  <p:childTnLst>
                                    <p:set>
                                      <p:cBhvr>
                                        <p:cTn id="70" dur="1" fill="hold">
                                          <p:stCondLst>
                                            <p:cond delay="0"/>
                                          </p:stCondLst>
                                        </p:cTn>
                                        <p:tgtEl>
                                          <p:spTgt spid="10331"/>
                                        </p:tgtEl>
                                        <p:attrNameLst>
                                          <p:attrName>style.visibility</p:attrName>
                                        </p:attrNameLst>
                                      </p:cBhvr>
                                      <p:to>
                                        <p:strVal val="visible"/>
                                      </p:to>
                                    </p:set>
                                    <p:animEffect transition="in" filter="fade">
                                      <p:cBhvr>
                                        <p:cTn id="71" dur="500"/>
                                        <p:tgtEl>
                                          <p:spTgt spid="10331"/>
                                        </p:tgtEl>
                                      </p:cBhvr>
                                    </p:animEffect>
                                  </p:childTnLst>
                                </p:cTn>
                              </p:par>
                              <p:par>
                                <p:cTn id="72" presetID="22" presetClass="entr" presetSubtype="4" fill="hold" nodeType="withEffect">
                                  <p:stCondLst>
                                    <p:cond delay="0"/>
                                  </p:stCondLst>
                                  <p:childTnLst>
                                    <p:set>
                                      <p:cBhvr>
                                        <p:cTn id="73" dur="1" fill="hold">
                                          <p:stCondLst>
                                            <p:cond delay="0"/>
                                          </p:stCondLst>
                                        </p:cTn>
                                        <p:tgtEl>
                                          <p:spTgt spid="10322"/>
                                        </p:tgtEl>
                                        <p:attrNameLst>
                                          <p:attrName>style.visibility</p:attrName>
                                        </p:attrNameLst>
                                      </p:cBhvr>
                                      <p:to>
                                        <p:strVal val="visible"/>
                                      </p:to>
                                    </p:set>
                                    <p:animEffect transition="in" filter="wipe(down)">
                                      <p:cBhvr>
                                        <p:cTn id="74" dur="500"/>
                                        <p:tgtEl>
                                          <p:spTgt spid="10322"/>
                                        </p:tgtEl>
                                      </p:cBhvr>
                                    </p:animEffect>
                                  </p:childTnLst>
                                </p:cTn>
                              </p:par>
                              <p:par>
                                <p:cTn id="75" presetID="22" presetClass="entr" presetSubtype="4" fill="hold" nodeType="withEffect">
                                  <p:stCondLst>
                                    <p:cond delay="0"/>
                                  </p:stCondLst>
                                  <p:childTnLst>
                                    <p:set>
                                      <p:cBhvr>
                                        <p:cTn id="76" dur="1" fill="hold">
                                          <p:stCondLst>
                                            <p:cond delay="0"/>
                                          </p:stCondLst>
                                        </p:cTn>
                                        <p:tgtEl>
                                          <p:spTgt spid="10329"/>
                                        </p:tgtEl>
                                        <p:attrNameLst>
                                          <p:attrName>style.visibility</p:attrName>
                                        </p:attrNameLst>
                                      </p:cBhvr>
                                      <p:to>
                                        <p:strVal val="visible"/>
                                      </p:to>
                                    </p:set>
                                    <p:animEffect transition="in" filter="wipe(down)">
                                      <p:cBhvr>
                                        <p:cTn id="77" dur="500"/>
                                        <p:tgtEl>
                                          <p:spTgt spid="10329"/>
                                        </p:tgtEl>
                                      </p:cBhvr>
                                    </p:animEffect>
                                  </p:childTnLst>
                                </p:cTn>
                              </p:par>
                              <p:par>
                                <p:cTn id="78" presetID="22" presetClass="entr" presetSubtype="4" fill="hold" nodeType="withEffect">
                                  <p:stCondLst>
                                    <p:cond delay="0"/>
                                  </p:stCondLst>
                                  <p:childTnLst>
                                    <p:set>
                                      <p:cBhvr>
                                        <p:cTn id="79" dur="1" fill="hold">
                                          <p:stCondLst>
                                            <p:cond delay="0"/>
                                          </p:stCondLst>
                                        </p:cTn>
                                        <p:tgtEl>
                                          <p:spTgt spid="10330"/>
                                        </p:tgtEl>
                                        <p:attrNameLst>
                                          <p:attrName>style.visibility</p:attrName>
                                        </p:attrNameLst>
                                      </p:cBhvr>
                                      <p:to>
                                        <p:strVal val="visible"/>
                                      </p:to>
                                    </p:set>
                                    <p:animEffect transition="in" filter="wipe(down)">
                                      <p:cBhvr>
                                        <p:cTn id="80" dur="500"/>
                                        <p:tgtEl>
                                          <p:spTgt spid="10330"/>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6" grpId="0"/>
      <p:bldP spid="117" grpId="0"/>
      <p:bldP spid="118" grpId="0"/>
      <p:bldP spid="1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912832F4-AC73-4790-A178-74CF30A632AD}" type="slidenum">
              <a:rPr lang="en-US" altLang="zh-CN" smtClean="0"/>
              <a:pPr/>
              <a:t>70</a:t>
            </a:fld>
            <a:endParaRPr lang="en-US" altLang="zh-CN"/>
          </a:p>
        </p:txBody>
      </p:sp>
      <p:sp>
        <p:nvSpPr>
          <p:cNvPr id="5" name="矩形 4"/>
          <p:cNvSpPr/>
          <p:nvPr/>
        </p:nvSpPr>
        <p:spPr>
          <a:xfrm>
            <a:off x="287524" y="224644"/>
            <a:ext cx="8568952" cy="1698927"/>
          </a:xfrm>
          <a:prstGeom prst="rect">
            <a:avLst/>
          </a:prstGeom>
        </p:spPr>
        <p:txBody>
          <a:bodyPr wrap="square">
            <a:spAutoFit/>
          </a:bodyPr>
          <a:lstStyle/>
          <a:p>
            <a:pPr algn="just">
              <a:lnSpc>
                <a:spcPct val="105000"/>
              </a:lnSpc>
              <a:spcBef>
                <a:spcPct val="15000"/>
              </a:spcBef>
              <a:buClr>
                <a:srgbClr val="800080"/>
              </a:buClr>
              <a:buSzPct val="50000"/>
            </a:pPr>
            <a:r>
              <a:rPr kumimoji="1" lang="zh-CN" altLang="en-US" sz="2400" b="1" dirty="0">
                <a:latin typeface="Times New Roman" pitchFamily="18" charset="0"/>
                <a:ea typeface="仿宋_GB2312" pitchFamily="49" charset="-122"/>
              </a:rPr>
              <a:t>假设给出一组表项，它们的关键码为</a:t>
            </a:r>
            <a:r>
              <a:rPr kumimoji="1" lang="zh-CN" altLang="en-US" sz="2400" b="1" dirty="0">
                <a:solidFill>
                  <a:schemeClr val="accent2"/>
                </a:solidFill>
                <a:latin typeface="Times New Roman" pitchFamily="18" charset="0"/>
                <a:ea typeface="仿宋_GB2312" pitchFamily="49" charset="-122"/>
              </a:rPr>
              <a:t> </a:t>
            </a:r>
            <a:r>
              <a:rPr kumimoji="1" lang="en-US" altLang="zh-CN" sz="2400" b="1" dirty="0">
                <a:solidFill>
                  <a:srgbClr val="C00000"/>
                </a:solidFill>
                <a:latin typeface="Times New Roman" pitchFamily="18" charset="0"/>
                <a:ea typeface="仿宋_GB2312" pitchFamily="49" charset="-122"/>
              </a:rPr>
              <a:t>Burke, </a:t>
            </a:r>
            <a:r>
              <a:rPr kumimoji="1" lang="en-US" altLang="zh-CN" sz="2400" b="1" dirty="0" err="1">
                <a:solidFill>
                  <a:srgbClr val="C00000"/>
                </a:solidFill>
                <a:latin typeface="Times New Roman" pitchFamily="18" charset="0"/>
                <a:ea typeface="仿宋_GB2312" pitchFamily="49" charset="-122"/>
              </a:rPr>
              <a:t>Ekers</a:t>
            </a:r>
            <a:r>
              <a:rPr kumimoji="1" lang="en-US" altLang="zh-CN" sz="2400" b="1" dirty="0">
                <a:solidFill>
                  <a:srgbClr val="C00000"/>
                </a:solidFill>
                <a:latin typeface="Times New Roman" pitchFamily="18" charset="0"/>
                <a:ea typeface="仿宋_GB2312" pitchFamily="49" charset="-122"/>
              </a:rPr>
              <a:t>, Broad, Blum, Attlee, Alton, Hecht, </a:t>
            </a:r>
            <a:r>
              <a:rPr kumimoji="1" lang="en-US" altLang="zh-CN" sz="2400" b="1" dirty="0" err="1">
                <a:solidFill>
                  <a:srgbClr val="C00000"/>
                </a:solidFill>
                <a:latin typeface="Times New Roman" pitchFamily="18" charset="0"/>
                <a:ea typeface="仿宋_GB2312" pitchFamily="49" charset="-122"/>
              </a:rPr>
              <a:t>Ederly</a:t>
            </a:r>
            <a:r>
              <a:rPr kumimoji="1" lang="zh-CN" altLang="en-US" sz="2400" b="1" dirty="0">
                <a:solidFill>
                  <a:srgbClr val="C00000"/>
                </a:solidFill>
                <a:latin typeface="Times New Roman" pitchFamily="18" charset="0"/>
                <a:ea typeface="仿宋_GB2312" pitchFamily="49" charset="-122"/>
              </a:rPr>
              <a:t>。</a:t>
            </a:r>
            <a:r>
              <a:rPr kumimoji="1" lang="zh-CN" altLang="en-US" sz="2400" b="1" dirty="0">
                <a:latin typeface="Times New Roman" pitchFamily="18" charset="0"/>
                <a:ea typeface="仿宋_GB2312" pitchFamily="49" charset="-122"/>
              </a:rPr>
              <a:t>采用的散列函数是：取其第一个字母在字母表中的位置。</a:t>
            </a:r>
            <a:r>
              <a:rPr kumimoji="1" lang="zh-CN" altLang="en-US" sz="2400" b="1" dirty="0">
                <a:effectLst>
                  <a:outerShdw blurRad="38100" dist="38100" dir="2700000" algn="tl">
                    <a:srgbClr val="C0C0C0"/>
                  </a:outerShdw>
                </a:effectLst>
                <a:latin typeface="Times New Roman" pitchFamily="18" charset="0"/>
                <a:ea typeface="仿宋_GB2312" pitchFamily="49" charset="-122"/>
              </a:rPr>
              <a:t> </a:t>
            </a:r>
          </a:p>
          <a:p>
            <a:pPr algn="just">
              <a:lnSpc>
                <a:spcPct val="105000"/>
              </a:lnSpc>
              <a:spcBef>
                <a:spcPct val="15000"/>
              </a:spcBef>
              <a:buFont typeface="Wingdings" pitchFamily="2" charset="2"/>
              <a:buNone/>
            </a:pPr>
            <a:r>
              <a:rPr kumimoji="1" lang="zh-CN" altLang="en-US" sz="2400" b="1" dirty="0">
                <a:solidFill>
                  <a:srgbClr val="C00000"/>
                </a:solidFill>
                <a:latin typeface="Times New Roman" pitchFamily="18" charset="0"/>
                <a:ea typeface="仿宋_GB2312" pitchFamily="49" charset="-122"/>
              </a:rPr>
              <a:t>       </a:t>
            </a:r>
            <a:r>
              <a:rPr kumimoji="1" lang="en-US" altLang="zh-CN" sz="2400" b="1" i="1" dirty="0">
                <a:solidFill>
                  <a:srgbClr val="C00000"/>
                </a:solidFill>
                <a:latin typeface="Times New Roman" pitchFamily="18" charset="0"/>
                <a:ea typeface="仿宋_GB2312" pitchFamily="49" charset="-122"/>
              </a:rPr>
              <a:t>H</a:t>
            </a:r>
            <a:r>
              <a:rPr kumimoji="1" lang="en-US" altLang="zh-CN" sz="2400" b="1" dirty="0">
                <a:solidFill>
                  <a:srgbClr val="C00000"/>
                </a:solidFill>
                <a:latin typeface="Times New Roman" pitchFamily="18" charset="0"/>
                <a:ea typeface="仿宋_GB2312" pitchFamily="49" charset="-122"/>
              </a:rPr>
              <a:t> (</a:t>
            </a:r>
            <a:r>
              <a:rPr kumimoji="1" lang="en-US" altLang="zh-CN" sz="2400" b="1" i="1" dirty="0">
                <a:solidFill>
                  <a:srgbClr val="C00000"/>
                </a:solidFill>
                <a:latin typeface="Times New Roman" pitchFamily="18" charset="0"/>
                <a:ea typeface="仿宋_GB2312" pitchFamily="49" charset="-122"/>
              </a:rPr>
              <a:t>x</a:t>
            </a:r>
            <a:r>
              <a:rPr kumimoji="1" lang="en-US" altLang="zh-CN" sz="2400" b="1" dirty="0">
                <a:solidFill>
                  <a:srgbClr val="C00000"/>
                </a:solidFill>
                <a:latin typeface="Times New Roman" pitchFamily="18" charset="0"/>
                <a:ea typeface="仿宋_GB2312" pitchFamily="49" charset="-122"/>
              </a:rPr>
              <a:t>) = </a:t>
            </a:r>
            <a:r>
              <a:rPr kumimoji="1" lang="en-US" altLang="zh-CN" sz="2400" b="1" i="1" dirty="0" err="1">
                <a:solidFill>
                  <a:srgbClr val="C00000"/>
                </a:solidFill>
                <a:latin typeface="Times New Roman" pitchFamily="18" charset="0"/>
                <a:ea typeface="仿宋_GB2312" pitchFamily="49" charset="-122"/>
              </a:rPr>
              <a:t>ord</a:t>
            </a:r>
            <a:r>
              <a:rPr kumimoji="1" lang="en-US" altLang="zh-CN" sz="2400" b="1" i="1" dirty="0">
                <a:solidFill>
                  <a:srgbClr val="C00000"/>
                </a:solidFill>
                <a:latin typeface="Times New Roman" pitchFamily="18" charset="0"/>
                <a:ea typeface="仿宋_GB2312" pitchFamily="49" charset="-122"/>
              </a:rPr>
              <a:t> </a:t>
            </a:r>
            <a:r>
              <a:rPr kumimoji="1" lang="en-US" altLang="zh-CN" sz="2400" b="1" dirty="0">
                <a:solidFill>
                  <a:srgbClr val="C00000"/>
                </a:solidFill>
                <a:latin typeface="Times New Roman" pitchFamily="18" charset="0"/>
                <a:ea typeface="仿宋_GB2312" pitchFamily="49" charset="-122"/>
              </a:rPr>
              <a:t>(</a:t>
            </a:r>
            <a:r>
              <a:rPr kumimoji="1" lang="en-US" altLang="zh-CN" sz="2400" b="1" i="1" dirty="0">
                <a:solidFill>
                  <a:srgbClr val="C00000"/>
                </a:solidFill>
                <a:latin typeface="Times New Roman" pitchFamily="18" charset="0"/>
                <a:ea typeface="仿宋_GB2312" pitchFamily="49" charset="-122"/>
              </a:rPr>
              <a:t>x</a:t>
            </a:r>
            <a:r>
              <a:rPr kumimoji="1" lang="en-US" altLang="zh-CN" sz="2400" b="1" dirty="0">
                <a:solidFill>
                  <a:srgbClr val="C00000"/>
                </a:solidFill>
                <a:latin typeface="Times New Roman" pitchFamily="18" charset="0"/>
                <a:ea typeface="仿宋_GB2312" pitchFamily="49" charset="-122"/>
              </a:rPr>
              <a:t>)</a:t>
            </a:r>
            <a:r>
              <a:rPr kumimoji="1" lang="en-US" altLang="zh-CN" sz="2400" b="1" dirty="0">
                <a:solidFill>
                  <a:srgbClr val="C00000"/>
                </a:solidFill>
                <a:latin typeface="Courier New" pitchFamily="49" charset="0"/>
                <a:ea typeface="仿宋_GB2312" pitchFamily="49" charset="-122"/>
              </a:rPr>
              <a:t>-</a:t>
            </a:r>
            <a:r>
              <a:rPr kumimoji="1" lang="en-US" altLang="zh-CN" sz="2400" b="1" i="1" dirty="0" err="1">
                <a:solidFill>
                  <a:srgbClr val="C00000"/>
                </a:solidFill>
                <a:latin typeface="Times New Roman" pitchFamily="18" charset="0"/>
                <a:ea typeface="仿宋_GB2312" pitchFamily="49" charset="-122"/>
              </a:rPr>
              <a:t>ord</a:t>
            </a:r>
            <a:r>
              <a:rPr kumimoji="1" lang="en-US" altLang="zh-CN" sz="2400" b="1" i="1" dirty="0">
                <a:solidFill>
                  <a:srgbClr val="C00000"/>
                </a:solidFill>
                <a:latin typeface="Times New Roman" pitchFamily="18" charset="0"/>
                <a:ea typeface="仿宋_GB2312" pitchFamily="49" charset="-122"/>
              </a:rPr>
              <a:t> </a:t>
            </a:r>
            <a:r>
              <a:rPr kumimoji="1" lang="en-US" altLang="zh-CN" sz="2400" b="1" dirty="0">
                <a:solidFill>
                  <a:srgbClr val="C00000"/>
                </a:solidFill>
                <a:latin typeface="Times New Roman" pitchFamily="18" charset="0"/>
                <a:ea typeface="仿宋_GB2312" pitchFamily="49" charset="-122"/>
              </a:rPr>
              <a:t>(‘</a:t>
            </a:r>
            <a:r>
              <a:rPr kumimoji="1" lang="en-US" altLang="zh-CN" sz="2400" b="1" i="1" dirty="0">
                <a:solidFill>
                  <a:srgbClr val="C00000"/>
                </a:solidFill>
                <a:latin typeface="Times New Roman" pitchFamily="18" charset="0"/>
                <a:ea typeface="仿宋_GB2312" pitchFamily="49" charset="-122"/>
              </a:rPr>
              <a:t>A</a:t>
            </a:r>
            <a:r>
              <a:rPr kumimoji="1" lang="en-US" altLang="zh-CN" sz="2400" b="1" dirty="0">
                <a:solidFill>
                  <a:srgbClr val="C00000"/>
                </a:solidFill>
                <a:latin typeface="Times New Roman" pitchFamily="18" charset="0"/>
                <a:ea typeface="仿宋_GB2312" pitchFamily="49" charset="-122"/>
              </a:rPr>
              <a:t>’)   //</a:t>
            </a:r>
            <a:r>
              <a:rPr kumimoji="1" lang="en-US" altLang="zh-CN" sz="2400" b="1" i="1" dirty="0" err="1">
                <a:solidFill>
                  <a:srgbClr val="C00000"/>
                </a:solidFill>
                <a:latin typeface="Times New Roman" pitchFamily="18" charset="0"/>
                <a:ea typeface="仿宋_GB2312" pitchFamily="49" charset="-122"/>
              </a:rPr>
              <a:t>ord</a:t>
            </a:r>
            <a:r>
              <a:rPr kumimoji="1" lang="en-US" altLang="zh-CN" sz="2400" b="1" dirty="0">
                <a:solidFill>
                  <a:srgbClr val="C00000"/>
                </a:solidFill>
                <a:latin typeface="Times New Roman" pitchFamily="18" charset="0"/>
                <a:ea typeface="仿宋_GB2312" pitchFamily="49" charset="-122"/>
              </a:rPr>
              <a:t>() </a:t>
            </a:r>
            <a:r>
              <a:rPr kumimoji="1" lang="zh-CN" altLang="en-US" sz="2400" b="1" dirty="0">
                <a:solidFill>
                  <a:srgbClr val="C00000"/>
                </a:solidFill>
                <a:effectLst>
                  <a:outerShdw blurRad="38100" dist="38100" dir="2700000" algn="tl">
                    <a:srgbClr val="C0C0C0"/>
                  </a:outerShdw>
                </a:effectLst>
                <a:latin typeface="Times New Roman" pitchFamily="18" charset="0"/>
                <a:ea typeface="仿宋_GB2312" pitchFamily="49" charset="-122"/>
              </a:rPr>
              <a:t>求内码函数</a:t>
            </a:r>
            <a:endParaRPr lang="zh-CN" altLang="en-US" sz="2800" dirty="0">
              <a:solidFill>
                <a:srgbClr val="C00000"/>
              </a:solidFill>
            </a:endParaRPr>
          </a:p>
        </p:txBody>
      </p:sp>
      <p:sp>
        <p:nvSpPr>
          <p:cNvPr id="6" name="矩形 5"/>
          <p:cNvSpPr/>
          <p:nvPr/>
        </p:nvSpPr>
        <p:spPr>
          <a:xfrm>
            <a:off x="251520" y="1916832"/>
            <a:ext cx="8604956" cy="1615827"/>
          </a:xfrm>
          <a:prstGeom prst="rect">
            <a:avLst/>
          </a:prstGeom>
        </p:spPr>
        <p:txBody>
          <a:bodyPr wrap="square">
            <a:spAutoFit/>
          </a:bodyPr>
          <a:lstStyle/>
          <a:p>
            <a:pPr algn="l">
              <a:lnSpc>
                <a:spcPct val="110000"/>
              </a:lnSpc>
              <a:buClr>
                <a:srgbClr val="800080"/>
              </a:buClr>
              <a:buSzPct val="50000"/>
            </a:pPr>
            <a:r>
              <a:rPr lang="zh-CN" altLang="en-US" b="1" dirty="0">
                <a:latin typeface="Times New Roman" pitchFamily="18" charset="0"/>
                <a:ea typeface="仿宋_GB2312" pitchFamily="49" charset="-122"/>
              </a:rPr>
              <a:t>可得</a:t>
            </a:r>
            <a:r>
              <a:rPr lang="zh-CN" altLang="en-US" b="1" dirty="0">
                <a:solidFill>
                  <a:schemeClr val="accent2"/>
                </a:solidFill>
                <a:latin typeface="Times New Roman" pitchFamily="18" charset="0"/>
                <a:ea typeface="仿宋_GB2312" pitchFamily="49" charset="-122"/>
              </a:rPr>
              <a:t> </a:t>
            </a:r>
            <a:r>
              <a:rPr lang="zh-CN" altLang="en-US" b="1" i="1" dirty="0">
                <a:latin typeface="Times New Roman" pitchFamily="18" charset="0"/>
                <a:ea typeface="仿宋_GB2312" pitchFamily="49" charset="-122"/>
              </a:rPr>
              <a:t> </a:t>
            </a:r>
            <a:r>
              <a:rPr lang="en-US" altLang="zh-CN" b="1" i="1" dirty="0">
                <a:solidFill>
                  <a:srgbClr val="FF3300"/>
                </a:solidFill>
                <a:latin typeface="Times New Roman" pitchFamily="18" charset="0"/>
                <a:ea typeface="仿宋_GB2312" pitchFamily="49" charset="-122"/>
              </a:rPr>
              <a:t>Hash </a:t>
            </a:r>
            <a:r>
              <a:rPr lang="en-US" altLang="zh-CN" b="1" dirty="0">
                <a:solidFill>
                  <a:srgbClr val="FF3300"/>
                </a:solidFill>
                <a:latin typeface="Times New Roman" pitchFamily="18" charset="0"/>
                <a:ea typeface="仿宋_GB2312" pitchFamily="49" charset="-122"/>
              </a:rPr>
              <a:t>(Burke) = 1     </a:t>
            </a:r>
            <a:r>
              <a:rPr lang="en-US" altLang="zh-CN" b="1" i="1" dirty="0">
                <a:solidFill>
                  <a:srgbClr val="FF3300"/>
                </a:solidFill>
                <a:latin typeface="Times New Roman" pitchFamily="18" charset="0"/>
                <a:ea typeface="仿宋_GB2312" pitchFamily="49" charset="-122"/>
              </a:rPr>
              <a:t>Hash</a:t>
            </a:r>
            <a:r>
              <a:rPr lang="en-US" altLang="zh-CN" b="1" dirty="0">
                <a:solidFill>
                  <a:srgbClr val="FF3300"/>
                </a:solidFill>
                <a:latin typeface="Times New Roman" pitchFamily="18" charset="0"/>
                <a:ea typeface="仿宋_GB2312" pitchFamily="49" charset="-122"/>
              </a:rPr>
              <a:t> (</a:t>
            </a:r>
            <a:r>
              <a:rPr lang="en-US" altLang="zh-CN" b="1" dirty="0" err="1">
                <a:solidFill>
                  <a:srgbClr val="FF3300"/>
                </a:solidFill>
                <a:latin typeface="Times New Roman" pitchFamily="18" charset="0"/>
                <a:ea typeface="仿宋_GB2312" pitchFamily="49" charset="-122"/>
              </a:rPr>
              <a:t>Ekers</a:t>
            </a:r>
            <a:r>
              <a:rPr lang="en-US" altLang="zh-CN" b="1" dirty="0">
                <a:solidFill>
                  <a:srgbClr val="FF3300"/>
                </a:solidFill>
                <a:latin typeface="Times New Roman" pitchFamily="18" charset="0"/>
                <a:ea typeface="仿宋_GB2312" pitchFamily="49" charset="-122"/>
              </a:rPr>
              <a:t>) = 4</a:t>
            </a:r>
          </a:p>
          <a:p>
            <a:pPr algn="l">
              <a:lnSpc>
                <a:spcPct val="110000"/>
              </a:lnSpc>
              <a:buClr>
                <a:srgbClr val="800080"/>
              </a:buClr>
              <a:buSzPct val="50000"/>
            </a:pPr>
            <a:r>
              <a:rPr lang="en-US" altLang="zh-CN" b="1" i="1" dirty="0">
                <a:solidFill>
                  <a:srgbClr val="FF3300"/>
                </a:solidFill>
                <a:latin typeface="Times New Roman" pitchFamily="18" charset="0"/>
                <a:ea typeface="仿宋_GB2312" pitchFamily="49" charset="-122"/>
              </a:rPr>
              <a:t>          Hash</a:t>
            </a:r>
            <a:r>
              <a:rPr lang="en-US" altLang="zh-CN" b="1" dirty="0">
                <a:solidFill>
                  <a:srgbClr val="FF3300"/>
                </a:solidFill>
                <a:latin typeface="Times New Roman" pitchFamily="18" charset="0"/>
                <a:ea typeface="仿宋_GB2312" pitchFamily="49" charset="-122"/>
              </a:rPr>
              <a:t> (Broad) = 1     </a:t>
            </a:r>
            <a:r>
              <a:rPr lang="en-US" altLang="zh-CN" b="1" i="1" dirty="0">
                <a:solidFill>
                  <a:srgbClr val="FF3300"/>
                </a:solidFill>
                <a:latin typeface="Times New Roman" pitchFamily="18" charset="0"/>
                <a:ea typeface="仿宋_GB2312" pitchFamily="49" charset="-122"/>
              </a:rPr>
              <a:t>Hash</a:t>
            </a:r>
            <a:r>
              <a:rPr lang="en-US" altLang="zh-CN" b="1" dirty="0">
                <a:solidFill>
                  <a:srgbClr val="FF3300"/>
                </a:solidFill>
                <a:latin typeface="Times New Roman" pitchFamily="18" charset="0"/>
                <a:ea typeface="仿宋_GB2312" pitchFamily="49" charset="-122"/>
              </a:rPr>
              <a:t> (Blum) = 1</a:t>
            </a:r>
          </a:p>
          <a:p>
            <a:pPr algn="l">
              <a:lnSpc>
                <a:spcPct val="110000"/>
              </a:lnSpc>
              <a:buClr>
                <a:srgbClr val="800080"/>
              </a:buClr>
              <a:buSzPct val="50000"/>
            </a:pPr>
            <a:r>
              <a:rPr lang="en-US" altLang="zh-CN" b="1" dirty="0">
                <a:solidFill>
                  <a:srgbClr val="FF3300"/>
                </a:solidFill>
                <a:latin typeface="Times New Roman" pitchFamily="18" charset="0"/>
                <a:ea typeface="仿宋_GB2312" pitchFamily="49" charset="-122"/>
              </a:rPr>
              <a:t>          </a:t>
            </a:r>
            <a:r>
              <a:rPr lang="en-US" altLang="zh-CN" b="1" i="1" dirty="0">
                <a:solidFill>
                  <a:srgbClr val="FF3300"/>
                </a:solidFill>
                <a:latin typeface="Times New Roman" pitchFamily="18" charset="0"/>
                <a:ea typeface="仿宋_GB2312" pitchFamily="49" charset="-122"/>
              </a:rPr>
              <a:t>Hash</a:t>
            </a:r>
            <a:r>
              <a:rPr lang="en-US" altLang="zh-CN" b="1" dirty="0">
                <a:solidFill>
                  <a:srgbClr val="FF3300"/>
                </a:solidFill>
                <a:latin typeface="Times New Roman" pitchFamily="18" charset="0"/>
                <a:ea typeface="仿宋_GB2312" pitchFamily="49" charset="-122"/>
              </a:rPr>
              <a:t> (Attlee) = 0      </a:t>
            </a:r>
            <a:r>
              <a:rPr lang="en-US" altLang="zh-CN" b="1" i="1" dirty="0">
                <a:solidFill>
                  <a:srgbClr val="FF3300"/>
                </a:solidFill>
                <a:latin typeface="Times New Roman" pitchFamily="18" charset="0"/>
                <a:ea typeface="仿宋_GB2312" pitchFamily="49" charset="-122"/>
              </a:rPr>
              <a:t>Hash</a:t>
            </a:r>
            <a:r>
              <a:rPr lang="en-US" altLang="zh-CN" b="1" dirty="0">
                <a:solidFill>
                  <a:srgbClr val="FF3300"/>
                </a:solidFill>
                <a:latin typeface="Times New Roman" pitchFamily="18" charset="0"/>
                <a:ea typeface="仿宋_GB2312" pitchFamily="49" charset="-122"/>
              </a:rPr>
              <a:t> (Hecht) = 7</a:t>
            </a:r>
          </a:p>
          <a:p>
            <a:pPr algn="l">
              <a:lnSpc>
                <a:spcPct val="110000"/>
              </a:lnSpc>
              <a:buClr>
                <a:srgbClr val="800080"/>
              </a:buClr>
              <a:buSzPct val="50000"/>
            </a:pPr>
            <a:r>
              <a:rPr lang="en-US" altLang="zh-CN" b="1" i="1" dirty="0">
                <a:solidFill>
                  <a:srgbClr val="FF3300"/>
                </a:solidFill>
                <a:latin typeface="Times New Roman" pitchFamily="18" charset="0"/>
                <a:ea typeface="仿宋_GB2312" pitchFamily="49" charset="-122"/>
              </a:rPr>
              <a:t>          Hash</a:t>
            </a:r>
            <a:r>
              <a:rPr lang="en-US" altLang="zh-CN" b="1" dirty="0">
                <a:solidFill>
                  <a:srgbClr val="FF3300"/>
                </a:solidFill>
                <a:latin typeface="Times New Roman" pitchFamily="18" charset="0"/>
                <a:ea typeface="仿宋_GB2312" pitchFamily="49" charset="-122"/>
              </a:rPr>
              <a:t> (Alton) = 0      </a:t>
            </a:r>
            <a:r>
              <a:rPr lang="en-US" altLang="zh-CN" b="1" i="1" dirty="0">
                <a:solidFill>
                  <a:srgbClr val="FF3300"/>
                </a:solidFill>
                <a:latin typeface="Times New Roman" pitchFamily="18" charset="0"/>
                <a:ea typeface="仿宋_GB2312" pitchFamily="49" charset="-122"/>
              </a:rPr>
              <a:t>Hash</a:t>
            </a:r>
            <a:r>
              <a:rPr lang="en-US" altLang="zh-CN" b="1" dirty="0">
                <a:solidFill>
                  <a:srgbClr val="FF3300"/>
                </a:solidFill>
                <a:latin typeface="Times New Roman" pitchFamily="18" charset="0"/>
                <a:ea typeface="仿宋_GB2312" pitchFamily="49" charset="-122"/>
              </a:rPr>
              <a:t> (</a:t>
            </a:r>
            <a:r>
              <a:rPr lang="en-US" altLang="zh-CN" b="1" dirty="0" err="1">
                <a:solidFill>
                  <a:srgbClr val="FF3300"/>
                </a:solidFill>
                <a:latin typeface="Times New Roman" pitchFamily="18" charset="0"/>
                <a:ea typeface="仿宋_GB2312" pitchFamily="49" charset="-122"/>
              </a:rPr>
              <a:t>Ederly</a:t>
            </a:r>
            <a:r>
              <a:rPr lang="en-US" altLang="zh-CN" b="1" dirty="0">
                <a:solidFill>
                  <a:srgbClr val="FF3300"/>
                </a:solidFill>
                <a:latin typeface="Times New Roman" pitchFamily="18" charset="0"/>
                <a:ea typeface="仿宋_GB2312" pitchFamily="49" charset="-122"/>
              </a:rPr>
              <a:t>) = 4</a:t>
            </a:r>
          </a:p>
          <a:p>
            <a:pPr algn="l">
              <a:lnSpc>
                <a:spcPct val="110000"/>
              </a:lnSpc>
              <a:buClr>
                <a:srgbClr val="800080"/>
              </a:buClr>
              <a:buSzPct val="50000"/>
            </a:pPr>
            <a:r>
              <a:rPr lang="zh-CN" altLang="en-US" b="1" dirty="0">
                <a:latin typeface="Times New Roman" pitchFamily="18" charset="0"/>
                <a:ea typeface="仿宋_GB2312" pitchFamily="49" charset="-122"/>
              </a:rPr>
              <a:t>设散列表 </a:t>
            </a:r>
            <a:r>
              <a:rPr lang="en-US" altLang="zh-CN" b="1" i="1" dirty="0">
                <a:latin typeface="Times New Roman" pitchFamily="18" charset="0"/>
                <a:ea typeface="仿宋_GB2312" pitchFamily="49" charset="-122"/>
              </a:rPr>
              <a:t>HT</a:t>
            </a:r>
            <a:r>
              <a:rPr lang="en-US" altLang="zh-CN" b="1" dirty="0">
                <a:latin typeface="Times New Roman" pitchFamily="18" charset="0"/>
                <a:ea typeface="仿宋_GB2312" pitchFamily="49" charset="-122"/>
              </a:rPr>
              <a:t>[26], </a:t>
            </a:r>
            <a:r>
              <a:rPr lang="en-US" altLang="zh-CN" b="1" i="1" dirty="0">
                <a:latin typeface="Times New Roman" pitchFamily="18" charset="0"/>
                <a:ea typeface="仿宋_GB2312" pitchFamily="49" charset="-122"/>
              </a:rPr>
              <a:t>m</a:t>
            </a:r>
            <a:r>
              <a:rPr lang="en-US" altLang="zh-CN" b="1" dirty="0">
                <a:latin typeface="Times New Roman" pitchFamily="18" charset="0"/>
                <a:ea typeface="仿宋_GB2312" pitchFamily="49" charset="-122"/>
              </a:rPr>
              <a:t> = 26</a:t>
            </a:r>
            <a:r>
              <a:rPr lang="zh-CN" altLang="en-US" b="1" dirty="0">
                <a:latin typeface="Times New Roman" pitchFamily="18" charset="0"/>
                <a:ea typeface="仿宋_GB2312" pitchFamily="49" charset="-122"/>
              </a:rPr>
              <a:t>。采用线性探查法处理冲突</a:t>
            </a:r>
            <a:r>
              <a:rPr lang="en-US" altLang="zh-CN" b="1" dirty="0">
                <a:latin typeface="Times New Roman" pitchFamily="18" charset="0"/>
                <a:ea typeface="仿宋_GB2312" pitchFamily="49" charset="-122"/>
              </a:rPr>
              <a:t>, </a:t>
            </a:r>
            <a:r>
              <a:rPr lang="zh-CN" altLang="en-US" b="1" dirty="0">
                <a:latin typeface="Times New Roman" pitchFamily="18" charset="0"/>
                <a:ea typeface="仿宋_GB2312" pitchFamily="49" charset="-122"/>
              </a:rPr>
              <a:t>则散列结果如图所示</a:t>
            </a:r>
            <a:endParaRPr lang="zh-CN" altLang="en-US" dirty="0"/>
          </a:p>
        </p:txBody>
      </p:sp>
      <p:grpSp>
        <p:nvGrpSpPr>
          <p:cNvPr id="8" name="Group 19"/>
          <p:cNvGrpSpPr>
            <a:grpSpLocks/>
          </p:cNvGrpSpPr>
          <p:nvPr/>
        </p:nvGrpSpPr>
        <p:grpSpPr bwMode="auto">
          <a:xfrm>
            <a:off x="251520" y="3392997"/>
            <a:ext cx="6629400" cy="1504951"/>
            <a:chOff x="432" y="2328"/>
            <a:chExt cx="4176" cy="948"/>
          </a:xfrm>
        </p:grpSpPr>
        <p:sp>
          <p:nvSpPr>
            <p:cNvPr id="9" name="Rectangle 4"/>
            <p:cNvSpPr>
              <a:spLocks noChangeArrowheads="1"/>
            </p:cNvSpPr>
            <p:nvPr/>
          </p:nvSpPr>
          <p:spPr bwMode="auto">
            <a:xfrm>
              <a:off x="572" y="2328"/>
              <a:ext cx="3476" cy="327"/>
            </a:xfrm>
            <a:prstGeom prst="rect">
              <a:avLst/>
            </a:prstGeom>
            <a:noFill/>
            <a:ln w="9525">
              <a:noFill/>
              <a:miter lim="800000"/>
              <a:headEnd/>
              <a:tailEnd/>
            </a:ln>
            <a:effectLst/>
          </p:spPr>
          <p:txBody>
            <a:bodyPr wrap="none">
              <a:spAutoFit/>
            </a:bodyPr>
            <a:lstStyle/>
            <a:p>
              <a:r>
                <a:rPr kumimoji="1" lang="en-US" altLang="zh-CN" sz="2800" b="1">
                  <a:latin typeface="Times New Roman" pitchFamily="18" charset="0"/>
                </a:rPr>
                <a:t>0           1             2             3             4</a:t>
              </a:r>
              <a:endParaRPr kumimoji="1" lang="en-US" altLang="zh-CN" sz="2400">
                <a:latin typeface="Times New Roman" pitchFamily="18" charset="0"/>
              </a:endParaRPr>
            </a:p>
          </p:txBody>
        </p:sp>
        <p:sp>
          <p:nvSpPr>
            <p:cNvPr id="10" name="Rectangle 6" descr="白色大理石"/>
            <p:cNvSpPr>
              <a:spLocks noChangeArrowheads="1"/>
            </p:cNvSpPr>
            <p:nvPr/>
          </p:nvSpPr>
          <p:spPr bwMode="auto">
            <a:xfrm>
              <a:off x="432" y="2647"/>
              <a:ext cx="4176" cy="329"/>
            </a:xfrm>
            <a:prstGeom prst="rect">
              <a:avLst/>
            </a:prstGeom>
            <a:blipFill dpi="0" rotWithShape="0">
              <a:blip r:embed="rId3" cstate="print"/>
              <a:srcRect/>
              <a:tile tx="0" ty="0" sx="100000" sy="100000" flip="none" algn="tl"/>
            </a:blipFill>
            <a:ln w="31750">
              <a:solidFill>
                <a:srgbClr val="339966"/>
              </a:solidFill>
              <a:miter lim="800000"/>
              <a:headEnd/>
              <a:tailEnd/>
            </a:ln>
            <a:effectLst>
              <a:outerShdw dist="107763" dir="2700000" algn="ctr" rotWithShape="0">
                <a:schemeClr val="bg2"/>
              </a:outerShdw>
            </a:effectLst>
          </p:spPr>
          <p:txBody>
            <a:bodyPr wrap="none" anchor="ctr"/>
            <a:lstStyle/>
            <a:p>
              <a:pPr algn="l"/>
              <a:r>
                <a:rPr kumimoji="1" lang="en-US" altLang="zh-CN" sz="3000" b="1" dirty="0">
                  <a:solidFill>
                    <a:srgbClr val="000099"/>
                  </a:solidFill>
                  <a:latin typeface="Times New Roman" pitchFamily="18" charset="0"/>
                </a:rPr>
                <a:t>Attlee   Burke   Broad    Blum     </a:t>
              </a:r>
              <a:r>
                <a:rPr kumimoji="1" lang="en-US" altLang="zh-CN" sz="3000" b="1" dirty="0" err="1">
                  <a:solidFill>
                    <a:srgbClr val="000099"/>
                  </a:solidFill>
                  <a:latin typeface="Times New Roman" pitchFamily="18" charset="0"/>
                </a:rPr>
                <a:t>Ekers</a:t>
              </a:r>
              <a:endParaRPr kumimoji="1" lang="en-US" altLang="zh-CN" sz="3000" b="1" dirty="0">
                <a:solidFill>
                  <a:srgbClr val="000099"/>
                </a:solidFill>
                <a:latin typeface="Times New Roman" pitchFamily="18" charset="0"/>
              </a:endParaRPr>
            </a:p>
          </p:txBody>
        </p:sp>
        <p:sp>
          <p:nvSpPr>
            <p:cNvPr id="11" name="Line 7"/>
            <p:cNvSpPr>
              <a:spLocks noChangeShapeType="1"/>
            </p:cNvSpPr>
            <p:nvPr/>
          </p:nvSpPr>
          <p:spPr bwMode="auto">
            <a:xfrm flipV="1">
              <a:off x="1208" y="2640"/>
              <a:ext cx="0" cy="336"/>
            </a:xfrm>
            <a:prstGeom prst="line">
              <a:avLst/>
            </a:prstGeom>
            <a:noFill/>
            <a:ln w="31750">
              <a:solidFill>
                <a:srgbClr val="339966"/>
              </a:solidFill>
              <a:round/>
              <a:headEnd/>
              <a:tailEnd/>
            </a:ln>
            <a:effectLst/>
          </p:spPr>
          <p:txBody>
            <a:bodyPr wrap="none" anchor="ctr"/>
            <a:lstStyle/>
            <a:p>
              <a:endParaRPr lang="zh-CN" altLang="en-US"/>
            </a:p>
          </p:txBody>
        </p:sp>
        <p:sp>
          <p:nvSpPr>
            <p:cNvPr id="12" name="Line 8"/>
            <p:cNvSpPr>
              <a:spLocks noChangeShapeType="1"/>
            </p:cNvSpPr>
            <p:nvPr/>
          </p:nvSpPr>
          <p:spPr bwMode="auto">
            <a:xfrm flipV="1">
              <a:off x="2024" y="2640"/>
              <a:ext cx="0" cy="336"/>
            </a:xfrm>
            <a:prstGeom prst="line">
              <a:avLst/>
            </a:prstGeom>
            <a:noFill/>
            <a:ln w="31750">
              <a:solidFill>
                <a:srgbClr val="339966"/>
              </a:solidFill>
              <a:round/>
              <a:headEnd/>
              <a:tailEnd/>
            </a:ln>
            <a:effectLst/>
          </p:spPr>
          <p:txBody>
            <a:bodyPr wrap="none" anchor="ctr"/>
            <a:lstStyle/>
            <a:p>
              <a:endParaRPr lang="zh-CN" altLang="en-US"/>
            </a:p>
          </p:txBody>
        </p:sp>
        <p:sp>
          <p:nvSpPr>
            <p:cNvPr id="13" name="Line 9"/>
            <p:cNvSpPr>
              <a:spLocks noChangeShapeType="1"/>
            </p:cNvSpPr>
            <p:nvPr/>
          </p:nvSpPr>
          <p:spPr bwMode="auto">
            <a:xfrm flipV="1">
              <a:off x="2872" y="2640"/>
              <a:ext cx="0" cy="336"/>
            </a:xfrm>
            <a:prstGeom prst="line">
              <a:avLst/>
            </a:prstGeom>
            <a:noFill/>
            <a:ln w="31750">
              <a:solidFill>
                <a:srgbClr val="339966"/>
              </a:solidFill>
              <a:round/>
              <a:headEnd/>
              <a:tailEnd/>
            </a:ln>
            <a:effectLst/>
          </p:spPr>
          <p:txBody>
            <a:bodyPr wrap="none" anchor="ctr"/>
            <a:lstStyle/>
            <a:p>
              <a:endParaRPr lang="zh-CN" altLang="en-US"/>
            </a:p>
          </p:txBody>
        </p:sp>
        <p:sp>
          <p:nvSpPr>
            <p:cNvPr id="14" name="Line 10"/>
            <p:cNvSpPr>
              <a:spLocks noChangeShapeType="1"/>
            </p:cNvSpPr>
            <p:nvPr/>
          </p:nvSpPr>
          <p:spPr bwMode="auto">
            <a:xfrm flipV="1">
              <a:off x="3720" y="2640"/>
              <a:ext cx="0" cy="336"/>
            </a:xfrm>
            <a:prstGeom prst="line">
              <a:avLst/>
            </a:prstGeom>
            <a:noFill/>
            <a:ln w="31750">
              <a:solidFill>
                <a:srgbClr val="339966"/>
              </a:solidFill>
              <a:round/>
              <a:headEnd/>
              <a:tailEnd/>
            </a:ln>
            <a:effectLst/>
          </p:spPr>
          <p:txBody>
            <a:bodyPr wrap="none" anchor="ctr"/>
            <a:lstStyle/>
            <a:p>
              <a:endParaRPr lang="zh-CN" altLang="en-US"/>
            </a:p>
          </p:txBody>
        </p:sp>
        <p:sp>
          <p:nvSpPr>
            <p:cNvPr id="15" name="Rectangle 17"/>
            <p:cNvSpPr>
              <a:spLocks noChangeArrowheads="1"/>
            </p:cNvSpPr>
            <p:nvPr/>
          </p:nvSpPr>
          <p:spPr bwMode="auto">
            <a:xfrm>
              <a:off x="654" y="2985"/>
              <a:ext cx="3622" cy="291"/>
            </a:xfrm>
            <a:prstGeom prst="rect">
              <a:avLst/>
            </a:prstGeom>
            <a:noFill/>
            <a:ln w="9525">
              <a:noFill/>
              <a:miter lim="800000"/>
              <a:headEnd/>
              <a:tailEnd/>
            </a:ln>
            <a:effectLst/>
          </p:spPr>
          <p:txBody>
            <a:bodyPr wrap="none">
              <a:spAutoFit/>
            </a:bodyPr>
            <a:lstStyle/>
            <a:p>
              <a:pPr algn="l"/>
              <a:r>
                <a:rPr kumimoji="1" lang="en-US" altLang="zh-CN" sz="2400" b="1" dirty="0">
                  <a:solidFill>
                    <a:srgbClr val="FF3300"/>
                  </a:solidFill>
                  <a:effectLst>
                    <a:outerShdw blurRad="38100" dist="38100" dir="2700000" algn="tl">
                      <a:srgbClr val="C0C0C0"/>
                    </a:outerShdw>
                  </a:effectLst>
                  <a:latin typeface="Times New Roman" pitchFamily="18" charset="0"/>
                </a:rPr>
                <a:t>(1)            (1)            (2)             (3)            (1)</a:t>
              </a:r>
              <a:endParaRPr kumimoji="1" lang="en-US" altLang="zh-CN" sz="2400" b="1" dirty="0">
                <a:solidFill>
                  <a:srgbClr val="FF3300"/>
                </a:solidFill>
                <a:latin typeface="Times New Roman" pitchFamily="18" charset="0"/>
              </a:endParaRPr>
            </a:p>
          </p:txBody>
        </p:sp>
      </p:grpSp>
      <p:grpSp>
        <p:nvGrpSpPr>
          <p:cNvPr id="16" name="Group 21"/>
          <p:cNvGrpSpPr>
            <a:grpSpLocks/>
          </p:cNvGrpSpPr>
          <p:nvPr/>
        </p:nvGrpSpPr>
        <p:grpSpPr bwMode="auto">
          <a:xfrm>
            <a:off x="179512" y="4941168"/>
            <a:ext cx="7739063" cy="1509712"/>
            <a:chOff x="432" y="3273"/>
            <a:chExt cx="4875" cy="951"/>
          </a:xfrm>
        </p:grpSpPr>
        <p:sp>
          <p:nvSpPr>
            <p:cNvPr id="17" name="Rectangle 11" descr="白色大理石"/>
            <p:cNvSpPr>
              <a:spLocks noChangeArrowheads="1"/>
            </p:cNvSpPr>
            <p:nvPr/>
          </p:nvSpPr>
          <p:spPr bwMode="auto">
            <a:xfrm>
              <a:off x="432" y="3600"/>
              <a:ext cx="4875" cy="336"/>
            </a:xfrm>
            <a:prstGeom prst="rect">
              <a:avLst/>
            </a:prstGeom>
            <a:blipFill dpi="0" rotWithShape="0">
              <a:blip r:embed="rId3" cstate="print"/>
              <a:srcRect/>
              <a:tile tx="0" ty="0" sx="100000" sy="100000" flip="none" algn="tl"/>
            </a:blipFill>
            <a:ln w="31750">
              <a:solidFill>
                <a:srgbClr val="339966"/>
              </a:solidFill>
              <a:miter lim="800000"/>
              <a:headEnd/>
              <a:tailEnd/>
            </a:ln>
            <a:effectLst>
              <a:outerShdw dist="107763" dir="2700000" algn="ctr" rotWithShape="0">
                <a:schemeClr val="bg2"/>
              </a:outerShdw>
            </a:effectLst>
          </p:spPr>
          <p:txBody>
            <a:bodyPr wrap="none" anchor="ctr"/>
            <a:lstStyle/>
            <a:p>
              <a:pPr algn="l"/>
              <a:r>
                <a:rPr kumimoji="1" lang="en-US" altLang="zh-CN" sz="3000" b="1" dirty="0">
                  <a:solidFill>
                    <a:srgbClr val="000099"/>
                  </a:solidFill>
                  <a:latin typeface="Times New Roman" pitchFamily="18" charset="0"/>
                </a:rPr>
                <a:t>Alton   </a:t>
              </a:r>
              <a:r>
                <a:rPr kumimoji="1" lang="en-US" altLang="zh-CN" sz="3000" b="1" dirty="0" err="1">
                  <a:solidFill>
                    <a:srgbClr val="000099"/>
                  </a:solidFill>
                  <a:latin typeface="Times New Roman" pitchFamily="18" charset="0"/>
                </a:rPr>
                <a:t>Ederly</a:t>
              </a:r>
              <a:r>
                <a:rPr kumimoji="1" lang="en-US" altLang="zh-CN" sz="3000" b="1" dirty="0">
                  <a:solidFill>
                    <a:srgbClr val="000099"/>
                  </a:solidFill>
                  <a:latin typeface="Times New Roman" pitchFamily="18" charset="0"/>
                </a:rPr>
                <a:t>   Hecht </a:t>
              </a:r>
            </a:p>
          </p:txBody>
        </p:sp>
        <p:sp>
          <p:nvSpPr>
            <p:cNvPr id="18" name="Line 12"/>
            <p:cNvSpPr>
              <a:spLocks noChangeShapeType="1"/>
            </p:cNvSpPr>
            <p:nvPr/>
          </p:nvSpPr>
          <p:spPr bwMode="auto">
            <a:xfrm flipV="1">
              <a:off x="1192" y="3600"/>
              <a:ext cx="0" cy="336"/>
            </a:xfrm>
            <a:prstGeom prst="line">
              <a:avLst/>
            </a:prstGeom>
            <a:noFill/>
            <a:ln w="31750">
              <a:solidFill>
                <a:srgbClr val="339966"/>
              </a:solidFill>
              <a:round/>
              <a:headEnd/>
              <a:tailEnd/>
            </a:ln>
            <a:effectLst/>
          </p:spPr>
          <p:txBody>
            <a:bodyPr wrap="none" anchor="ctr"/>
            <a:lstStyle/>
            <a:p>
              <a:endParaRPr lang="zh-CN" altLang="en-US"/>
            </a:p>
          </p:txBody>
        </p:sp>
        <p:sp>
          <p:nvSpPr>
            <p:cNvPr id="19" name="Line 13"/>
            <p:cNvSpPr>
              <a:spLocks noChangeShapeType="1"/>
            </p:cNvSpPr>
            <p:nvPr/>
          </p:nvSpPr>
          <p:spPr bwMode="auto">
            <a:xfrm flipV="1">
              <a:off x="2032" y="3600"/>
              <a:ext cx="0" cy="336"/>
            </a:xfrm>
            <a:prstGeom prst="line">
              <a:avLst/>
            </a:prstGeom>
            <a:noFill/>
            <a:ln w="31750">
              <a:solidFill>
                <a:srgbClr val="339966"/>
              </a:solidFill>
              <a:round/>
              <a:headEnd/>
              <a:tailEnd/>
            </a:ln>
            <a:effectLst/>
          </p:spPr>
          <p:txBody>
            <a:bodyPr wrap="none" anchor="ctr"/>
            <a:lstStyle/>
            <a:p>
              <a:endParaRPr lang="zh-CN" altLang="en-US"/>
            </a:p>
          </p:txBody>
        </p:sp>
        <p:sp>
          <p:nvSpPr>
            <p:cNvPr id="20" name="Line 14"/>
            <p:cNvSpPr>
              <a:spLocks noChangeShapeType="1"/>
            </p:cNvSpPr>
            <p:nvPr/>
          </p:nvSpPr>
          <p:spPr bwMode="auto">
            <a:xfrm flipV="1">
              <a:off x="2872" y="3600"/>
              <a:ext cx="0" cy="336"/>
            </a:xfrm>
            <a:prstGeom prst="line">
              <a:avLst/>
            </a:prstGeom>
            <a:noFill/>
            <a:ln w="31750">
              <a:solidFill>
                <a:srgbClr val="339966"/>
              </a:solidFill>
              <a:round/>
              <a:headEnd/>
              <a:tailEnd/>
            </a:ln>
            <a:effectLst/>
          </p:spPr>
          <p:txBody>
            <a:bodyPr wrap="none" anchor="ctr"/>
            <a:lstStyle/>
            <a:p>
              <a:endParaRPr lang="zh-CN" altLang="en-US"/>
            </a:p>
          </p:txBody>
        </p:sp>
        <p:sp>
          <p:nvSpPr>
            <p:cNvPr id="21" name="Line 15"/>
            <p:cNvSpPr>
              <a:spLocks noChangeShapeType="1"/>
            </p:cNvSpPr>
            <p:nvPr/>
          </p:nvSpPr>
          <p:spPr bwMode="auto">
            <a:xfrm flipV="1">
              <a:off x="3688" y="3600"/>
              <a:ext cx="0" cy="336"/>
            </a:xfrm>
            <a:prstGeom prst="line">
              <a:avLst/>
            </a:prstGeom>
            <a:noFill/>
            <a:ln w="31750">
              <a:solidFill>
                <a:srgbClr val="339966"/>
              </a:solidFill>
              <a:round/>
              <a:headEnd/>
              <a:tailEnd/>
            </a:ln>
            <a:effectLst/>
          </p:spPr>
          <p:txBody>
            <a:bodyPr wrap="none" anchor="ctr"/>
            <a:lstStyle/>
            <a:p>
              <a:endParaRPr lang="zh-CN" altLang="en-US"/>
            </a:p>
          </p:txBody>
        </p:sp>
        <p:sp>
          <p:nvSpPr>
            <p:cNvPr id="22" name="Rectangle 16"/>
            <p:cNvSpPr>
              <a:spLocks noChangeArrowheads="1"/>
            </p:cNvSpPr>
            <p:nvPr/>
          </p:nvSpPr>
          <p:spPr bwMode="auto">
            <a:xfrm>
              <a:off x="596" y="3273"/>
              <a:ext cx="3476" cy="327"/>
            </a:xfrm>
            <a:prstGeom prst="rect">
              <a:avLst/>
            </a:prstGeom>
            <a:noFill/>
            <a:ln w="9525">
              <a:noFill/>
              <a:miter lim="800000"/>
              <a:headEnd/>
              <a:tailEnd/>
            </a:ln>
            <a:effectLst/>
          </p:spPr>
          <p:txBody>
            <a:bodyPr wrap="none">
              <a:spAutoFit/>
            </a:bodyPr>
            <a:lstStyle/>
            <a:p>
              <a:r>
                <a:rPr kumimoji="1" lang="en-US" altLang="zh-CN" sz="2800" b="1">
                  <a:latin typeface="Times New Roman" pitchFamily="18" charset="0"/>
                </a:rPr>
                <a:t>5           6            7              8            9</a:t>
              </a:r>
              <a:r>
                <a:rPr kumimoji="1" lang="en-US" altLang="zh-CN" sz="2800" b="1">
                  <a:effectLst>
                    <a:outerShdw blurRad="38100" dist="38100" dir="2700000" algn="tl">
                      <a:srgbClr val="C0C0C0"/>
                    </a:outerShdw>
                  </a:effectLst>
                  <a:latin typeface="Times New Roman" pitchFamily="18" charset="0"/>
                </a:rPr>
                <a:t> </a:t>
              </a:r>
            </a:p>
          </p:txBody>
        </p:sp>
        <p:sp>
          <p:nvSpPr>
            <p:cNvPr id="23" name="Rectangle 18"/>
            <p:cNvSpPr>
              <a:spLocks noChangeArrowheads="1"/>
            </p:cNvSpPr>
            <p:nvPr/>
          </p:nvSpPr>
          <p:spPr bwMode="auto">
            <a:xfrm>
              <a:off x="576" y="3936"/>
              <a:ext cx="1988" cy="288"/>
            </a:xfrm>
            <a:prstGeom prst="rect">
              <a:avLst/>
            </a:prstGeom>
            <a:noFill/>
            <a:ln w="9525">
              <a:noFill/>
              <a:miter lim="800000"/>
              <a:headEnd/>
              <a:tailEnd/>
            </a:ln>
            <a:effectLst/>
          </p:spPr>
          <p:txBody>
            <a:bodyPr wrap="none">
              <a:spAutoFit/>
            </a:bodyPr>
            <a:lstStyle/>
            <a:p>
              <a:r>
                <a:rPr kumimoji="1" lang="en-US" altLang="zh-CN" sz="2400" b="1">
                  <a:solidFill>
                    <a:srgbClr val="FF3300"/>
                  </a:solidFill>
                  <a:effectLst>
                    <a:outerShdw blurRad="38100" dist="38100" dir="2700000" algn="tl">
                      <a:srgbClr val="C0C0C0"/>
                    </a:outerShdw>
                  </a:effectLst>
                  <a:latin typeface="Times New Roman" pitchFamily="18" charset="0"/>
                </a:rPr>
                <a:t>(6)             (3)            (1)</a:t>
              </a:r>
              <a:endParaRPr kumimoji="1" lang="en-US" altLang="zh-CN" sz="2800" b="1">
                <a:solidFill>
                  <a:srgbClr val="FF3300"/>
                </a:solidFill>
                <a:effectLst>
                  <a:outerShdw blurRad="38100" dist="38100" dir="2700000" algn="tl">
                    <a:srgbClr val="C0C0C0"/>
                  </a:outerShdw>
                </a:effectLst>
                <a:latin typeface="Times New Roman" pitchFamily="18" charset="0"/>
              </a:endParaRPr>
            </a:p>
          </p:txBody>
        </p:sp>
        <p:sp>
          <p:nvSpPr>
            <p:cNvPr id="24" name="Line 20"/>
            <p:cNvSpPr>
              <a:spLocks noChangeShapeType="1"/>
            </p:cNvSpPr>
            <p:nvPr/>
          </p:nvSpPr>
          <p:spPr bwMode="auto">
            <a:xfrm flipV="1">
              <a:off x="4489" y="3593"/>
              <a:ext cx="0" cy="336"/>
            </a:xfrm>
            <a:prstGeom prst="line">
              <a:avLst/>
            </a:prstGeom>
            <a:noFill/>
            <a:ln w="31750">
              <a:solidFill>
                <a:srgbClr val="339966"/>
              </a:solidFill>
              <a:round/>
              <a:headEnd/>
              <a:tailEnd/>
            </a:ln>
            <a:effectLst/>
          </p:spPr>
          <p:txBody>
            <a:bodyPr wrap="none" anchor="ctr"/>
            <a:lstStyle/>
            <a:p>
              <a:endParaRPr lang="zh-CN" altLang="en-US"/>
            </a:p>
          </p:txBody>
        </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912832F4-AC73-4790-A178-74CF30A632AD}" type="slidenum">
              <a:rPr lang="en-US" altLang="zh-CN" smtClean="0"/>
              <a:pPr/>
              <a:t>71</a:t>
            </a:fld>
            <a:endParaRPr lang="en-US" altLang="zh-CN"/>
          </a:p>
        </p:txBody>
      </p:sp>
      <p:pic>
        <p:nvPicPr>
          <p:cNvPr id="443394" name="Picture 2"/>
          <p:cNvPicPr>
            <a:picLocks noChangeAspect="1" noChangeArrowheads="1"/>
          </p:cNvPicPr>
          <p:nvPr/>
        </p:nvPicPr>
        <p:blipFill>
          <a:blip r:embed="rId2" cstate="print"/>
          <a:srcRect/>
          <a:stretch>
            <a:fillRect/>
          </a:stretch>
        </p:blipFill>
        <p:spPr bwMode="auto">
          <a:xfrm>
            <a:off x="215205" y="260648"/>
            <a:ext cx="8677275" cy="3533775"/>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F8196903-0BF0-4DA4-8AFD-64C33E5079BB}" type="slidenum">
              <a:rPr lang="en-US" altLang="zh-CN"/>
              <a:pPr/>
              <a:t>72</a:t>
            </a:fld>
            <a:endParaRPr lang="en-US" altLang="zh-CN"/>
          </a:p>
        </p:txBody>
      </p:sp>
      <p:sp>
        <p:nvSpPr>
          <p:cNvPr id="505860" name="Rectangle 4"/>
          <p:cNvSpPr>
            <a:spLocks noGrp="1" noChangeArrowheads="1"/>
          </p:cNvSpPr>
          <p:nvPr>
            <p:ph type="title"/>
          </p:nvPr>
        </p:nvSpPr>
        <p:spPr>
          <a:xfrm>
            <a:off x="292100" y="106317"/>
            <a:ext cx="8686800" cy="955675"/>
          </a:xfrm>
        </p:spPr>
        <p:txBody>
          <a:bodyPr/>
          <a:lstStyle/>
          <a:p>
            <a:pPr algn="ctr"/>
            <a:r>
              <a:rPr kumimoji="1" lang="zh-CN" altLang="en-US" sz="4000" dirty="0">
                <a:latin typeface="Times New Roman" pitchFamily="18" charset="0"/>
                <a:ea typeface="华文新魏" pitchFamily="2" charset="-122"/>
                <a:cs typeface="Times New Roman" pitchFamily="18" charset="0"/>
              </a:rPr>
              <a:t>哈希表处理冲突的方法</a:t>
            </a:r>
          </a:p>
        </p:txBody>
      </p:sp>
      <p:sp>
        <p:nvSpPr>
          <p:cNvPr id="505861" name="Rectangle 5"/>
          <p:cNvSpPr>
            <a:spLocks noGrp="1" noChangeArrowheads="1"/>
          </p:cNvSpPr>
          <p:nvPr>
            <p:ph type="body" idx="1"/>
          </p:nvPr>
        </p:nvSpPr>
        <p:spPr>
          <a:xfrm>
            <a:off x="609600" y="1019142"/>
            <a:ext cx="8242300" cy="5292758"/>
          </a:xfrm>
        </p:spPr>
        <p:txBody>
          <a:bodyPr/>
          <a:lstStyle/>
          <a:p>
            <a:pPr marL="962406" lvl="1" indent="-514350">
              <a:buClr>
                <a:schemeClr val="tx1"/>
              </a:buClr>
              <a:buSzPct val="100000"/>
              <a:buFont typeface="+mj-lt"/>
              <a:buAutoNum type="arabicPeriod" startAt="2"/>
            </a:pPr>
            <a:r>
              <a:rPr kumimoji="1" lang="zh-CN" altLang="en-US" sz="2600" b="1" dirty="0">
                <a:latin typeface="Times New Roman" pitchFamily="18" charset="0"/>
                <a:ea typeface="仿宋_GB2312" pitchFamily="49" charset="-122"/>
              </a:rPr>
              <a:t>再哈希法</a:t>
            </a:r>
            <a:endParaRPr kumimoji="1" lang="en-US" altLang="zh-CN" sz="2600" b="1" dirty="0">
              <a:latin typeface="Times New Roman" pitchFamily="18" charset="0"/>
              <a:ea typeface="仿宋_GB2312" pitchFamily="49" charset="-122"/>
            </a:endParaRPr>
          </a:p>
          <a:p>
            <a:pPr lvl="1">
              <a:buClr>
                <a:schemeClr val="tx1"/>
              </a:buClr>
              <a:buSzPct val="50000"/>
              <a:buNone/>
            </a:pPr>
            <a:r>
              <a:rPr kumimoji="1" lang="en-US" altLang="zh-CN" sz="2600" b="1" i="1" dirty="0">
                <a:latin typeface="Times New Roman" pitchFamily="18" charset="0"/>
                <a:ea typeface="仿宋_GB2312" pitchFamily="49" charset="-122"/>
              </a:rPr>
              <a:t>H</a:t>
            </a:r>
            <a:r>
              <a:rPr kumimoji="1" lang="en-US" altLang="zh-CN" sz="2600" b="1" i="1" baseline="-25000" dirty="0">
                <a:latin typeface="Times New Roman" pitchFamily="18" charset="0"/>
                <a:ea typeface="仿宋_GB2312" pitchFamily="49" charset="-122"/>
              </a:rPr>
              <a:t>i</a:t>
            </a:r>
            <a:r>
              <a:rPr kumimoji="1" lang="en-US" altLang="zh-CN" sz="2600" b="1" dirty="0">
                <a:latin typeface="Times New Roman" pitchFamily="18" charset="0"/>
                <a:ea typeface="仿宋_GB2312" pitchFamily="49" charset="-122"/>
              </a:rPr>
              <a:t> = </a:t>
            </a:r>
            <a:r>
              <a:rPr kumimoji="1" lang="en-US" altLang="zh-CN" sz="2600" b="1" i="1" dirty="0" err="1">
                <a:latin typeface="Times New Roman" pitchFamily="18" charset="0"/>
                <a:ea typeface="仿宋_GB2312" pitchFamily="49" charset="-122"/>
              </a:rPr>
              <a:t>RH</a:t>
            </a:r>
            <a:r>
              <a:rPr kumimoji="1" lang="en-US" altLang="zh-CN" sz="2600" b="1" i="1" baseline="-25000" dirty="0" err="1">
                <a:latin typeface="Times New Roman" pitchFamily="18" charset="0"/>
                <a:ea typeface="仿宋_GB2312" pitchFamily="49" charset="-122"/>
              </a:rPr>
              <a:t>i</a:t>
            </a:r>
            <a:r>
              <a:rPr kumimoji="1" lang="en-US" altLang="zh-CN" sz="2600" b="1" i="1" baseline="-25000" dirty="0">
                <a:latin typeface="Times New Roman" pitchFamily="18" charset="0"/>
                <a:ea typeface="仿宋_GB2312" pitchFamily="49" charset="-122"/>
              </a:rPr>
              <a:t> </a:t>
            </a:r>
            <a:r>
              <a:rPr kumimoji="1" lang="en-US" altLang="zh-CN" sz="2600" b="1" dirty="0">
                <a:latin typeface="Times New Roman" pitchFamily="18" charset="0"/>
                <a:ea typeface="仿宋_GB2312" pitchFamily="49" charset="-122"/>
              </a:rPr>
              <a:t>(</a:t>
            </a:r>
            <a:r>
              <a:rPr kumimoji="1" lang="en-US" altLang="zh-CN" sz="2600" b="1" i="1" dirty="0">
                <a:latin typeface="Times New Roman" pitchFamily="18" charset="0"/>
                <a:ea typeface="仿宋_GB2312" pitchFamily="49" charset="-122"/>
              </a:rPr>
              <a:t>key</a:t>
            </a:r>
            <a:r>
              <a:rPr kumimoji="1" lang="en-US" altLang="zh-CN" sz="2600" b="1" dirty="0">
                <a:latin typeface="Times New Roman" pitchFamily="18" charset="0"/>
                <a:ea typeface="仿宋_GB2312" pitchFamily="49" charset="-122"/>
              </a:rPr>
              <a:t>) </a:t>
            </a:r>
            <a:r>
              <a:rPr kumimoji="1" lang="en-US" altLang="zh-CN" sz="2600" b="1" i="1" dirty="0" err="1">
                <a:latin typeface="Times New Roman" pitchFamily="18" charset="0"/>
                <a:ea typeface="仿宋_GB2312" pitchFamily="49" charset="-122"/>
              </a:rPr>
              <a:t>i</a:t>
            </a:r>
            <a:r>
              <a:rPr kumimoji="1" lang="en-US" altLang="zh-CN" sz="2600" b="1" dirty="0">
                <a:latin typeface="Times New Roman" pitchFamily="18" charset="0"/>
                <a:ea typeface="仿宋_GB2312" pitchFamily="49" charset="-122"/>
              </a:rPr>
              <a:t> = 1, 2, …, </a:t>
            </a:r>
            <a:r>
              <a:rPr kumimoji="1" lang="en-US" altLang="zh-CN" sz="2600" b="1" i="1" dirty="0">
                <a:latin typeface="Times New Roman" pitchFamily="18" charset="0"/>
                <a:ea typeface="仿宋_GB2312" pitchFamily="49" charset="-122"/>
              </a:rPr>
              <a:t>k</a:t>
            </a:r>
            <a:endParaRPr kumimoji="1" lang="en-US" altLang="zh-CN" sz="2600" b="1" dirty="0">
              <a:latin typeface="Times New Roman" pitchFamily="18" charset="0"/>
              <a:ea typeface="仿宋_GB2312" pitchFamily="49" charset="-122"/>
            </a:endParaRPr>
          </a:p>
          <a:p>
            <a:pPr lvl="1">
              <a:buClr>
                <a:schemeClr val="tx1"/>
              </a:buClr>
              <a:buSzPct val="50000"/>
              <a:buNone/>
            </a:pPr>
            <a:r>
              <a:rPr kumimoji="1" lang="en-US" altLang="zh-CN" b="1" i="1" dirty="0" err="1">
                <a:latin typeface="Times New Roman" pitchFamily="18" charset="0"/>
                <a:ea typeface="仿宋_GB2312" pitchFamily="49" charset="-122"/>
              </a:rPr>
              <a:t>RH</a:t>
            </a:r>
            <a:r>
              <a:rPr kumimoji="1" lang="en-US" altLang="zh-CN" b="1" i="1" baseline="-25000" dirty="0" err="1">
                <a:latin typeface="Times New Roman" pitchFamily="18" charset="0"/>
                <a:ea typeface="仿宋_GB2312" pitchFamily="49" charset="-122"/>
              </a:rPr>
              <a:t>i</a:t>
            </a:r>
            <a:r>
              <a:rPr kumimoji="1" lang="en-US" altLang="zh-CN" b="1" i="1" baseline="-25000" dirty="0">
                <a:latin typeface="Times New Roman" pitchFamily="18" charset="0"/>
                <a:ea typeface="仿宋_GB2312" pitchFamily="49" charset="-122"/>
              </a:rPr>
              <a:t> </a:t>
            </a:r>
            <a:r>
              <a:rPr kumimoji="1" lang="zh-CN" altLang="en-US" sz="2400" b="1" dirty="0">
                <a:latin typeface="Times New Roman" pitchFamily="18" charset="0"/>
                <a:ea typeface="仿宋_GB2312" pitchFamily="49" charset="-122"/>
              </a:rPr>
              <a:t>为不同的哈希函数</a:t>
            </a:r>
            <a:endParaRPr kumimoji="1" lang="en-US" altLang="zh-CN" sz="2400" b="1" dirty="0">
              <a:latin typeface="Times New Roman" pitchFamily="18" charset="0"/>
              <a:ea typeface="仿宋_GB2312" pitchFamily="49" charset="-122"/>
            </a:endParaRPr>
          </a:p>
          <a:p>
            <a:pPr lvl="1">
              <a:buClr>
                <a:schemeClr val="tx1"/>
              </a:buClr>
              <a:buSzPct val="50000"/>
              <a:buNone/>
            </a:pPr>
            <a:endParaRPr kumimoji="1" lang="en-US" altLang="zh-CN" sz="2400" b="1" dirty="0">
              <a:latin typeface="Times New Roman" pitchFamily="18" charset="0"/>
              <a:ea typeface="仿宋_GB2312" pitchFamily="49" charset="-122"/>
            </a:endParaRPr>
          </a:p>
          <a:p>
            <a:pPr marL="962406" lvl="1" indent="-514350">
              <a:buClr>
                <a:schemeClr val="tx1"/>
              </a:buClr>
              <a:buSzPct val="100000"/>
              <a:buFont typeface="+mj-lt"/>
              <a:buAutoNum type="arabicPeriod" startAt="3"/>
            </a:pPr>
            <a:r>
              <a:rPr kumimoji="1" lang="zh-CN" altLang="en-US" b="1" dirty="0">
                <a:latin typeface="Times New Roman" pitchFamily="18" charset="0"/>
                <a:ea typeface="仿宋_GB2312" pitchFamily="49" charset="-122"/>
              </a:rPr>
              <a:t>链地址法</a:t>
            </a:r>
            <a:endParaRPr kumimoji="1" lang="en-US" altLang="zh-CN" b="1" dirty="0">
              <a:latin typeface="Times New Roman" pitchFamily="18" charset="0"/>
              <a:ea typeface="仿宋_GB2312" pitchFamily="49" charset="-122"/>
            </a:endParaRPr>
          </a:p>
          <a:p>
            <a:pPr lvl="1">
              <a:buClr>
                <a:schemeClr val="tx1"/>
              </a:buClr>
              <a:buSzPct val="50000"/>
              <a:buNone/>
            </a:pPr>
            <a:r>
              <a:rPr kumimoji="1" lang="zh-CN" altLang="en-US" b="1" dirty="0">
                <a:latin typeface="Times New Roman" pitchFamily="18" charset="0"/>
                <a:ea typeface="仿宋_GB2312" pitchFamily="49" charset="-122"/>
              </a:rPr>
              <a:t>所有关键字为同义词的记录存储在同一线性链表中。</a:t>
            </a:r>
            <a:endParaRPr kumimoji="1" lang="en-US" altLang="zh-CN" b="1" dirty="0">
              <a:latin typeface="Times New Roman" pitchFamily="18" charset="0"/>
              <a:ea typeface="仿宋_GB2312" pitchFamily="49" charset="-122"/>
            </a:endParaRPr>
          </a:p>
          <a:p>
            <a:pPr lvl="1">
              <a:buClr>
                <a:schemeClr val="tx1"/>
              </a:buClr>
              <a:buSzPct val="50000"/>
              <a:buNone/>
            </a:pPr>
            <a:endParaRPr kumimoji="1" lang="en-US" altLang="zh-CN" b="1" dirty="0">
              <a:latin typeface="Times New Roman" pitchFamily="18" charset="0"/>
              <a:ea typeface="仿宋_GB2312" pitchFamily="49" charset="-122"/>
            </a:endParaRPr>
          </a:p>
          <a:p>
            <a:pPr lvl="1">
              <a:buClr>
                <a:schemeClr val="tx1"/>
              </a:buClr>
              <a:buSzPct val="50000"/>
              <a:buNone/>
            </a:pPr>
            <a:endParaRPr kumimoji="1" lang="zh-CN" altLang="en-US" b="1" baseline="30000" dirty="0">
              <a:latin typeface="Times New Roman" pitchFamily="18" charset="0"/>
              <a:ea typeface="仿宋_GB2312" pitchFamily="49" charset="-122"/>
            </a:endParaRPr>
          </a:p>
          <a:p>
            <a:pPr lvl="1">
              <a:buClr>
                <a:schemeClr val="tx1"/>
              </a:buClr>
              <a:buSzPct val="50000"/>
              <a:buNone/>
            </a:pPr>
            <a:endParaRPr kumimoji="1" lang="zh-CN" altLang="en-US" sz="2600" b="1" dirty="0">
              <a:latin typeface="Times New Roman" pitchFamily="18" charset="0"/>
              <a:ea typeface="仿宋_GB2312" pitchFamily="49" charset="-122"/>
            </a:endParaRPr>
          </a:p>
          <a:p>
            <a:pPr>
              <a:buClr>
                <a:schemeClr val="tx1"/>
              </a:buClr>
              <a:buSzPct val="50000"/>
            </a:pPr>
            <a:endParaRPr kumimoji="1" lang="zh-CN" altLang="en-US" sz="3000" b="1" dirty="0">
              <a:latin typeface="Times New Roman" pitchFamily="18" charset="0"/>
              <a:ea typeface="仿宋_GB2312" pitchFamily="49"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912832F4-AC73-4790-A178-74CF30A632AD}" type="slidenum">
              <a:rPr lang="en-US" altLang="zh-CN" smtClean="0"/>
              <a:pPr/>
              <a:t>73</a:t>
            </a:fld>
            <a:endParaRPr lang="en-US" altLang="zh-CN"/>
          </a:p>
        </p:txBody>
      </p:sp>
      <p:sp>
        <p:nvSpPr>
          <p:cNvPr id="5" name="灯片编号占位符 4"/>
          <p:cNvSpPr txBox="1">
            <a:spLocks/>
          </p:cNvSpPr>
          <p:nvPr/>
        </p:nvSpPr>
        <p:spPr>
          <a:xfrm>
            <a:off x="6553200" y="6200775"/>
            <a:ext cx="2133600" cy="457200"/>
          </a:xfrm>
          <a:prstGeom prst="rect">
            <a:avLst/>
          </a:prstGeom>
        </p:spPr>
        <p:txBody>
          <a:bodyPr vert="horz" lIns="0" rIns="0" bIns="0" anchor="b"/>
          <a:lstStyle/>
          <a:p>
            <a:pPr marL="0" marR="0" lvl="0" indent="0" algn="ctr" defTabSz="914400" rtl="0" eaLnBrk="1" fontAlgn="base" latinLnBrk="0" hangingPunct="1">
              <a:lnSpc>
                <a:spcPct val="100000"/>
              </a:lnSpc>
              <a:spcBef>
                <a:spcPct val="0"/>
              </a:spcBef>
              <a:spcAft>
                <a:spcPct val="0"/>
              </a:spcAft>
              <a:buClrTx/>
              <a:buSzTx/>
              <a:buFontTx/>
              <a:buNone/>
              <a:tabLst/>
              <a:defRPr/>
            </a:pPr>
            <a:fld id="{A3D6730D-CD81-4496-BDA9-5BCCFAA300F4}" type="slidenum">
              <a:rPr kumimoji="0" lang="en-US" altLang="zh-CN" sz="1000" b="0" i="0" u="none" strike="noStrike" kern="1200" cap="none" spc="0" normalizeH="0" baseline="0" noProof="0" smtClean="0">
                <a:ln>
                  <a:noFill/>
                </a:ln>
                <a:solidFill>
                  <a:schemeClr val="tx2">
                    <a:shade val="50000"/>
                  </a:schemeClr>
                </a:solidFill>
                <a:effectLst/>
                <a:uLnTx/>
                <a:uFillTx/>
                <a:latin typeface="Arial" charset="0"/>
                <a:ea typeface="宋体" charset="-122"/>
                <a:cs typeface="+mn-cs"/>
              </a:rPr>
              <a:pPr marL="0" marR="0" lvl="0" indent="0" algn="ctr" defTabSz="914400" rtl="0" eaLnBrk="1" fontAlgn="base" latinLnBrk="0" hangingPunct="1">
                <a:lnSpc>
                  <a:spcPct val="100000"/>
                </a:lnSpc>
                <a:spcBef>
                  <a:spcPct val="0"/>
                </a:spcBef>
                <a:spcAft>
                  <a:spcPct val="0"/>
                </a:spcAft>
                <a:buClrTx/>
                <a:buSzTx/>
                <a:buFontTx/>
                <a:buNone/>
                <a:tabLst/>
                <a:defRPr/>
              </a:pPr>
              <a:t>73</a:t>
            </a:fld>
            <a:endParaRPr kumimoji="0" lang="en-US" altLang="zh-CN" sz="1000" b="0" i="0" u="none" strike="noStrike" kern="1200" cap="none" spc="0" normalizeH="0" baseline="0" noProof="0">
              <a:ln>
                <a:noFill/>
              </a:ln>
              <a:solidFill>
                <a:schemeClr val="tx2">
                  <a:shade val="50000"/>
                </a:schemeClr>
              </a:solidFill>
              <a:effectLst/>
              <a:uLnTx/>
              <a:uFillTx/>
              <a:latin typeface="Arial" charset="0"/>
              <a:ea typeface="宋体" charset="-122"/>
              <a:cs typeface="+mn-cs"/>
            </a:endParaRPr>
          </a:p>
        </p:txBody>
      </p:sp>
      <p:sp>
        <p:nvSpPr>
          <p:cNvPr id="6" name="AutoShape 2"/>
          <p:cNvSpPr>
            <a:spLocks noChangeArrowheads="1"/>
          </p:cNvSpPr>
          <p:nvPr/>
        </p:nvSpPr>
        <p:spPr bwMode="auto">
          <a:xfrm>
            <a:off x="3581400" y="2819400"/>
            <a:ext cx="685800" cy="152400"/>
          </a:xfrm>
          <a:prstGeom prst="rightArrow">
            <a:avLst>
              <a:gd name="adj1" fmla="val 50000"/>
              <a:gd name="adj2" fmla="val 112500"/>
            </a:avLst>
          </a:prstGeom>
          <a:gradFill rotWithShape="0">
            <a:gsLst>
              <a:gs pos="0">
                <a:srgbClr val="CCFF99">
                  <a:gamma/>
                  <a:shade val="46275"/>
                  <a:invGamma/>
                </a:srgbClr>
              </a:gs>
              <a:gs pos="50000">
                <a:srgbClr val="CCFF99"/>
              </a:gs>
              <a:gs pos="100000">
                <a:srgbClr val="CCFF99">
                  <a:gamma/>
                  <a:shade val="46275"/>
                  <a:invGamma/>
                </a:srgbClr>
              </a:gs>
            </a:gsLst>
            <a:lin ang="5400000" scaled="1"/>
          </a:gradFill>
          <a:ln w="9525">
            <a:solidFill>
              <a:srgbClr val="99FF33"/>
            </a:solidFill>
            <a:miter lim="800000"/>
            <a:headEnd/>
            <a:tailEnd/>
          </a:ln>
          <a:effectLst>
            <a:outerShdw dist="35921" dir="2700000" algn="ctr" rotWithShape="0">
              <a:schemeClr val="bg2"/>
            </a:outerShdw>
          </a:effectLst>
        </p:spPr>
        <p:txBody>
          <a:bodyPr wrap="none" anchor="ctr"/>
          <a:lstStyle/>
          <a:p>
            <a:endParaRPr lang="zh-CN" altLang="en-US">
              <a:solidFill>
                <a:schemeClr val="bg1"/>
              </a:solidFill>
            </a:endParaRPr>
          </a:p>
        </p:txBody>
      </p:sp>
      <p:sp>
        <p:nvSpPr>
          <p:cNvPr id="7" name="AutoShape 3"/>
          <p:cNvSpPr>
            <a:spLocks noChangeArrowheads="1"/>
          </p:cNvSpPr>
          <p:nvPr/>
        </p:nvSpPr>
        <p:spPr bwMode="auto">
          <a:xfrm>
            <a:off x="5638800" y="1219200"/>
            <a:ext cx="685800" cy="152400"/>
          </a:xfrm>
          <a:prstGeom prst="rightArrow">
            <a:avLst>
              <a:gd name="adj1" fmla="val 50000"/>
              <a:gd name="adj2" fmla="val 112500"/>
            </a:avLst>
          </a:prstGeom>
          <a:gradFill rotWithShape="0">
            <a:gsLst>
              <a:gs pos="0">
                <a:srgbClr val="CCFF99">
                  <a:gamma/>
                  <a:shade val="46275"/>
                  <a:invGamma/>
                </a:srgbClr>
              </a:gs>
              <a:gs pos="50000">
                <a:srgbClr val="CCFF99"/>
              </a:gs>
              <a:gs pos="100000">
                <a:srgbClr val="CCFF99">
                  <a:gamma/>
                  <a:shade val="46275"/>
                  <a:invGamma/>
                </a:srgbClr>
              </a:gs>
            </a:gsLst>
            <a:lin ang="5400000" scaled="1"/>
          </a:gradFill>
          <a:ln w="9525">
            <a:solidFill>
              <a:srgbClr val="99FF33"/>
            </a:solidFill>
            <a:miter lim="800000"/>
            <a:headEnd/>
            <a:tailEnd/>
          </a:ln>
          <a:effectLst>
            <a:outerShdw dist="35921" dir="2700000" algn="ctr" rotWithShape="0">
              <a:schemeClr val="bg2"/>
            </a:outerShdw>
          </a:effectLst>
        </p:spPr>
        <p:txBody>
          <a:bodyPr wrap="none" anchor="ctr"/>
          <a:lstStyle/>
          <a:p>
            <a:endParaRPr lang="zh-CN" altLang="en-US">
              <a:solidFill>
                <a:schemeClr val="bg1"/>
              </a:solidFill>
            </a:endParaRPr>
          </a:p>
        </p:txBody>
      </p:sp>
      <p:sp>
        <p:nvSpPr>
          <p:cNvPr id="8" name="AutoShape 4"/>
          <p:cNvSpPr>
            <a:spLocks noChangeArrowheads="1"/>
          </p:cNvSpPr>
          <p:nvPr/>
        </p:nvSpPr>
        <p:spPr bwMode="auto">
          <a:xfrm>
            <a:off x="3581400" y="1219200"/>
            <a:ext cx="685800" cy="152400"/>
          </a:xfrm>
          <a:prstGeom prst="rightArrow">
            <a:avLst>
              <a:gd name="adj1" fmla="val 50000"/>
              <a:gd name="adj2" fmla="val 112500"/>
            </a:avLst>
          </a:prstGeom>
          <a:gradFill rotWithShape="0">
            <a:gsLst>
              <a:gs pos="0">
                <a:srgbClr val="CCFF99">
                  <a:gamma/>
                  <a:shade val="46275"/>
                  <a:invGamma/>
                </a:srgbClr>
              </a:gs>
              <a:gs pos="50000">
                <a:srgbClr val="CCFF99"/>
              </a:gs>
              <a:gs pos="100000">
                <a:srgbClr val="CCFF99">
                  <a:gamma/>
                  <a:shade val="46275"/>
                  <a:invGamma/>
                </a:srgbClr>
              </a:gs>
            </a:gsLst>
            <a:lin ang="5400000" scaled="1"/>
          </a:gradFill>
          <a:ln w="9525">
            <a:solidFill>
              <a:srgbClr val="99FF33"/>
            </a:solidFill>
            <a:miter lim="800000"/>
            <a:headEnd/>
            <a:tailEnd/>
          </a:ln>
          <a:effectLst>
            <a:outerShdw dist="35921" dir="2700000" algn="ctr" rotWithShape="0">
              <a:schemeClr val="bg2"/>
            </a:outerShdw>
          </a:effectLst>
        </p:spPr>
        <p:txBody>
          <a:bodyPr wrap="none" anchor="ctr"/>
          <a:lstStyle/>
          <a:p>
            <a:endParaRPr lang="zh-CN" altLang="en-US">
              <a:solidFill>
                <a:schemeClr val="bg1"/>
              </a:solidFill>
            </a:endParaRPr>
          </a:p>
        </p:txBody>
      </p:sp>
      <p:sp>
        <p:nvSpPr>
          <p:cNvPr id="9" name="AutoShape 5"/>
          <p:cNvSpPr>
            <a:spLocks noChangeArrowheads="1"/>
          </p:cNvSpPr>
          <p:nvPr/>
        </p:nvSpPr>
        <p:spPr bwMode="auto">
          <a:xfrm>
            <a:off x="3581400" y="685800"/>
            <a:ext cx="685800" cy="152400"/>
          </a:xfrm>
          <a:prstGeom prst="rightArrow">
            <a:avLst>
              <a:gd name="adj1" fmla="val 50000"/>
              <a:gd name="adj2" fmla="val 112500"/>
            </a:avLst>
          </a:prstGeom>
          <a:gradFill rotWithShape="0">
            <a:gsLst>
              <a:gs pos="0">
                <a:srgbClr val="CCFF99">
                  <a:gamma/>
                  <a:shade val="46275"/>
                  <a:invGamma/>
                </a:srgbClr>
              </a:gs>
              <a:gs pos="50000">
                <a:srgbClr val="CCFF99"/>
              </a:gs>
              <a:gs pos="100000">
                <a:srgbClr val="CCFF99">
                  <a:gamma/>
                  <a:shade val="46275"/>
                  <a:invGamma/>
                </a:srgbClr>
              </a:gs>
            </a:gsLst>
            <a:lin ang="5400000" scaled="1"/>
          </a:gradFill>
          <a:ln w="9525">
            <a:solidFill>
              <a:srgbClr val="99FF33"/>
            </a:solidFill>
            <a:miter lim="800000"/>
            <a:headEnd/>
            <a:tailEnd/>
          </a:ln>
          <a:effectLst>
            <a:outerShdw dist="35921" dir="2700000" algn="ctr" rotWithShape="0">
              <a:schemeClr val="bg2"/>
            </a:outerShdw>
          </a:effectLst>
        </p:spPr>
        <p:txBody>
          <a:bodyPr wrap="none" anchor="ctr"/>
          <a:lstStyle/>
          <a:p>
            <a:endParaRPr lang="zh-CN" altLang="en-US">
              <a:solidFill>
                <a:schemeClr val="bg1"/>
              </a:solidFill>
            </a:endParaRPr>
          </a:p>
        </p:txBody>
      </p:sp>
      <p:sp>
        <p:nvSpPr>
          <p:cNvPr id="10" name="Rectangle 6"/>
          <p:cNvSpPr>
            <a:spLocks noChangeArrowheads="1"/>
          </p:cNvSpPr>
          <p:nvPr/>
        </p:nvSpPr>
        <p:spPr bwMode="auto">
          <a:xfrm>
            <a:off x="990600" y="457200"/>
            <a:ext cx="685800" cy="6019800"/>
          </a:xfrm>
          <a:prstGeom prst="rect">
            <a:avLst/>
          </a:prstGeom>
          <a:gradFill rotWithShape="0">
            <a:gsLst>
              <a:gs pos="0">
                <a:srgbClr val="F8F8F8">
                  <a:gamma/>
                  <a:shade val="46275"/>
                  <a:invGamma/>
                </a:srgbClr>
              </a:gs>
              <a:gs pos="100000">
                <a:srgbClr val="F8F8F8"/>
              </a:gs>
            </a:gsLst>
            <a:lin ang="0" scaled="1"/>
          </a:gradFill>
          <a:ln w="28575">
            <a:solidFill>
              <a:srgbClr val="008000"/>
            </a:solidFill>
            <a:miter lim="800000"/>
            <a:headEnd/>
            <a:tailEnd/>
          </a:ln>
          <a:effectLst>
            <a:outerShdw dist="35921" dir="2700000" algn="ctr" rotWithShape="0">
              <a:schemeClr val="bg2"/>
            </a:outerShdw>
          </a:effectLst>
        </p:spPr>
        <p:txBody>
          <a:bodyPr wrap="none" anchor="ctr"/>
          <a:lstStyle/>
          <a:p>
            <a:endParaRPr lang="zh-CN" altLang="en-US"/>
          </a:p>
        </p:txBody>
      </p:sp>
      <p:sp>
        <p:nvSpPr>
          <p:cNvPr id="11" name="Line 7"/>
          <p:cNvSpPr>
            <a:spLocks noChangeShapeType="1"/>
          </p:cNvSpPr>
          <p:nvPr/>
        </p:nvSpPr>
        <p:spPr bwMode="auto">
          <a:xfrm>
            <a:off x="990600" y="990600"/>
            <a:ext cx="685800" cy="0"/>
          </a:xfrm>
          <a:prstGeom prst="line">
            <a:avLst/>
          </a:prstGeom>
          <a:noFill/>
          <a:ln w="28575">
            <a:solidFill>
              <a:srgbClr val="008000"/>
            </a:solidFill>
            <a:round/>
            <a:headEnd/>
            <a:tailEnd/>
          </a:ln>
          <a:effectLst/>
        </p:spPr>
        <p:txBody>
          <a:bodyPr wrap="none" anchor="ctr"/>
          <a:lstStyle/>
          <a:p>
            <a:endParaRPr lang="zh-CN" altLang="en-US"/>
          </a:p>
        </p:txBody>
      </p:sp>
      <p:sp>
        <p:nvSpPr>
          <p:cNvPr id="12" name="Text Box 8"/>
          <p:cNvSpPr txBox="1">
            <a:spLocks noChangeArrowheads="1"/>
          </p:cNvSpPr>
          <p:nvPr/>
        </p:nvSpPr>
        <p:spPr bwMode="auto">
          <a:xfrm>
            <a:off x="609600" y="469900"/>
            <a:ext cx="336550" cy="5321300"/>
          </a:xfrm>
          <a:prstGeom prst="rect">
            <a:avLst/>
          </a:prstGeom>
          <a:noFill/>
          <a:ln w="9525">
            <a:noFill/>
            <a:miter lim="800000"/>
            <a:headEnd/>
            <a:tailEnd/>
          </a:ln>
          <a:effectLst/>
        </p:spPr>
        <p:txBody>
          <a:bodyPr wrap="none">
            <a:spAutoFit/>
          </a:bodyPr>
          <a:lstStyle/>
          <a:p>
            <a:pPr>
              <a:lnSpc>
                <a:spcPct val="125000"/>
              </a:lnSpc>
              <a:spcBef>
                <a:spcPct val="20000"/>
              </a:spcBef>
            </a:pPr>
            <a:r>
              <a:rPr kumimoji="1" lang="en-US" altLang="zh-CN" sz="2400" b="1">
                <a:solidFill>
                  <a:srgbClr val="008000"/>
                </a:solidFill>
                <a:effectLst>
                  <a:outerShdw blurRad="38100" dist="38100" dir="2700000" algn="tl">
                    <a:srgbClr val="C0C0C0"/>
                  </a:outerShdw>
                </a:effectLst>
                <a:latin typeface="Times New Roman" pitchFamily="18" charset="0"/>
              </a:rPr>
              <a:t>0</a:t>
            </a:r>
          </a:p>
          <a:p>
            <a:pPr>
              <a:lnSpc>
                <a:spcPct val="125000"/>
              </a:lnSpc>
              <a:spcBef>
                <a:spcPct val="20000"/>
              </a:spcBef>
            </a:pPr>
            <a:r>
              <a:rPr kumimoji="1" lang="en-US" altLang="zh-CN" sz="2400" b="1">
                <a:solidFill>
                  <a:srgbClr val="008000"/>
                </a:solidFill>
                <a:effectLst>
                  <a:outerShdw blurRad="38100" dist="38100" dir="2700000" algn="tl">
                    <a:srgbClr val="C0C0C0"/>
                  </a:outerShdw>
                </a:effectLst>
                <a:latin typeface="Times New Roman" pitchFamily="18" charset="0"/>
              </a:rPr>
              <a:t>1</a:t>
            </a:r>
          </a:p>
          <a:p>
            <a:pPr>
              <a:lnSpc>
                <a:spcPct val="125000"/>
              </a:lnSpc>
              <a:spcBef>
                <a:spcPct val="20000"/>
              </a:spcBef>
            </a:pPr>
            <a:r>
              <a:rPr kumimoji="1" lang="en-US" altLang="zh-CN" sz="2400" b="1">
                <a:solidFill>
                  <a:srgbClr val="008000"/>
                </a:solidFill>
                <a:effectLst>
                  <a:outerShdw blurRad="38100" dist="38100" dir="2700000" algn="tl">
                    <a:srgbClr val="C0C0C0"/>
                  </a:outerShdw>
                </a:effectLst>
                <a:latin typeface="Times New Roman" pitchFamily="18" charset="0"/>
              </a:rPr>
              <a:t>2</a:t>
            </a:r>
          </a:p>
          <a:p>
            <a:pPr>
              <a:lnSpc>
                <a:spcPct val="125000"/>
              </a:lnSpc>
              <a:spcBef>
                <a:spcPct val="20000"/>
              </a:spcBef>
            </a:pPr>
            <a:r>
              <a:rPr kumimoji="1" lang="en-US" altLang="zh-CN" sz="2400" b="1">
                <a:solidFill>
                  <a:srgbClr val="008000"/>
                </a:solidFill>
                <a:effectLst>
                  <a:outerShdw blurRad="38100" dist="38100" dir="2700000" algn="tl">
                    <a:srgbClr val="C0C0C0"/>
                  </a:outerShdw>
                </a:effectLst>
                <a:latin typeface="Times New Roman" pitchFamily="18" charset="0"/>
              </a:rPr>
              <a:t>3</a:t>
            </a:r>
          </a:p>
          <a:p>
            <a:pPr>
              <a:lnSpc>
                <a:spcPct val="125000"/>
              </a:lnSpc>
              <a:spcBef>
                <a:spcPct val="20000"/>
              </a:spcBef>
            </a:pPr>
            <a:r>
              <a:rPr kumimoji="1" lang="en-US" altLang="zh-CN" sz="2400" b="1">
                <a:solidFill>
                  <a:srgbClr val="008000"/>
                </a:solidFill>
                <a:effectLst>
                  <a:outerShdw blurRad="38100" dist="38100" dir="2700000" algn="tl">
                    <a:srgbClr val="C0C0C0"/>
                  </a:outerShdw>
                </a:effectLst>
                <a:latin typeface="Times New Roman" pitchFamily="18" charset="0"/>
              </a:rPr>
              <a:t>4</a:t>
            </a:r>
          </a:p>
          <a:p>
            <a:pPr>
              <a:lnSpc>
                <a:spcPct val="125000"/>
              </a:lnSpc>
              <a:spcBef>
                <a:spcPct val="20000"/>
              </a:spcBef>
            </a:pPr>
            <a:r>
              <a:rPr kumimoji="1" lang="en-US" altLang="zh-CN" sz="2400" b="1">
                <a:solidFill>
                  <a:srgbClr val="008000"/>
                </a:solidFill>
                <a:effectLst>
                  <a:outerShdw blurRad="38100" dist="38100" dir="2700000" algn="tl">
                    <a:srgbClr val="C0C0C0"/>
                  </a:outerShdw>
                </a:effectLst>
                <a:latin typeface="Times New Roman" pitchFamily="18" charset="0"/>
              </a:rPr>
              <a:t>5</a:t>
            </a:r>
          </a:p>
          <a:p>
            <a:pPr>
              <a:lnSpc>
                <a:spcPct val="125000"/>
              </a:lnSpc>
              <a:spcBef>
                <a:spcPct val="20000"/>
              </a:spcBef>
            </a:pPr>
            <a:r>
              <a:rPr kumimoji="1" lang="en-US" altLang="zh-CN" sz="2400" b="1">
                <a:solidFill>
                  <a:srgbClr val="008000"/>
                </a:solidFill>
                <a:effectLst>
                  <a:outerShdw blurRad="38100" dist="38100" dir="2700000" algn="tl">
                    <a:srgbClr val="C0C0C0"/>
                  </a:outerShdw>
                </a:effectLst>
                <a:latin typeface="Times New Roman" pitchFamily="18" charset="0"/>
              </a:rPr>
              <a:t>6</a:t>
            </a:r>
          </a:p>
          <a:p>
            <a:pPr>
              <a:lnSpc>
                <a:spcPct val="125000"/>
              </a:lnSpc>
              <a:spcBef>
                <a:spcPct val="20000"/>
              </a:spcBef>
            </a:pPr>
            <a:r>
              <a:rPr kumimoji="1" lang="en-US" altLang="zh-CN" sz="2400" b="1">
                <a:solidFill>
                  <a:srgbClr val="008000"/>
                </a:solidFill>
                <a:effectLst>
                  <a:outerShdw blurRad="38100" dist="38100" dir="2700000" algn="tl">
                    <a:srgbClr val="C0C0C0"/>
                  </a:outerShdw>
                </a:effectLst>
                <a:latin typeface="Times New Roman" pitchFamily="18" charset="0"/>
              </a:rPr>
              <a:t>7</a:t>
            </a:r>
          </a:p>
          <a:p>
            <a:pPr>
              <a:lnSpc>
                <a:spcPct val="125000"/>
              </a:lnSpc>
              <a:spcBef>
                <a:spcPct val="20000"/>
              </a:spcBef>
            </a:pPr>
            <a:r>
              <a:rPr kumimoji="1" lang="en-US" altLang="zh-CN" sz="2400" b="1">
                <a:solidFill>
                  <a:srgbClr val="008000"/>
                </a:solidFill>
                <a:effectLst>
                  <a:outerShdw blurRad="38100" dist="38100" dir="2700000" algn="tl">
                    <a:srgbClr val="C0C0C0"/>
                  </a:outerShdw>
                </a:effectLst>
                <a:latin typeface="Times New Roman" pitchFamily="18" charset="0"/>
              </a:rPr>
              <a:t>8</a:t>
            </a:r>
          </a:p>
          <a:p>
            <a:pPr>
              <a:lnSpc>
                <a:spcPct val="125000"/>
              </a:lnSpc>
              <a:spcBef>
                <a:spcPct val="20000"/>
              </a:spcBef>
            </a:pPr>
            <a:r>
              <a:rPr kumimoji="1" lang="en-US" altLang="zh-CN" sz="2400" b="1">
                <a:solidFill>
                  <a:srgbClr val="008000"/>
                </a:solidFill>
                <a:effectLst>
                  <a:outerShdw blurRad="38100" dist="38100" dir="2700000" algn="tl">
                    <a:srgbClr val="C0C0C0"/>
                  </a:outerShdw>
                </a:effectLst>
                <a:latin typeface="Times New Roman" pitchFamily="18" charset="0"/>
              </a:rPr>
              <a:t>9</a:t>
            </a:r>
            <a:endParaRPr kumimoji="1" lang="en-US" altLang="zh-CN" sz="2400" b="1">
              <a:latin typeface="Times New Roman" pitchFamily="18" charset="0"/>
            </a:endParaRPr>
          </a:p>
        </p:txBody>
      </p:sp>
      <p:sp>
        <p:nvSpPr>
          <p:cNvPr id="13" name="Line 9"/>
          <p:cNvSpPr>
            <a:spLocks noChangeShapeType="1"/>
          </p:cNvSpPr>
          <p:nvPr/>
        </p:nvSpPr>
        <p:spPr bwMode="auto">
          <a:xfrm>
            <a:off x="990600" y="1524000"/>
            <a:ext cx="685800" cy="0"/>
          </a:xfrm>
          <a:prstGeom prst="line">
            <a:avLst/>
          </a:prstGeom>
          <a:noFill/>
          <a:ln w="28575">
            <a:solidFill>
              <a:srgbClr val="008000"/>
            </a:solidFill>
            <a:round/>
            <a:headEnd/>
            <a:tailEnd/>
          </a:ln>
          <a:effectLst/>
        </p:spPr>
        <p:txBody>
          <a:bodyPr wrap="none" anchor="ctr"/>
          <a:lstStyle/>
          <a:p>
            <a:endParaRPr lang="zh-CN" altLang="en-US"/>
          </a:p>
        </p:txBody>
      </p:sp>
      <p:sp>
        <p:nvSpPr>
          <p:cNvPr id="14" name="Line 10"/>
          <p:cNvSpPr>
            <a:spLocks noChangeShapeType="1"/>
          </p:cNvSpPr>
          <p:nvPr/>
        </p:nvSpPr>
        <p:spPr bwMode="auto">
          <a:xfrm>
            <a:off x="990600" y="2057400"/>
            <a:ext cx="685800" cy="0"/>
          </a:xfrm>
          <a:prstGeom prst="line">
            <a:avLst/>
          </a:prstGeom>
          <a:noFill/>
          <a:ln w="28575">
            <a:solidFill>
              <a:srgbClr val="008000"/>
            </a:solidFill>
            <a:round/>
            <a:headEnd/>
            <a:tailEnd/>
          </a:ln>
          <a:effectLst/>
        </p:spPr>
        <p:txBody>
          <a:bodyPr wrap="none" anchor="ctr"/>
          <a:lstStyle/>
          <a:p>
            <a:endParaRPr lang="zh-CN" altLang="en-US"/>
          </a:p>
        </p:txBody>
      </p:sp>
      <p:sp>
        <p:nvSpPr>
          <p:cNvPr id="15" name="Line 11"/>
          <p:cNvSpPr>
            <a:spLocks noChangeShapeType="1"/>
          </p:cNvSpPr>
          <p:nvPr/>
        </p:nvSpPr>
        <p:spPr bwMode="auto">
          <a:xfrm>
            <a:off x="990600" y="2590800"/>
            <a:ext cx="685800" cy="0"/>
          </a:xfrm>
          <a:prstGeom prst="line">
            <a:avLst/>
          </a:prstGeom>
          <a:noFill/>
          <a:ln w="28575">
            <a:solidFill>
              <a:srgbClr val="008000"/>
            </a:solidFill>
            <a:round/>
            <a:headEnd/>
            <a:tailEnd/>
          </a:ln>
          <a:effectLst/>
        </p:spPr>
        <p:txBody>
          <a:bodyPr wrap="none" anchor="ctr"/>
          <a:lstStyle/>
          <a:p>
            <a:endParaRPr lang="zh-CN" altLang="en-US"/>
          </a:p>
        </p:txBody>
      </p:sp>
      <p:sp>
        <p:nvSpPr>
          <p:cNvPr id="16" name="Line 12"/>
          <p:cNvSpPr>
            <a:spLocks noChangeShapeType="1"/>
          </p:cNvSpPr>
          <p:nvPr/>
        </p:nvSpPr>
        <p:spPr bwMode="auto">
          <a:xfrm>
            <a:off x="990600" y="3124200"/>
            <a:ext cx="685800" cy="0"/>
          </a:xfrm>
          <a:prstGeom prst="line">
            <a:avLst/>
          </a:prstGeom>
          <a:noFill/>
          <a:ln w="28575">
            <a:solidFill>
              <a:srgbClr val="008000"/>
            </a:solidFill>
            <a:round/>
            <a:headEnd/>
            <a:tailEnd/>
          </a:ln>
          <a:effectLst/>
        </p:spPr>
        <p:txBody>
          <a:bodyPr wrap="none" anchor="ctr"/>
          <a:lstStyle/>
          <a:p>
            <a:endParaRPr lang="zh-CN" altLang="en-US"/>
          </a:p>
        </p:txBody>
      </p:sp>
      <p:sp>
        <p:nvSpPr>
          <p:cNvPr id="17" name="Line 13"/>
          <p:cNvSpPr>
            <a:spLocks noChangeShapeType="1"/>
          </p:cNvSpPr>
          <p:nvPr/>
        </p:nvSpPr>
        <p:spPr bwMode="auto">
          <a:xfrm>
            <a:off x="990600" y="3657600"/>
            <a:ext cx="685800" cy="0"/>
          </a:xfrm>
          <a:prstGeom prst="line">
            <a:avLst/>
          </a:prstGeom>
          <a:noFill/>
          <a:ln w="28575">
            <a:solidFill>
              <a:srgbClr val="008000"/>
            </a:solidFill>
            <a:round/>
            <a:headEnd/>
            <a:tailEnd/>
          </a:ln>
          <a:effectLst/>
        </p:spPr>
        <p:txBody>
          <a:bodyPr wrap="none" anchor="ctr"/>
          <a:lstStyle/>
          <a:p>
            <a:endParaRPr lang="zh-CN" altLang="en-US"/>
          </a:p>
        </p:txBody>
      </p:sp>
      <p:sp>
        <p:nvSpPr>
          <p:cNvPr id="18" name="Line 14"/>
          <p:cNvSpPr>
            <a:spLocks noChangeShapeType="1"/>
          </p:cNvSpPr>
          <p:nvPr/>
        </p:nvSpPr>
        <p:spPr bwMode="auto">
          <a:xfrm>
            <a:off x="990600" y="4191000"/>
            <a:ext cx="685800" cy="0"/>
          </a:xfrm>
          <a:prstGeom prst="line">
            <a:avLst/>
          </a:prstGeom>
          <a:noFill/>
          <a:ln w="28575">
            <a:solidFill>
              <a:srgbClr val="008000"/>
            </a:solidFill>
            <a:round/>
            <a:headEnd/>
            <a:tailEnd/>
          </a:ln>
          <a:effectLst/>
        </p:spPr>
        <p:txBody>
          <a:bodyPr wrap="none" anchor="ctr"/>
          <a:lstStyle/>
          <a:p>
            <a:endParaRPr lang="zh-CN" altLang="en-US"/>
          </a:p>
        </p:txBody>
      </p:sp>
      <p:sp>
        <p:nvSpPr>
          <p:cNvPr id="19" name="Line 15"/>
          <p:cNvSpPr>
            <a:spLocks noChangeShapeType="1"/>
          </p:cNvSpPr>
          <p:nvPr/>
        </p:nvSpPr>
        <p:spPr bwMode="auto">
          <a:xfrm>
            <a:off x="990600" y="4724400"/>
            <a:ext cx="685800" cy="0"/>
          </a:xfrm>
          <a:prstGeom prst="line">
            <a:avLst/>
          </a:prstGeom>
          <a:noFill/>
          <a:ln w="28575">
            <a:solidFill>
              <a:srgbClr val="008000"/>
            </a:solidFill>
            <a:round/>
            <a:headEnd/>
            <a:tailEnd/>
          </a:ln>
          <a:effectLst/>
        </p:spPr>
        <p:txBody>
          <a:bodyPr wrap="none" anchor="ctr"/>
          <a:lstStyle/>
          <a:p>
            <a:endParaRPr lang="zh-CN" altLang="en-US"/>
          </a:p>
        </p:txBody>
      </p:sp>
      <p:sp>
        <p:nvSpPr>
          <p:cNvPr id="20" name="Line 16"/>
          <p:cNvSpPr>
            <a:spLocks noChangeShapeType="1"/>
          </p:cNvSpPr>
          <p:nvPr/>
        </p:nvSpPr>
        <p:spPr bwMode="auto">
          <a:xfrm>
            <a:off x="990600" y="5257800"/>
            <a:ext cx="685800" cy="0"/>
          </a:xfrm>
          <a:prstGeom prst="line">
            <a:avLst/>
          </a:prstGeom>
          <a:noFill/>
          <a:ln w="28575">
            <a:solidFill>
              <a:srgbClr val="008000"/>
            </a:solidFill>
            <a:round/>
            <a:headEnd/>
            <a:tailEnd/>
          </a:ln>
          <a:effectLst/>
        </p:spPr>
        <p:txBody>
          <a:bodyPr wrap="none" anchor="ctr"/>
          <a:lstStyle/>
          <a:p>
            <a:endParaRPr lang="zh-CN" altLang="en-US"/>
          </a:p>
        </p:txBody>
      </p:sp>
      <p:sp>
        <p:nvSpPr>
          <p:cNvPr id="21" name="Line 17"/>
          <p:cNvSpPr>
            <a:spLocks noChangeShapeType="1"/>
          </p:cNvSpPr>
          <p:nvPr/>
        </p:nvSpPr>
        <p:spPr bwMode="auto">
          <a:xfrm>
            <a:off x="990600" y="5791200"/>
            <a:ext cx="685800" cy="0"/>
          </a:xfrm>
          <a:prstGeom prst="line">
            <a:avLst/>
          </a:prstGeom>
          <a:noFill/>
          <a:ln w="28575">
            <a:solidFill>
              <a:srgbClr val="008000"/>
            </a:solidFill>
            <a:round/>
            <a:headEnd/>
            <a:tailEnd/>
          </a:ln>
          <a:effectLst/>
        </p:spPr>
        <p:txBody>
          <a:bodyPr wrap="none" anchor="ctr"/>
          <a:lstStyle/>
          <a:p>
            <a:endParaRPr lang="zh-CN" altLang="en-US"/>
          </a:p>
        </p:txBody>
      </p:sp>
      <p:sp>
        <p:nvSpPr>
          <p:cNvPr id="22" name="Rectangle 18"/>
          <p:cNvSpPr>
            <a:spLocks noChangeArrowheads="1"/>
          </p:cNvSpPr>
          <p:nvPr/>
        </p:nvSpPr>
        <p:spPr bwMode="auto">
          <a:xfrm>
            <a:off x="2209800" y="533400"/>
            <a:ext cx="1447800" cy="457200"/>
          </a:xfrm>
          <a:prstGeom prst="rect">
            <a:avLst/>
          </a:prstGeom>
          <a:gradFill rotWithShape="0">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miter lim="800000"/>
            <a:headEnd/>
            <a:tailEnd/>
          </a:ln>
          <a:effectLst/>
        </p:spPr>
        <p:txBody>
          <a:bodyPr wrap="none" anchor="ctr"/>
          <a:lstStyle/>
          <a:p>
            <a:r>
              <a:rPr kumimoji="1" lang="en-US" altLang="zh-CN" sz="2800" b="1" dirty="0">
                <a:solidFill>
                  <a:srgbClr val="000099"/>
                </a:solidFill>
                <a:latin typeface="Times New Roman" pitchFamily="18" charset="0"/>
              </a:rPr>
              <a:t>Attlee</a:t>
            </a:r>
            <a:endParaRPr kumimoji="1" lang="en-US" altLang="zh-CN" sz="2400" b="1" dirty="0">
              <a:solidFill>
                <a:srgbClr val="000099"/>
              </a:solidFill>
              <a:latin typeface="Times New Roman" pitchFamily="18" charset="0"/>
            </a:endParaRPr>
          </a:p>
        </p:txBody>
      </p:sp>
      <p:sp>
        <p:nvSpPr>
          <p:cNvPr id="23" name="Rectangle 19"/>
          <p:cNvSpPr>
            <a:spLocks noChangeArrowheads="1"/>
          </p:cNvSpPr>
          <p:nvPr/>
        </p:nvSpPr>
        <p:spPr bwMode="auto">
          <a:xfrm>
            <a:off x="4267200" y="533400"/>
            <a:ext cx="1447800" cy="457200"/>
          </a:xfrm>
          <a:prstGeom prst="rect">
            <a:avLst/>
          </a:prstGeom>
          <a:gradFill rotWithShape="0">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miter lim="800000"/>
            <a:headEnd/>
            <a:tailEnd/>
          </a:ln>
          <a:effectLst/>
        </p:spPr>
        <p:txBody>
          <a:bodyPr wrap="none" anchor="ctr"/>
          <a:lstStyle/>
          <a:p>
            <a:r>
              <a:rPr kumimoji="1" lang="en-US" altLang="zh-CN" sz="2800" b="1">
                <a:solidFill>
                  <a:srgbClr val="000099"/>
                </a:solidFill>
                <a:latin typeface="Times New Roman" pitchFamily="18" charset="0"/>
              </a:rPr>
              <a:t>Alton</a:t>
            </a:r>
            <a:endParaRPr kumimoji="1" lang="en-US" altLang="zh-CN" sz="2400" b="1">
              <a:solidFill>
                <a:srgbClr val="000099"/>
              </a:solidFill>
              <a:latin typeface="Times New Roman" pitchFamily="18" charset="0"/>
            </a:endParaRPr>
          </a:p>
        </p:txBody>
      </p:sp>
      <p:sp>
        <p:nvSpPr>
          <p:cNvPr id="24" name="Line 20"/>
          <p:cNvSpPr>
            <a:spLocks noChangeShapeType="1"/>
          </p:cNvSpPr>
          <p:nvPr/>
        </p:nvSpPr>
        <p:spPr bwMode="auto">
          <a:xfrm>
            <a:off x="3429000" y="533400"/>
            <a:ext cx="0" cy="457200"/>
          </a:xfrm>
          <a:prstGeom prst="line">
            <a:avLst/>
          </a:prstGeom>
          <a:noFill/>
          <a:ln w="28575">
            <a:solidFill>
              <a:srgbClr val="99FF33"/>
            </a:solidFill>
            <a:round/>
            <a:headEnd/>
            <a:tailEnd/>
          </a:ln>
          <a:effectLst/>
        </p:spPr>
        <p:txBody>
          <a:bodyPr wrap="none" anchor="ctr"/>
          <a:lstStyle/>
          <a:p>
            <a:endParaRPr lang="zh-CN" altLang="en-US">
              <a:solidFill>
                <a:schemeClr val="bg1"/>
              </a:solidFill>
            </a:endParaRPr>
          </a:p>
        </p:txBody>
      </p:sp>
      <p:sp>
        <p:nvSpPr>
          <p:cNvPr id="25" name="Line 21"/>
          <p:cNvSpPr>
            <a:spLocks noChangeShapeType="1"/>
          </p:cNvSpPr>
          <p:nvPr/>
        </p:nvSpPr>
        <p:spPr bwMode="auto">
          <a:xfrm>
            <a:off x="5486400" y="533400"/>
            <a:ext cx="0" cy="457200"/>
          </a:xfrm>
          <a:prstGeom prst="line">
            <a:avLst/>
          </a:prstGeom>
          <a:noFill/>
          <a:ln w="28575">
            <a:solidFill>
              <a:srgbClr val="99FF33"/>
            </a:solidFill>
            <a:round/>
            <a:headEnd/>
            <a:tailEnd/>
          </a:ln>
          <a:effectLst/>
        </p:spPr>
        <p:txBody>
          <a:bodyPr wrap="none" anchor="ctr"/>
          <a:lstStyle/>
          <a:p>
            <a:endParaRPr lang="zh-CN" altLang="en-US">
              <a:solidFill>
                <a:schemeClr val="bg1"/>
              </a:solidFill>
            </a:endParaRPr>
          </a:p>
        </p:txBody>
      </p:sp>
      <p:sp>
        <p:nvSpPr>
          <p:cNvPr id="26" name="AutoShape 22"/>
          <p:cNvSpPr>
            <a:spLocks noChangeArrowheads="1"/>
          </p:cNvSpPr>
          <p:nvPr/>
        </p:nvSpPr>
        <p:spPr bwMode="auto">
          <a:xfrm>
            <a:off x="1371600" y="685800"/>
            <a:ext cx="838200" cy="152400"/>
          </a:xfrm>
          <a:prstGeom prst="rightArrow">
            <a:avLst>
              <a:gd name="adj1" fmla="val 50000"/>
              <a:gd name="adj2" fmla="val 137500"/>
            </a:avLst>
          </a:prstGeom>
          <a:gradFill rotWithShape="0">
            <a:gsLst>
              <a:gs pos="0">
                <a:srgbClr val="CCFF99">
                  <a:gamma/>
                  <a:shade val="46275"/>
                  <a:invGamma/>
                </a:srgbClr>
              </a:gs>
              <a:gs pos="50000">
                <a:srgbClr val="CCFF99"/>
              </a:gs>
              <a:gs pos="100000">
                <a:srgbClr val="CCFF99">
                  <a:gamma/>
                  <a:shade val="46275"/>
                  <a:invGamma/>
                </a:srgbClr>
              </a:gs>
            </a:gsLst>
            <a:lin ang="5400000" scaled="1"/>
          </a:gradFill>
          <a:ln w="9525">
            <a:solidFill>
              <a:srgbClr val="99FF33"/>
            </a:solidFill>
            <a:miter lim="800000"/>
            <a:headEnd/>
            <a:tailEnd/>
          </a:ln>
          <a:effectLst/>
        </p:spPr>
        <p:txBody>
          <a:bodyPr wrap="none" anchor="ctr"/>
          <a:lstStyle/>
          <a:p>
            <a:endParaRPr lang="zh-CN" altLang="en-US"/>
          </a:p>
        </p:txBody>
      </p:sp>
      <p:sp>
        <p:nvSpPr>
          <p:cNvPr id="27" name="AutoShape 23"/>
          <p:cNvSpPr>
            <a:spLocks noChangeArrowheads="1"/>
          </p:cNvSpPr>
          <p:nvPr/>
        </p:nvSpPr>
        <p:spPr bwMode="auto">
          <a:xfrm>
            <a:off x="1371600" y="1219200"/>
            <a:ext cx="838200" cy="152400"/>
          </a:xfrm>
          <a:prstGeom prst="rightArrow">
            <a:avLst>
              <a:gd name="adj1" fmla="val 50000"/>
              <a:gd name="adj2" fmla="val 137500"/>
            </a:avLst>
          </a:prstGeom>
          <a:gradFill rotWithShape="0">
            <a:gsLst>
              <a:gs pos="0">
                <a:srgbClr val="CCFF99">
                  <a:gamma/>
                  <a:shade val="46275"/>
                  <a:invGamma/>
                </a:srgbClr>
              </a:gs>
              <a:gs pos="50000">
                <a:srgbClr val="CCFF99"/>
              </a:gs>
              <a:gs pos="100000">
                <a:srgbClr val="CCFF99">
                  <a:gamma/>
                  <a:shade val="46275"/>
                  <a:invGamma/>
                </a:srgbClr>
              </a:gs>
            </a:gsLst>
            <a:lin ang="5400000" scaled="1"/>
          </a:gradFill>
          <a:ln w="9525">
            <a:solidFill>
              <a:srgbClr val="99FF33"/>
            </a:solidFill>
            <a:miter lim="800000"/>
            <a:headEnd/>
            <a:tailEnd/>
          </a:ln>
          <a:effectLst>
            <a:outerShdw dist="35921" dir="2700000" algn="ctr" rotWithShape="0">
              <a:schemeClr val="bg2"/>
            </a:outerShdw>
          </a:effectLst>
        </p:spPr>
        <p:txBody>
          <a:bodyPr wrap="none" anchor="ctr"/>
          <a:lstStyle/>
          <a:p>
            <a:endParaRPr lang="zh-CN" altLang="en-US"/>
          </a:p>
        </p:txBody>
      </p:sp>
      <p:sp>
        <p:nvSpPr>
          <p:cNvPr id="28" name="Rectangle 24"/>
          <p:cNvSpPr>
            <a:spLocks noChangeArrowheads="1"/>
          </p:cNvSpPr>
          <p:nvPr/>
        </p:nvSpPr>
        <p:spPr bwMode="auto">
          <a:xfrm>
            <a:off x="2209800" y="1066800"/>
            <a:ext cx="1447800" cy="457200"/>
          </a:xfrm>
          <a:prstGeom prst="rect">
            <a:avLst/>
          </a:prstGeom>
          <a:gradFill rotWithShape="0">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miter lim="800000"/>
            <a:headEnd/>
            <a:tailEnd/>
          </a:ln>
          <a:effectLst/>
        </p:spPr>
        <p:txBody>
          <a:bodyPr wrap="none" anchor="ctr"/>
          <a:lstStyle/>
          <a:p>
            <a:r>
              <a:rPr kumimoji="1" lang="en-US" altLang="zh-CN" sz="2800" b="1" dirty="0">
                <a:solidFill>
                  <a:srgbClr val="000099"/>
                </a:solidFill>
                <a:latin typeface="Times New Roman" pitchFamily="18" charset="0"/>
              </a:rPr>
              <a:t>Burke</a:t>
            </a:r>
            <a:endParaRPr kumimoji="1" lang="en-US" altLang="zh-CN" sz="2400" b="1" dirty="0">
              <a:solidFill>
                <a:srgbClr val="000099"/>
              </a:solidFill>
              <a:latin typeface="Times New Roman" pitchFamily="18" charset="0"/>
            </a:endParaRPr>
          </a:p>
        </p:txBody>
      </p:sp>
      <p:sp>
        <p:nvSpPr>
          <p:cNvPr id="29" name="Line 25"/>
          <p:cNvSpPr>
            <a:spLocks noChangeShapeType="1"/>
          </p:cNvSpPr>
          <p:nvPr/>
        </p:nvSpPr>
        <p:spPr bwMode="auto">
          <a:xfrm>
            <a:off x="3429000" y="1066800"/>
            <a:ext cx="0" cy="457200"/>
          </a:xfrm>
          <a:prstGeom prst="line">
            <a:avLst/>
          </a:prstGeom>
          <a:noFill/>
          <a:ln w="28575">
            <a:solidFill>
              <a:srgbClr val="99FF33"/>
            </a:solidFill>
            <a:round/>
            <a:headEnd/>
            <a:tailEnd/>
          </a:ln>
          <a:effectLst/>
        </p:spPr>
        <p:txBody>
          <a:bodyPr wrap="none" anchor="ctr"/>
          <a:lstStyle/>
          <a:p>
            <a:endParaRPr lang="zh-CN" altLang="en-US">
              <a:solidFill>
                <a:schemeClr val="bg1"/>
              </a:solidFill>
            </a:endParaRPr>
          </a:p>
        </p:txBody>
      </p:sp>
      <p:sp>
        <p:nvSpPr>
          <p:cNvPr id="30" name="Rectangle 26"/>
          <p:cNvSpPr>
            <a:spLocks noChangeArrowheads="1"/>
          </p:cNvSpPr>
          <p:nvPr/>
        </p:nvSpPr>
        <p:spPr bwMode="auto">
          <a:xfrm>
            <a:off x="4267200" y="1066800"/>
            <a:ext cx="1447800" cy="457200"/>
          </a:xfrm>
          <a:prstGeom prst="rect">
            <a:avLst/>
          </a:prstGeom>
          <a:gradFill rotWithShape="0">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miter lim="800000"/>
            <a:headEnd/>
            <a:tailEnd/>
          </a:ln>
          <a:effectLst/>
        </p:spPr>
        <p:txBody>
          <a:bodyPr wrap="none" anchor="ctr"/>
          <a:lstStyle/>
          <a:p>
            <a:r>
              <a:rPr kumimoji="1" lang="en-US" altLang="zh-CN" sz="2800" b="1">
                <a:solidFill>
                  <a:srgbClr val="000099"/>
                </a:solidFill>
                <a:latin typeface="Times New Roman" pitchFamily="18" charset="0"/>
              </a:rPr>
              <a:t>Broad</a:t>
            </a:r>
            <a:endParaRPr kumimoji="1" lang="en-US" altLang="zh-CN" sz="2400" b="1">
              <a:solidFill>
                <a:srgbClr val="000099"/>
              </a:solidFill>
              <a:latin typeface="Times New Roman" pitchFamily="18" charset="0"/>
            </a:endParaRPr>
          </a:p>
        </p:txBody>
      </p:sp>
      <p:sp>
        <p:nvSpPr>
          <p:cNvPr id="31" name="Line 27"/>
          <p:cNvSpPr>
            <a:spLocks noChangeShapeType="1"/>
          </p:cNvSpPr>
          <p:nvPr/>
        </p:nvSpPr>
        <p:spPr bwMode="auto">
          <a:xfrm>
            <a:off x="5486400" y="1066800"/>
            <a:ext cx="0" cy="457200"/>
          </a:xfrm>
          <a:prstGeom prst="line">
            <a:avLst/>
          </a:prstGeom>
          <a:noFill/>
          <a:ln w="28575">
            <a:solidFill>
              <a:srgbClr val="99FF33"/>
            </a:solidFill>
            <a:round/>
            <a:headEnd/>
            <a:tailEnd/>
          </a:ln>
          <a:effectLst/>
        </p:spPr>
        <p:txBody>
          <a:bodyPr wrap="none" anchor="ctr"/>
          <a:lstStyle/>
          <a:p>
            <a:endParaRPr lang="zh-CN" altLang="en-US">
              <a:solidFill>
                <a:schemeClr val="bg1"/>
              </a:solidFill>
            </a:endParaRPr>
          </a:p>
        </p:txBody>
      </p:sp>
      <p:sp>
        <p:nvSpPr>
          <p:cNvPr id="32" name="Rectangle 28"/>
          <p:cNvSpPr>
            <a:spLocks noChangeArrowheads="1"/>
          </p:cNvSpPr>
          <p:nvPr/>
        </p:nvSpPr>
        <p:spPr bwMode="auto">
          <a:xfrm>
            <a:off x="6324600" y="1066800"/>
            <a:ext cx="1447800" cy="457200"/>
          </a:xfrm>
          <a:prstGeom prst="rect">
            <a:avLst/>
          </a:prstGeom>
          <a:gradFill rotWithShape="0">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miter lim="800000"/>
            <a:headEnd/>
            <a:tailEnd/>
          </a:ln>
          <a:effectLst/>
        </p:spPr>
        <p:txBody>
          <a:bodyPr wrap="none" anchor="ctr"/>
          <a:lstStyle/>
          <a:p>
            <a:r>
              <a:rPr kumimoji="1" lang="en-US" altLang="zh-CN" sz="2800" b="1">
                <a:solidFill>
                  <a:srgbClr val="000099"/>
                </a:solidFill>
                <a:latin typeface="Times New Roman" pitchFamily="18" charset="0"/>
              </a:rPr>
              <a:t>Blum</a:t>
            </a:r>
            <a:endParaRPr kumimoji="1" lang="en-US" altLang="zh-CN" sz="2400" b="1">
              <a:solidFill>
                <a:srgbClr val="000099"/>
              </a:solidFill>
              <a:latin typeface="Times New Roman" pitchFamily="18" charset="0"/>
            </a:endParaRPr>
          </a:p>
        </p:txBody>
      </p:sp>
      <p:sp>
        <p:nvSpPr>
          <p:cNvPr id="33" name="Line 29"/>
          <p:cNvSpPr>
            <a:spLocks noChangeShapeType="1"/>
          </p:cNvSpPr>
          <p:nvPr/>
        </p:nvSpPr>
        <p:spPr bwMode="auto">
          <a:xfrm>
            <a:off x="7543800" y="1066800"/>
            <a:ext cx="0" cy="457200"/>
          </a:xfrm>
          <a:prstGeom prst="line">
            <a:avLst/>
          </a:prstGeom>
          <a:noFill/>
          <a:ln w="28575">
            <a:solidFill>
              <a:srgbClr val="99FF33"/>
            </a:solidFill>
            <a:round/>
            <a:headEnd/>
            <a:tailEnd/>
          </a:ln>
          <a:effectLst/>
        </p:spPr>
        <p:txBody>
          <a:bodyPr wrap="none" anchor="ctr"/>
          <a:lstStyle/>
          <a:p>
            <a:endParaRPr lang="zh-CN" altLang="en-US">
              <a:solidFill>
                <a:schemeClr val="bg1"/>
              </a:solidFill>
            </a:endParaRPr>
          </a:p>
        </p:txBody>
      </p:sp>
      <p:sp>
        <p:nvSpPr>
          <p:cNvPr id="34" name="AutoShape 30"/>
          <p:cNvSpPr>
            <a:spLocks noChangeArrowheads="1"/>
          </p:cNvSpPr>
          <p:nvPr/>
        </p:nvSpPr>
        <p:spPr bwMode="auto">
          <a:xfrm>
            <a:off x="1371600" y="2819400"/>
            <a:ext cx="838200" cy="152400"/>
          </a:xfrm>
          <a:prstGeom prst="rightArrow">
            <a:avLst>
              <a:gd name="adj1" fmla="val 50000"/>
              <a:gd name="adj2" fmla="val 137500"/>
            </a:avLst>
          </a:prstGeom>
          <a:gradFill rotWithShape="0">
            <a:gsLst>
              <a:gs pos="0">
                <a:srgbClr val="CCFF99">
                  <a:gamma/>
                  <a:shade val="46275"/>
                  <a:invGamma/>
                </a:srgbClr>
              </a:gs>
              <a:gs pos="50000">
                <a:srgbClr val="CCFF99"/>
              </a:gs>
              <a:gs pos="100000">
                <a:srgbClr val="CCFF99">
                  <a:gamma/>
                  <a:shade val="46275"/>
                  <a:invGamma/>
                </a:srgbClr>
              </a:gs>
            </a:gsLst>
            <a:lin ang="5400000" scaled="1"/>
          </a:gradFill>
          <a:ln w="9525">
            <a:solidFill>
              <a:srgbClr val="99FF33"/>
            </a:solidFill>
            <a:miter lim="800000"/>
            <a:headEnd/>
            <a:tailEnd/>
          </a:ln>
          <a:effectLst>
            <a:outerShdw dist="35921" dir="2700000" algn="ctr" rotWithShape="0">
              <a:schemeClr val="bg2"/>
            </a:outerShdw>
          </a:effectLst>
        </p:spPr>
        <p:txBody>
          <a:bodyPr wrap="none" anchor="ctr"/>
          <a:lstStyle/>
          <a:p>
            <a:endParaRPr lang="zh-CN" altLang="en-US"/>
          </a:p>
        </p:txBody>
      </p:sp>
      <p:sp>
        <p:nvSpPr>
          <p:cNvPr id="35" name="AutoShape 31"/>
          <p:cNvSpPr>
            <a:spLocks noChangeArrowheads="1"/>
          </p:cNvSpPr>
          <p:nvPr/>
        </p:nvSpPr>
        <p:spPr bwMode="auto">
          <a:xfrm>
            <a:off x="1371600" y="4419600"/>
            <a:ext cx="838200" cy="152400"/>
          </a:xfrm>
          <a:prstGeom prst="rightArrow">
            <a:avLst>
              <a:gd name="adj1" fmla="val 50000"/>
              <a:gd name="adj2" fmla="val 137500"/>
            </a:avLst>
          </a:prstGeom>
          <a:gradFill rotWithShape="0">
            <a:gsLst>
              <a:gs pos="0">
                <a:srgbClr val="CCFF99">
                  <a:gamma/>
                  <a:shade val="46275"/>
                  <a:invGamma/>
                </a:srgbClr>
              </a:gs>
              <a:gs pos="50000">
                <a:srgbClr val="CCFF99"/>
              </a:gs>
              <a:gs pos="100000">
                <a:srgbClr val="CCFF99">
                  <a:gamma/>
                  <a:shade val="46275"/>
                  <a:invGamma/>
                </a:srgbClr>
              </a:gs>
            </a:gsLst>
            <a:lin ang="5400000" scaled="1"/>
          </a:gradFill>
          <a:ln w="9525">
            <a:solidFill>
              <a:srgbClr val="99FF33"/>
            </a:solidFill>
            <a:miter lim="800000"/>
            <a:headEnd/>
            <a:tailEnd/>
          </a:ln>
          <a:effectLst>
            <a:outerShdw dist="35921" dir="2700000" algn="ctr" rotWithShape="0">
              <a:schemeClr val="bg2"/>
            </a:outerShdw>
          </a:effectLst>
        </p:spPr>
        <p:txBody>
          <a:bodyPr wrap="none" anchor="ctr"/>
          <a:lstStyle/>
          <a:p>
            <a:endParaRPr lang="zh-CN" altLang="en-US"/>
          </a:p>
        </p:txBody>
      </p:sp>
      <p:sp>
        <p:nvSpPr>
          <p:cNvPr id="36" name="Rectangle 32"/>
          <p:cNvSpPr>
            <a:spLocks noChangeArrowheads="1"/>
          </p:cNvSpPr>
          <p:nvPr/>
        </p:nvSpPr>
        <p:spPr bwMode="auto">
          <a:xfrm>
            <a:off x="2209800" y="2667000"/>
            <a:ext cx="1447800" cy="457200"/>
          </a:xfrm>
          <a:prstGeom prst="rect">
            <a:avLst/>
          </a:prstGeom>
          <a:gradFill rotWithShape="0">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miter lim="800000"/>
            <a:headEnd/>
            <a:tailEnd/>
          </a:ln>
          <a:effectLst/>
        </p:spPr>
        <p:txBody>
          <a:bodyPr wrap="none" anchor="ctr"/>
          <a:lstStyle/>
          <a:p>
            <a:r>
              <a:rPr kumimoji="1" lang="en-US" altLang="zh-CN" sz="2800" b="1">
                <a:solidFill>
                  <a:srgbClr val="000099"/>
                </a:solidFill>
                <a:latin typeface="Times New Roman" pitchFamily="18" charset="0"/>
              </a:rPr>
              <a:t>Ekers</a:t>
            </a:r>
            <a:endParaRPr kumimoji="1" lang="en-US" altLang="zh-CN" sz="2400" b="1">
              <a:solidFill>
                <a:srgbClr val="000099"/>
              </a:solidFill>
              <a:latin typeface="Times New Roman" pitchFamily="18" charset="0"/>
            </a:endParaRPr>
          </a:p>
        </p:txBody>
      </p:sp>
      <p:sp>
        <p:nvSpPr>
          <p:cNvPr id="37" name="Line 33"/>
          <p:cNvSpPr>
            <a:spLocks noChangeShapeType="1"/>
          </p:cNvSpPr>
          <p:nvPr/>
        </p:nvSpPr>
        <p:spPr bwMode="auto">
          <a:xfrm>
            <a:off x="3429000" y="2667000"/>
            <a:ext cx="0" cy="457200"/>
          </a:xfrm>
          <a:prstGeom prst="line">
            <a:avLst/>
          </a:prstGeom>
          <a:noFill/>
          <a:ln w="28575">
            <a:solidFill>
              <a:srgbClr val="99FF33"/>
            </a:solidFill>
            <a:round/>
            <a:headEnd/>
            <a:tailEnd/>
          </a:ln>
          <a:effectLst/>
        </p:spPr>
        <p:txBody>
          <a:bodyPr wrap="none" anchor="ctr"/>
          <a:lstStyle/>
          <a:p>
            <a:endParaRPr lang="zh-CN" altLang="en-US">
              <a:solidFill>
                <a:schemeClr val="bg1"/>
              </a:solidFill>
            </a:endParaRPr>
          </a:p>
        </p:txBody>
      </p:sp>
      <p:sp>
        <p:nvSpPr>
          <p:cNvPr id="38" name="Rectangle 34"/>
          <p:cNvSpPr>
            <a:spLocks noChangeArrowheads="1"/>
          </p:cNvSpPr>
          <p:nvPr/>
        </p:nvSpPr>
        <p:spPr bwMode="auto">
          <a:xfrm>
            <a:off x="4267200" y="2667000"/>
            <a:ext cx="1447800" cy="457200"/>
          </a:xfrm>
          <a:prstGeom prst="rect">
            <a:avLst/>
          </a:prstGeom>
          <a:gradFill rotWithShape="0">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miter lim="800000"/>
            <a:headEnd/>
            <a:tailEnd/>
          </a:ln>
          <a:effectLst/>
        </p:spPr>
        <p:txBody>
          <a:bodyPr wrap="none" anchor="ctr"/>
          <a:lstStyle/>
          <a:p>
            <a:r>
              <a:rPr kumimoji="1" lang="en-US" altLang="zh-CN" sz="2800" b="1" dirty="0" err="1">
                <a:solidFill>
                  <a:srgbClr val="000099"/>
                </a:solidFill>
                <a:latin typeface="Times New Roman" pitchFamily="18" charset="0"/>
              </a:rPr>
              <a:t>Ederly</a:t>
            </a:r>
            <a:endParaRPr kumimoji="1" lang="en-US" altLang="zh-CN" sz="2400" b="1" dirty="0">
              <a:solidFill>
                <a:srgbClr val="000099"/>
              </a:solidFill>
              <a:latin typeface="Times New Roman" pitchFamily="18" charset="0"/>
            </a:endParaRPr>
          </a:p>
        </p:txBody>
      </p:sp>
      <p:sp>
        <p:nvSpPr>
          <p:cNvPr id="39" name="Line 35"/>
          <p:cNvSpPr>
            <a:spLocks noChangeShapeType="1"/>
          </p:cNvSpPr>
          <p:nvPr/>
        </p:nvSpPr>
        <p:spPr bwMode="auto">
          <a:xfrm>
            <a:off x="5486400" y="2667000"/>
            <a:ext cx="0" cy="457200"/>
          </a:xfrm>
          <a:prstGeom prst="line">
            <a:avLst/>
          </a:prstGeom>
          <a:noFill/>
          <a:ln w="28575">
            <a:solidFill>
              <a:srgbClr val="99FF33"/>
            </a:solidFill>
            <a:round/>
            <a:headEnd/>
            <a:tailEnd/>
          </a:ln>
          <a:effectLst/>
        </p:spPr>
        <p:txBody>
          <a:bodyPr wrap="none" anchor="ctr"/>
          <a:lstStyle/>
          <a:p>
            <a:endParaRPr lang="zh-CN" altLang="en-US">
              <a:solidFill>
                <a:schemeClr val="bg1"/>
              </a:solidFill>
            </a:endParaRPr>
          </a:p>
        </p:txBody>
      </p:sp>
      <p:sp>
        <p:nvSpPr>
          <p:cNvPr id="40" name="Rectangle 36"/>
          <p:cNvSpPr>
            <a:spLocks noChangeArrowheads="1"/>
          </p:cNvSpPr>
          <p:nvPr/>
        </p:nvSpPr>
        <p:spPr bwMode="auto">
          <a:xfrm>
            <a:off x="2209800" y="4267200"/>
            <a:ext cx="1447800" cy="457200"/>
          </a:xfrm>
          <a:prstGeom prst="rect">
            <a:avLst/>
          </a:prstGeom>
          <a:gradFill rotWithShape="0">
            <a:gsLst>
              <a:gs pos="0">
                <a:srgbClr val="FFFF99">
                  <a:gamma/>
                  <a:shade val="46275"/>
                  <a:invGamma/>
                </a:srgbClr>
              </a:gs>
              <a:gs pos="50000">
                <a:srgbClr val="FFFF99"/>
              </a:gs>
              <a:gs pos="100000">
                <a:srgbClr val="FFFF99">
                  <a:gamma/>
                  <a:shade val="46275"/>
                  <a:invGamma/>
                </a:srgbClr>
              </a:gs>
            </a:gsLst>
            <a:lin ang="5400000" scaled="1"/>
          </a:gradFill>
          <a:ln w="9525">
            <a:solidFill>
              <a:schemeClr val="tx1"/>
            </a:solidFill>
            <a:miter lim="800000"/>
            <a:headEnd/>
            <a:tailEnd/>
          </a:ln>
          <a:effectLst/>
        </p:spPr>
        <p:txBody>
          <a:bodyPr wrap="none" anchor="ctr"/>
          <a:lstStyle/>
          <a:p>
            <a:r>
              <a:rPr kumimoji="1" lang="en-US" altLang="zh-CN" sz="2800" b="1">
                <a:solidFill>
                  <a:srgbClr val="000099"/>
                </a:solidFill>
                <a:latin typeface="Times New Roman" pitchFamily="18" charset="0"/>
              </a:rPr>
              <a:t>Hecht</a:t>
            </a:r>
            <a:endParaRPr kumimoji="1" lang="en-US" altLang="zh-CN" sz="2400" b="1">
              <a:solidFill>
                <a:srgbClr val="000099"/>
              </a:solidFill>
              <a:latin typeface="Times New Roman" pitchFamily="18" charset="0"/>
            </a:endParaRPr>
          </a:p>
        </p:txBody>
      </p:sp>
      <p:sp>
        <p:nvSpPr>
          <p:cNvPr id="41" name="Line 37"/>
          <p:cNvSpPr>
            <a:spLocks noChangeShapeType="1"/>
          </p:cNvSpPr>
          <p:nvPr/>
        </p:nvSpPr>
        <p:spPr bwMode="auto">
          <a:xfrm>
            <a:off x="3429000" y="4267200"/>
            <a:ext cx="0" cy="457200"/>
          </a:xfrm>
          <a:prstGeom prst="line">
            <a:avLst/>
          </a:prstGeom>
          <a:noFill/>
          <a:ln w="28575">
            <a:solidFill>
              <a:srgbClr val="99FF33"/>
            </a:solidFill>
            <a:round/>
            <a:headEnd/>
            <a:tailEnd/>
          </a:ln>
          <a:effectLst/>
        </p:spPr>
        <p:txBody>
          <a:bodyPr wrap="none" anchor="ctr"/>
          <a:lstStyle/>
          <a:p>
            <a:endParaRPr lang="zh-CN" altLang="en-US">
              <a:solidFill>
                <a:schemeClr val="bg1"/>
              </a:solidFill>
            </a:endParaRPr>
          </a:p>
        </p:txBody>
      </p:sp>
      <p:grpSp>
        <p:nvGrpSpPr>
          <p:cNvPr id="44" name="组合 43"/>
          <p:cNvGrpSpPr/>
          <p:nvPr/>
        </p:nvGrpSpPr>
        <p:grpSpPr>
          <a:xfrm>
            <a:off x="3816350" y="3460750"/>
            <a:ext cx="4870450" cy="2789238"/>
            <a:chOff x="3816350" y="3460750"/>
            <a:chExt cx="4870450" cy="2789238"/>
          </a:xfrm>
          <a:noFill/>
        </p:grpSpPr>
        <mc:AlternateContent xmlns:mc="http://schemas.openxmlformats.org/markup-compatibility/2006">
          <mc:Choice xmlns:a14="http://schemas.microsoft.com/office/drawing/2010/main" Requires="a14">
            <p:sp>
              <p:nvSpPr>
                <p:cNvPr id="42" name="Object 38"/>
                <p:cNvSpPr txBox="1"/>
                <p:nvPr/>
              </p:nvSpPr>
              <p:spPr bwMode="auto">
                <a:xfrm>
                  <a:off x="3822700" y="3460750"/>
                  <a:ext cx="4864100" cy="958850"/>
                </a:xfrm>
                <a:prstGeom prst="rect">
                  <a:avLst/>
                </a:prstGeom>
                <a:grpFill/>
              </p:spPr>
              <p:txBody>
                <a:bodyPr>
                  <a:normAutofit/>
                </a:bodyPr>
                <a:lstStyle/>
                <a:p>
                  <a:pPr/>
                  <a14:m>
                    <m:oMathPara xmlns:m="http://schemas.openxmlformats.org/officeDocument/2006/math">
                      <m:oMathParaPr>
                        <m:jc m:val="left"/>
                      </m:oMathParaPr>
                      <m:oMath xmlns:m="http://schemas.openxmlformats.org/officeDocument/2006/math">
                        <m:r>
                          <a:rPr lang="zh-CN" altLang="en-US" b="1" i="1" smtClean="0">
                            <a:solidFill>
                              <a:srgbClr val="000099"/>
                            </a:solidFill>
                            <a:latin typeface="Cambria Math" panose="02040503050406030204" pitchFamily="18" charset="0"/>
                          </a:rPr>
                          <m:t>𝑨𝑺</m:t>
                        </m:r>
                        <m:sSub>
                          <m:sSubPr>
                            <m:ctrlPr>
                              <a:rPr lang="zh-CN" altLang="en-US" b="1" i="1">
                                <a:solidFill>
                                  <a:srgbClr val="000099"/>
                                </a:solidFill>
                                <a:latin typeface="Cambria Math" panose="02040503050406030204" pitchFamily="18" charset="0"/>
                              </a:rPr>
                            </m:ctrlPr>
                          </m:sSubPr>
                          <m:e>
                            <m:r>
                              <a:rPr lang="zh-CN" altLang="en-US" b="1" i="1">
                                <a:solidFill>
                                  <a:srgbClr val="000099"/>
                                </a:solidFill>
                                <a:latin typeface="Cambria Math" panose="02040503050406030204" pitchFamily="18" charset="0"/>
                              </a:rPr>
                              <m:t>𝑳</m:t>
                            </m:r>
                          </m:e>
                          <m:sub>
                            <m:r>
                              <a:rPr lang="zh-CN" altLang="en-US" b="1" i="1">
                                <a:solidFill>
                                  <a:srgbClr val="000099"/>
                                </a:solidFill>
                                <a:latin typeface="Cambria Math" panose="02040503050406030204" pitchFamily="18" charset="0"/>
                              </a:rPr>
                              <m:t>𝒔𝒖𝒄𝒄</m:t>
                            </m:r>
                          </m:sub>
                        </m:sSub>
                        <m:r>
                          <a:rPr lang="zh-CN" altLang="en-US" b="1" i="1">
                            <a:solidFill>
                              <a:srgbClr val="000099"/>
                            </a:solidFill>
                            <a:latin typeface="Cambria Math" panose="02040503050406030204" pitchFamily="18" charset="0"/>
                          </a:rPr>
                          <m:t>=</m:t>
                        </m:r>
                        <m:f>
                          <m:fPr>
                            <m:ctrlPr>
                              <a:rPr lang="zh-CN" altLang="en-US" b="1" i="1">
                                <a:solidFill>
                                  <a:srgbClr val="000099"/>
                                </a:solidFill>
                                <a:latin typeface="Cambria Math" panose="02040503050406030204" pitchFamily="18" charset="0"/>
                              </a:rPr>
                            </m:ctrlPr>
                          </m:fPr>
                          <m:num>
                            <m:r>
                              <a:rPr lang="zh-CN" altLang="en-US" b="1" i="1">
                                <a:solidFill>
                                  <a:srgbClr val="000099"/>
                                </a:solidFill>
                                <a:latin typeface="Cambria Math" panose="02040503050406030204" pitchFamily="18" charset="0"/>
                              </a:rPr>
                              <m:t>𝟏</m:t>
                            </m:r>
                            <m:r>
                              <a:rPr lang="zh-CN" altLang="en-US" b="1" i="1">
                                <a:solidFill>
                                  <a:srgbClr val="000099"/>
                                </a:solidFill>
                                <a:latin typeface="Cambria Math" panose="02040503050406030204" pitchFamily="18" charset="0"/>
                              </a:rPr>
                              <m:t>∗</m:t>
                            </m:r>
                            <m:r>
                              <a:rPr lang="zh-CN" altLang="en-US" b="1" i="1">
                                <a:solidFill>
                                  <a:srgbClr val="000099"/>
                                </a:solidFill>
                                <a:latin typeface="Cambria Math" panose="02040503050406030204" pitchFamily="18" charset="0"/>
                              </a:rPr>
                              <m:t>𝟒</m:t>
                            </m:r>
                            <m:r>
                              <a:rPr lang="zh-CN" altLang="en-US" b="1" i="1">
                                <a:solidFill>
                                  <a:srgbClr val="000099"/>
                                </a:solidFill>
                                <a:latin typeface="Cambria Math" panose="02040503050406030204" pitchFamily="18" charset="0"/>
                              </a:rPr>
                              <m:t>+</m:t>
                            </m:r>
                            <m:r>
                              <a:rPr lang="zh-CN" altLang="en-US" b="1" i="1">
                                <a:solidFill>
                                  <a:srgbClr val="000099"/>
                                </a:solidFill>
                                <a:latin typeface="Cambria Math" panose="02040503050406030204" pitchFamily="18" charset="0"/>
                              </a:rPr>
                              <m:t>𝟐</m:t>
                            </m:r>
                            <m:r>
                              <a:rPr lang="zh-CN" altLang="en-US" b="1" i="1">
                                <a:solidFill>
                                  <a:srgbClr val="000099"/>
                                </a:solidFill>
                                <a:latin typeface="Cambria Math" panose="02040503050406030204" pitchFamily="18" charset="0"/>
                              </a:rPr>
                              <m:t>∗</m:t>
                            </m:r>
                            <m:r>
                              <a:rPr lang="zh-CN" altLang="en-US" b="1" i="1">
                                <a:solidFill>
                                  <a:srgbClr val="000099"/>
                                </a:solidFill>
                                <a:latin typeface="Cambria Math" panose="02040503050406030204" pitchFamily="18" charset="0"/>
                              </a:rPr>
                              <m:t>𝟑</m:t>
                            </m:r>
                            <m:r>
                              <a:rPr lang="zh-CN" altLang="en-US" b="1" i="1">
                                <a:solidFill>
                                  <a:srgbClr val="000099"/>
                                </a:solidFill>
                                <a:latin typeface="Cambria Math" panose="02040503050406030204" pitchFamily="18" charset="0"/>
                              </a:rPr>
                              <m:t>+</m:t>
                            </m:r>
                            <m:r>
                              <a:rPr lang="zh-CN" altLang="en-US" b="1" i="1">
                                <a:solidFill>
                                  <a:srgbClr val="000099"/>
                                </a:solidFill>
                                <a:latin typeface="Cambria Math" panose="02040503050406030204" pitchFamily="18" charset="0"/>
                              </a:rPr>
                              <m:t>𝟑</m:t>
                            </m:r>
                            <m:r>
                              <a:rPr lang="zh-CN" altLang="en-US" b="1" i="1">
                                <a:solidFill>
                                  <a:srgbClr val="000099"/>
                                </a:solidFill>
                                <a:latin typeface="Cambria Math" panose="02040503050406030204" pitchFamily="18" charset="0"/>
                              </a:rPr>
                              <m:t>∗</m:t>
                            </m:r>
                            <m:r>
                              <a:rPr lang="zh-CN" altLang="en-US" b="1" i="1">
                                <a:solidFill>
                                  <a:srgbClr val="000099"/>
                                </a:solidFill>
                                <a:latin typeface="Cambria Math" panose="02040503050406030204" pitchFamily="18" charset="0"/>
                              </a:rPr>
                              <m:t>𝟏</m:t>
                            </m:r>
                          </m:num>
                          <m:den>
                            <m:r>
                              <a:rPr lang="zh-CN" altLang="en-US" b="1" i="1">
                                <a:solidFill>
                                  <a:srgbClr val="000099"/>
                                </a:solidFill>
                                <a:latin typeface="Cambria Math" panose="02040503050406030204" pitchFamily="18" charset="0"/>
                              </a:rPr>
                              <m:t>𝟖</m:t>
                            </m:r>
                          </m:den>
                        </m:f>
                        <m:r>
                          <a:rPr lang="zh-CN" altLang="en-US" b="1" i="1">
                            <a:solidFill>
                              <a:srgbClr val="000099"/>
                            </a:solidFill>
                            <a:latin typeface="Cambria Math" panose="02040503050406030204" pitchFamily="18" charset="0"/>
                          </a:rPr>
                          <m:t>=</m:t>
                        </m:r>
                        <m:f>
                          <m:fPr>
                            <m:ctrlPr>
                              <a:rPr lang="zh-CN" altLang="en-US" b="1" i="1">
                                <a:solidFill>
                                  <a:srgbClr val="000099"/>
                                </a:solidFill>
                                <a:latin typeface="Cambria Math" panose="02040503050406030204" pitchFamily="18" charset="0"/>
                              </a:rPr>
                            </m:ctrlPr>
                          </m:fPr>
                          <m:num>
                            <m:r>
                              <a:rPr lang="zh-CN" altLang="en-US" b="1" i="1">
                                <a:solidFill>
                                  <a:srgbClr val="000099"/>
                                </a:solidFill>
                                <a:latin typeface="Cambria Math" panose="02040503050406030204" pitchFamily="18" charset="0"/>
                              </a:rPr>
                              <m:t>𝟏𝟑</m:t>
                            </m:r>
                          </m:num>
                          <m:den>
                            <m:r>
                              <a:rPr lang="zh-CN" altLang="en-US" b="1" i="1">
                                <a:solidFill>
                                  <a:srgbClr val="000099"/>
                                </a:solidFill>
                                <a:latin typeface="Cambria Math" panose="02040503050406030204" pitchFamily="18" charset="0"/>
                              </a:rPr>
                              <m:t>𝟖</m:t>
                            </m:r>
                          </m:den>
                        </m:f>
                      </m:oMath>
                    </m:oMathPara>
                  </a14:m>
                  <a:endParaRPr lang="zh-CN" altLang="en-US" b="1" dirty="0">
                    <a:solidFill>
                      <a:srgbClr val="000099"/>
                    </a:solidFill>
                  </a:endParaRPr>
                </a:p>
              </p:txBody>
            </p:sp>
          </mc:Choice>
          <mc:Fallback>
            <p:sp>
              <p:nvSpPr>
                <p:cNvPr id="42" name="Object 38"/>
                <p:cNvSpPr txBox="1">
                  <a:spLocks noRot="1" noChangeAspect="1" noMove="1" noResize="1" noEditPoints="1" noAdjustHandles="1" noChangeArrowheads="1" noChangeShapeType="1" noTextEdit="1"/>
                </p:cNvSpPr>
                <p:nvPr/>
              </p:nvSpPr>
              <p:spPr bwMode="auto">
                <a:xfrm>
                  <a:off x="3822700" y="3460750"/>
                  <a:ext cx="4864100" cy="958850"/>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3" name="Object 39"/>
                <p:cNvSpPr txBox="1"/>
                <p:nvPr/>
              </p:nvSpPr>
              <p:spPr bwMode="auto">
                <a:xfrm>
                  <a:off x="3816350" y="4473575"/>
                  <a:ext cx="4656138" cy="1776413"/>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zh-CN" altLang="en-US" b="1" i="1" smtClean="0">
                            <a:solidFill>
                              <a:srgbClr val="000099"/>
                            </a:solidFill>
                            <a:latin typeface="Cambria Math" panose="02040503050406030204" pitchFamily="18" charset="0"/>
                          </a:rPr>
                          <m:t>𝑨𝑺</m:t>
                        </m:r>
                        <m:sSub>
                          <m:sSubPr>
                            <m:ctrlPr>
                              <a:rPr lang="zh-CN" altLang="en-US" b="1" i="1">
                                <a:solidFill>
                                  <a:srgbClr val="000099"/>
                                </a:solidFill>
                                <a:latin typeface="Cambria Math" panose="02040503050406030204" pitchFamily="18" charset="0"/>
                              </a:rPr>
                            </m:ctrlPr>
                          </m:sSubPr>
                          <m:e>
                            <m:r>
                              <a:rPr lang="zh-CN" altLang="en-US" b="1" i="1">
                                <a:solidFill>
                                  <a:srgbClr val="000099"/>
                                </a:solidFill>
                                <a:latin typeface="Cambria Math" panose="02040503050406030204" pitchFamily="18" charset="0"/>
                              </a:rPr>
                              <m:t>𝑳</m:t>
                            </m:r>
                          </m:e>
                          <m:sub>
                            <m:r>
                              <a:rPr lang="zh-CN" altLang="en-US" b="1" i="1">
                                <a:solidFill>
                                  <a:srgbClr val="000099"/>
                                </a:solidFill>
                                <a:latin typeface="Cambria Math" panose="02040503050406030204" pitchFamily="18" charset="0"/>
                              </a:rPr>
                              <m:t>𝒖𝒏𝒔𝒖𝒄𝒄</m:t>
                            </m:r>
                          </m:sub>
                        </m:sSub>
                        <m:r>
                          <a:rPr lang="zh-CN" altLang="en-US" b="1" i="1">
                            <a:solidFill>
                              <a:srgbClr val="000099"/>
                            </a:solidFill>
                            <a:latin typeface="Cambria Math" panose="02040503050406030204" pitchFamily="18" charset="0"/>
                          </a:rPr>
                          <m:t>=</m:t>
                        </m:r>
                        <m:f>
                          <m:fPr>
                            <m:ctrlPr>
                              <a:rPr lang="zh-CN" altLang="en-US" b="1" i="1">
                                <a:solidFill>
                                  <a:srgbClr val="000099"/>
                                </a:solidFill>
                                <a:latin typeface="Cambria Math" panose="02040503050406030204" pitchFamily="18" charset="0"/>
                              </a:rPr>
                            </m:ctrlPr>
                          </m:fPr>
                          <m:num>
                            <m:r>
                              <a:rPr lang="zh-CN" altLang="en-US" b="1" i="1">
                                <a:solidFill>
                                  <a:srgbClr val="000099"/>
                                </a:solidFill>
                                <a:latin typeface="Cambria Math" panose="02040503050406030204" pitchFamily="18" charset="0"/>
                              </a:rPr>
                              <m:t>𝟏</m:t>
                            </m:r>
                          </m:num>
                          <m:den>
                            <m:r>
                              <a:rPr lang="zh-CN" altLang="en-US" b="1" i="1">
                                <a:solidFill>
                                  <a:srgbClr val="000099"/>
                                </a:solidFill>
                                <a:latin typeface="Cambria Math" panose="02040503050406030204" pitchFamily="18" charset="0"/>
                              </a:rPr>
                              <m:t>𝟐𝟔</m:t>
                            </m:r>
                          </m:den>
                        </m:f>
                        <m:r>
                          <a:rPr lang="zh-CN" altLang="en-US" b="1" i="1">
                            <a:solidFill>
                              <a:srgbClr val="000099"/>
                            </a:solidFill>
                            <a:latin typeface="Cambria Math" panose="02040503050406030204" pitchFamily="18" charset="0"/>
                          </a:rPr>
                          <m:t>(</m:t>
                        </m:r>
                        <m:r>
                          <a:rPr lang="zh-CN" altLang="en-US" b="1" i="1">
                            <a:solidFill>
                              <a:srgbClr val="000099"/>
                            </a:solidFill>
                            <a:latin typeface="Cambria Math" panose="02040503050406030204" pitchFamily="18" charset="0"/>
                          </a:rPr>
                          <m:t>𝟑</m:t>
                        </m:r>
                        <m:r>
                          <a:rPr lang="zh-CN" altLang="en-US" b="1" i="1">
                            <a:solidFill>
                              <a:srgbClr val="000099"/>
                            </a:solidFill>
                            <a:latin typeface="Cambria Math" panose="02040503050406030204" pitchFamily="18" charset="0"/>
                          </a:rPr>
                          <m:t>+</m:t>
                        </m:r>
                        <m:r>
                          <a:rPr lang="zh-CN" altLang="en-US" b="1" i="1">
                            <a:solidFill>
                              <a:srgbClr val="000099"/>
                            </a:solidFill>
                            <a:latin typeface="Cambria Math" panose="02040503050406030204" pitchFamily="18" charset="0"/>
                          </a:rPr>
                          <m:t>𝟒</m:t>
                        </m:r>
                        <m:r>
                          <a:rPr lang="zh-CN" altLang="en-US" b="1" i="1">
                            <a:solidFill>
                              <a:srgbClr val="000099"/>
                            </a:solidFill>
                            <a:latin typeface="Cambria Math" panose="02040503050406030204" pitchFamily="18" charset="0"/>
                          </a:rPr>
                          <m:t>+</m:t>
                        </m:r>
                        <m:r>
                          <a:rPr lang="zh-CN" altLang="en-US" b="1" i="1">
                            <a:solidFill>
                              <a:srgbClr val="000099"/>
                            </a:solidFill>
                            <a:latin typeface="Cambria Math" panose="02040503050406030204" pitchFamily="18" charset="0"/>
                          </a:rPr>
                          <m:t>𝟏</m:t>
                        </m:r>
                        <m:r>
                          <a:rPr lang="zh-CN" altLang="en-US" b="1" i="1">
                            <a:solidFill>
                              <a:srgbClr val="000099"/>
                            </a:solidFill>
                            <a:latin typeface="Cambria Math" panose="02040503050406030204" pitchFamily="18" charset="0"/>
                          </a:rPr>
                          <m:t>+</m:t>
                        </m:r>
                        <m:r>
                          <a:rPr lang="zh-CN" altLang="en-US" b="1" i="1">
                            <a:solidFill>
                              <a:srgbClr val="000099"/>
                            </a:solidFill>
                            <a:latin typeface="Cambria Math" panose="02040503050406030204" pitchFamily="18" charset="0"/>
                          </a:rPr>
                          <m:t>𝟏</m:t>
                        </m:r>
                        <m:r>
                          <a:rPr lang="zh-CN" altLang="en-US" b="1" i="1">
                            <a:solidFill>
                              <a:srgbClr val="000099"/>
                            </a:solidFill>
                            <a:latin typeface="Cambria Math" panose="02040503050406030204" pitchFamily="18" charset="0"/>
                          </a:rPr>
                          <m:t>+</m:t>
                        </m:r>
                        <m:r>
                          <a:rPr lang="zh-CN" altLang="en-US" b="1" i="1">
                            <a:solidFill>
                              <a:srgbClr val="000099"/>
                            </a:solidFill>
                            <a:latin typeface="Cambria Math" panose="02040503050406030204" pitchFamily="18" charset="0"/>
                          </a:rPr>
                          <m:t>𝟑</m:t>
                        </m:r>
                        <m:r>
                          <a:rPr lang="zh-CN" altLang="en-US" b="1" i="1">
                            <a:solidFill>
                              <a:srgbClr val="000099"/>
                            </a:solidFill>
                            <a:latin typeface="Cambria Math" panose="02040503050406030204" pitchFamily="18" charset="0"/>
                          </a:rPr>
                          <m:t>+</m:t>
                        </m:r>
                        <m:r>
                          <a:rPr lang="zh-CN" altLang="en-US" b="1" i="1">
                            <a:solidFill>
                              <a:srgbClr val="000099"/>
                            </a:solidFill>
                            <a:latin typeface="Cambria Math" panose="02040503050406030204" pitchFamily="18" charset="0"/>
                          </a:rPr>
                          <m:t>𝟏</m:t>
                        </m:r>
                        <m:r>
                          <a:rPr lang="zh-CN" altLang="en-US" b="1" i="1">
                            <a:solidFill>
                              <a:srgbClr val="000099"/>
                            </a:solidFill>
                            <a:latin typeface="Cambria Math" panose="02040503050406030204" pitchFamily="18" charset="0"/>
                          </a:rPr>
                          <m:t>+</m:t>
                        </m:r>
                        <m:r>
                          <a:rPr lang="zh-CN" altLang="en-US" b="1" i="1">
                            <a:solidFill>
                              <a:srgbClr val="000099"/>
                            </a:solidFill>
                            <a:latin typeface="Cambria Math" panose="02040503050406030204" pitchFamily="18" charset="0"/>
                          </a:rPr>
                          <m:t>𝟏</m:t>
                        </m:r>
                        <m:r>
                          <a:rPr lang="zh-CN" altLang="en-US" b="1" i="1">
                            <a:solidFill>
                              <a:srgbClr val="000099"/>
                            </a:solidFill>
                            <a:latin typeface="Cambria Math" panose="02040503050406030204" pitchFamily="18" charset="0"/>
                          </a:rPr>
                          <m:t>+</m:t>
                        </m:r>
                      </m:oMath>
                      <m:oMath xmlns:m="http://schemas.openxmlformats.org/officeDocument/2006/math">
                        <m:r>
                          <a:rPr lang="zh-CN" altLang="en-US" b="1" i="1">
                            <a:solidFill>
                              <a:srgbClr val="000099"/>
                            </a:solidFill>
                            <a:latin typeface="Cambria Math" panose="02040503050406030204" pitchFamily="18" charset="0"/>
                          </a:rPr>
                          <m:t>                   +</m:t>
                        </m:r>
                        <m:r>
                          <a:rPr lang="zh-CN" altLang="en-US" b="1" i="1">
                            <a:solidFill>
                              <a:srgbClr val="000099"/>
                            </a:solidFill>
                            <a:latin typeface="Cambria Math" panose="02040503050406030204" pitchFamily="18" charset="0"/>
                          </a:rPr>
                          <m:t>𝟐</m:t>
                        </m:r>
                        <m:r>
                          <a:rPr lang="zh-CN" altLang="en-US" b="1" i="1">
                            <a:solidFill>
                              <a:srgbClr val="000099"/>
                            </a:solidFill>
                            <a:latin typeface="Cambria Math" panose="02040503050406030204" pitchFamily="18" charset="0"/>
                          </a:rPr>
                          <m:t>+</m:t>
                        </m:r>
                        <m:r>
                          <a:rPr lang="zh-CN" altLang="en-US" b="1" i="1">
                            <a:solidFill>
                              <a:srgbClr val="000099"/>
                            </a:solidFill>
                            <a:latin typeface="Cambria Math" panose="02040503050406030204" pitchFamily="18" charset="0"/>
                          </a:rPr>
                          <m:t>𝟏</m:t>
                        </m:r>
                        <m:r>
                          <a:rPr lang="zh-CN" altLang="en-US" b="1" i="1">
                            <a:solidFill>
                              <a:srgbClr val="000099"/>
                            </a:solidFill>
                            <a:latin typeface="Cambria Math" panose="02040503050406030204" pitchFamily="18" charset="0"/>
                          </a:rPr>
                          <m:t>∗</m:t>
                        </m:r>
                        <m:r>
                          <a:rPr lang="zh-CN" altLang="en-US" b="1" i="1">
                            <a:solidFill>
                              <a:srgbClr val="000099"/>
                            </a:solidFill>
                            <a:latin typeface="Cambria Math" panose="02040503050406030204" pitchFamily="18" charset="0"/>
                          </a:rPr>
                          <m:t>𝟏𝟖</m:t>
                        </m:r>
                        <m:r>
                          <a:rPr lang="zh-CN" altLang="en-US" b="1" i="1">
                            <a:solidFill>
                              <a:srgbClr val="000099"/>
                            </a:solidFill>
                            <a:latin typeface="Cambria Math" panose="02040503050406030204" pitchFamily="18" charset="0"/>
                          </a:rPr>
                          <m:t>)=</m:t>
                        </m:r>
                        <m:f>
                          <m:fPr>
                            <m:ctrlPr>
                              <a:rPr lang="zh-CN" altLang="en-US" b="1" i="1">
                                <a:solidFill>
                                  <a:srgbClr val="000099"/>
                                </a:solidFill>
                                <a:latin typeface="Cambria Math" panose="02040503050406030204" pitchFamily="18" charset="0"/>
                              </a:rPr>
                            </m:ctrlPr>
                          </m:fPr>
                          <m:num>
                            <m:r>
                              <a:rPr lang="zh-CN" altLang="en-US" b="1" i="1">
                                <a:solidFill>
                                  <a:srgbClr val="000099"/>
                                </a:solidFill>
                                <a:latin typeface="Cambria Math" panose="02040503050406030204" pitchFamily="18" charset="0"/>
                              </a:rPr>
                              <m:t>𝟑𝟒</m:t>
                            </m:r>
                          </m:num>
                          <m:den>
                            <m:r>
                              <a:rPr lang="zh-CN" altLang="en-US" b="1" i="1">
                                <a:solidFill>
                                  <a:srgbClr val="000099"/>
                                </a:solidFill>
                                <a:latin typeface="Cambria Math" panose="02040503050406030204" pitchFamily="18" charset="0"/>
                              </a:rPr>
                              <m:t>𝟐𝟔</m:t>
                            </m:r>
                          </m:den>
                        </m:f>
                      </m:oMath>
                    </m:oMathPara>
                  </a14:m>
                  <a:endParaRPr lang="zh-CN" altLang="en-US" b="1" dirty="0">
                    <a:solidFill>
                      <a:srgbClr val="000099"/>
                    </a:solidFill>
                  </a:endParaRPr>
                </a:p>
              </p:txBody>
            </p:sp>
          </mc:Choice>
          <mc:Fallback>
            <p:sp>
              <p:nvSpPr>
                <p:cNvPr id="43" name="Object 39"/>
                <p:cNvSpPr txBox="1">
                  <a:spLocks noRot="1" noChangeAspect="1" noMove="1" noResize="1" noEditPoints="1" noAdjustHandles="1" noChangeArrowheads="1" noChangeShapeType="1" noTextEdit="1"/>
                </p:cNvSpPr>
                <p:nvPr/>
              </p:nvSpPr>
              <p:spPr bwMode="auto">
                <a:xfrm>
                  <a:off x="3816350" y="4473575"/>
                  <a:ext cx="4656138" cy="1776413"/>
                </a:xfrm>
                <a:prstGeom prst="rect">
                  <a:avLst/>
                </a:prstGeom>
                <a:blipFill>
                  <a:blip r:embed="rId3"/>
                  <a:stretch>
                    <a:fillRect/>
                  </a:stretch>
                </a:blipFill>
              </p:spPr>
              <p:txBody>
                <a:bodyPr/>
                <a:lstStyle/>
                <a:p>
                  <a:r>
                    <a:rPr lang="zh-CN" altLang="en-US">
                      <a:noFill/>
                    </a:rPr>
                    <a:t> </a:t>
                  </a:r>
                </a:p>
              </p:txBody>
            </p:sp>
          </mc:Fallback>
        </mc:AlternateContent>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F8196903-0BF0-4DA4-8AFD-64C33E5079BB}" type="slidenum">
              <a:rPr lang="en-US" altLang="zh-CN"/>
              <a:pPr/>
              <a:t>74</a:t>
            </a:fld>
            <a:endParaRPr lang="en-US" altLang="zh-CN"/>
          </a:p>
        </p:txBody>
      </p:sp>
      <p:sp>
        <p:nvSpPr>
          <p:cNvPr id="505860" name="Rectangle 4"/>
          <p:cNvSpPr>
            <a:spLocks noGrp="1" noChangeArrowheads="1"/>
          </p:cNvSpPr>
          <p:nvPr>
            <p:ph type="title"/>
          </p:nvPr>
        </p:nvSpPr>
        <p:spPr>
          <a:xfrm>
            <a:off x="292100" y="106317"/>
            <a:ext cx="8686800" cy="955675"/>
          </a:xfrm>
        </p:spPr>
        <p:txBody>
          <a:bodyPr/>
          <a:lstStyle/>
          <a:p>
            <a:pPr algn="ctr"/>
            <a:r>
              <a:rPr kumimoji="1" lang="zh-CN" altLang="en-US" sz="4000" dirty="0">
                <a:latin typeface="Times New Roman" pitchFamily="18" charset="0"/>
                <a:ea typeface="华文新魏" pitchFamily="2" charset="-122"/>
                <a:cs typeface="Times New Roman" pitchFamily="18" charset="0"/>
              </a:rPr>
              <a:t>哈希表处理冲突的方法</a:t>
            </a:r>
          </a:p>
        </p:txBody>
      </p:sp>
      <p:sp>
        <p:nvSpPr>
          <p:cNvPr id="505861" name="Rectangle 5"/>
          <p:cNvSpPr>
            <a:spLocks noGrp="1" noChangeArrowheads="1"/>
          </p:cNvSpPr>
          <p:nvPr>
            <p:ph type="body" idx="1"/>
          </p:nvPr>
        </p:nvSpPr>
        <p:spPr>
          <a:xfrm>
            <a:off x="609600" y="1019142"/>
            <a:ext cx="8210872" cy="5292758"/>
          </a:xfrm>
        </p:spPr>
        <p:txBody>
          <a:bodyPr/>
          <a:lstStyle/>
          <a:p>
            <a:pPr marL="962406" lvl="1" indent="-514350">
              <a:buClr>
                <a:schemeClr val="tx1"/>
              </a:buClr>
              <a:buSzPct val="100000"/>
              <a:buFont typeface="+mj-lt"/>
              <a:buAutoNum type="arabicPeriod" startAt="2"/>
            </a:pPr>
            <a:r>
              <a:rPr kumimoji="1" lang="zh-CN" altLang="en-US" sz="2600" b="1" dirty="0">
                <a:latin typeface="Times New Roman" pitchFamily="18" charset="0"/>
                <a:ea typeface="仿宋_GB2312" pitchFamily="49" charset="-122"/>
              </a:rPr>
              <a:t>再哈希法</a:t>
            </a:r>
            <a:endParaRPr kumimoji="1" lang="en-US" altLang="zh-CN" sz="2600" b="1" dirty="0">
              <a:latin typeface="Times New Roman" pitchFamily="18" charset="0"/>
              <a:ea typeface="仿宋_GB2312" pitchFamily="49" charset="-122"/>
            </a:endParaRPr>
          </a:p>
          <a:p>
            <a:pPr lvl="1">
              <a:buClr>
                <a:schemeClr val="tx1"/>
              </a:buClr>
              <a:buSzPct val="50000"/>
              <a:buNone/>
            </a:pPr>
            <a:r>
              <a:rPr kumimoji="1" lang="en-US" altLang="zh-CN" sz="2600" b="1" i="1" dirty="0">
                <a:latin typeface="Times New Roman" pitchFamily="18" charset="0"/>
                <a:ea typeface="仿宋_GB2312" pitchFamily="49" charset="-122"/>
              </a:rPr>
              <a:t>H</a:t>
            </a:r>
            <a:r>
              <a:rPr kumimoji="1" lang="en-US" altLang="zh-CN" sz="2600" b="1" i="1" baseline="-25000" dirty="0">
                <a:latin typeface="Times New Roman" pitchFamily="18" charset="0"/>
                <a:ea typeface="仿宋_GB2312" pitchFamily="49" charset="-122"/>
              </a:rPr>
              <a:t>i</a:t>
            </a:r>
            <a:r>
              <a:rPr kumimoji="1" lang="en-US" altLang="zh-CN" sz="2600" b="1" dirty="0">
                <a:latin typeface="Times New Roman" pitchFamily="18" charset="0"/>
                <a:ea typeface="仿宋_GB2312" pitchFamily="49" charset="-122"/>
              </a:rPr>
              <a:t> = </a:t>
            </a:r>
            <a:r>
              <a:rPr kumimoji="1" lang="en-US" altLang="zh-CN" sz="2600" b="1" i="1" dirty="0" err="1">
                <a:latin typeface="Times New Roman" pitchFamily="18" charset="0"/>
                <a:ea typeface="仿宋_GB2312" pitchFamily="49" charset="-122"/>
              </a:rPr>
              <a:t>RH</a:t>
            </a:r>
            <a:r>
              <a:rPr kumimoji="1" lang="en-US" altLang="zh-CN" sz="2600" b="1" i="1" baseline="-25000" dirty="0" err="1">
                <a:latin typeface="Times New Roman" pitchFamily="18" charset="0"/>
                <a:ea typeface="仿宋_GB2312" pitchFamily="49" charset="-122"/>
              </a:rPr>
              <a:t>i</a:t>
            </a:r>
            <a:r>
              <a:rPr kumimoji="1" lang="en-US" altLang="zh-CN" sz="2600" b="1" i="1" baseline="-25000" dirty="0">
                <a:latin typeface="Times New Roman" pitchFamily="18" charset="0"/>
                <a:ea typeface="仿宋_GB2312" pitchFamily="49" charset="-122"/>
              </a:rPr>
              <a:t> </a:t>
            </a:r>
            <a:r>
              <a:rPr kumimoji="1" lang="en-US" altLang="zh-CN" sz="2600" b="1" dirty="0">
                <a:latin typeface="Times New Roman" pitchFamily="18" charset="0"/>
                <a:ea typeface="仿宋_GB2312" pitchFamily="49" charset="-122"/>
              </a:rPr>
              <a:t>(</a:t>
            </a:r>
            <a:r>
              <a:rPr kumimoji="1" lang="en-US" altLang="zh-CN" sz="2600" b="1" i="1" dirty="0">
                <a:latin typeface="Times New Roman" pitchFamily="18" charset="0"/>
                <a:ea typeface="仿宋_GB2312" pitchFamily="49" charset="-122"/>
              </a:rPr>
              <a:t>key</a:t>
            </a:r>
            <a:r>
              <a:rPr kumimoji="1" lang="en-US" altLang="zh-CN" sz="2600" b="1" dirty="0">
                <a:latin typeface="Times New Roman" pitchFamily="18" charset="0"/>
                <a:ea typeface="仿宋_GB2312" pitchFamily="49" charset="-122"/>
              </a:rPr>
              <a:t>) </a:t>
            </a:r>
            <a:r>
              <a:rPr kumimoji="1" lang="en-US" altLang="zh-CN" sz="2600" b="1" i="1" dirty="0" err="1">
                <a:latin typeface="Times New Roman" pitchFamily="18" charset="0"/>
                <a:ea typeface="仿宋_GB2312" pitchFamily="49" charset="-122"/>
              </a:rPr>
              <a:t>i</a:t>
            </a:r>
            <a:r>
              <a:rPr kumimoji="1" lang="en-US" altLang="zh-CN" sz="2600" b="1" dirty="0">
                <a:latin typeface="Times New Roman" pitchFamily="18" charset="0"/>
                <a:ea typeface="仿宋_GB2312" pitchFamily="49" charset="-122"/>
              </a:rPr>
              <a:t> = 1, 2, …, </a:t>
            </a:r>
            <a:r>
              <a:rPr kumimoji="1" lang="en-US" altLang="zh-CN" sz="2600" b="1" i="1" dirty="0">
                <a:latin typeface="Times New Roman" pitchFamily="18" charset="0"/>
                <a:ea typeface="仿宋_GB2312" pitchFamily="49" charset="-122"/>
              </a:rPr>
              <a:t>k</a:t>
            </a:r>
            <a:endParaRPr kumimoji="1" lang="en-US" altLang="zh-CN" sz="2600" b="1" dirty="0">
              <a:latin typeface="Times New Roman" pitchFamily="18" charset="0"/>
              <a:ea typeface="仿宋_GB2312" pitchFamily="49" charset="-122"/>
            </a:endParaRPr>
          </a:p>
          <a:p>
            <a:pPr lvl="1">
              <a:buClr>
                <a:schemeClr val="tx1"/>
              </a:buClr>
              <a:buSzPct val="50000"/>
              <a:buNone/>
            </a:pPr>
            <a:r>
              <a:rPr kumimoji="1" lang="en-US" altLang="zh-CN" b="1" i="1" dirty="0" err="1">
                <a:latin typeface="Times New Roman" pitchFamily="18" charset="0"/>
                <a:ea typeface="仿宋_GB2312" pitchFamily="49" charset="-122"/>
              </a:rPr>
              <a:t>RH</a:t>
            </a:r>
            <a:r>
              <a:rPr kumimoji="1" lang="en-US" altLang="zh-CN" b="1" i="1" baseline="-25000" dirty="0" err="1">
                <a:latin typeface="Times New Roman" pitchFamily="18" charset="0"/>
                <a:ea typeface="仿宋_GB2312" pitchFamily="49" charset="-122"/>
              </a:rPr>
              <a:t>i</a:t>
            </a:r>
            <a:r>
              <a:rPr kumimoji="1" lang="en-US" altLang="zh-CN" b="1" i="1" baseline="-25000" dirty="0">
                <a:latin typeface="Times New Roman" pitchFamily="18" charset="0"/>
                <a:ea typeface="仿宋_GB2312" pitchFamily="49" charset="-122"/>
              </a:rPr>
              <a:t> </a:t>
            </a:r>
            <a:r>
              <a:rPr kumimoji="1" lang="zh-CN" altLang="en-US" sz="2400" b="1" dirty="0">
                <a:latin typeface="Times New Roman" pitchFamily="18" charset="0"/>
                <a:ea typeface="仿宋_GB2312" pitchFamily="49" charset="-122"/>
              </a:rPr>
              <a:t>为不同的哈希函数</a:t>
            </a:r>
            <a:endParaRPr kumimoji="1" lang="en-US" altLang="zh-CN" sz="2400" b="1" dirty="0">
              <a:latin typeface="Times New Roman" pitchFamily="18" charset="0"/>
              <a:ea typeface="仿宋_GB2312" pitchFamily="49" charset="-122"/>
            </a:endParaRPr>
          </a:p>
          <a:p>
            <a:pPr lvl="1">
              <a:buClr>
                <a:schemeClr val="tx1"/>
              </a:buClr>
              <a:buSzPct val="50000"/>
              <a:buNone/>
            </a:pPr>
            <a:endParaRPr kumimoji="1" lang="en-US" altLang="zh-CN" sz="2400" b="1" dirty="0">
              <a:latin typeface="Times New Roman" pitchFamily="18" charset="0"/>
              <a:ea typeface="仿宋_GB2312" pitchFamily="49" charset="-122"/>
            </a:endParaRPr>
          </a:p>
          <a:p>
            <a:pPr marL="962406" lvl="1" indent="-514350">
              <a:buClr>
                <a:schemeClr val="tx1"/>
              </a:buClr>
              <a:buSzPct val="100000"/>
              <a:buFont typeface="+mj-lt"/>
              <a:buAutoNum type="arabicPeriod" startAt="3"/>
            </a:pPr>
            <a:r>
              <a:rPr kumimoji="1" lang="zh-CN" altLang="en-US" b="1" dirty="0">
                <a:latin typeface="Times New Roman" pitchFamily="18" charset="0"/>
                <a:ea typeface="仿宋_GB2312" pitchFamily="49" charset="-122"/>
              </a:rPr>
              <a:t>链地址法</a:t>
            </a:r>
            <a:endParaRPr kumimoji="1" lang="en-US" altLang="zh-CN" b="1" dirty="0">
              <a:latin typeface="Times New Roman" pitchFamily="18" charset="0"/>
              <a:ea typeface="仿宋_GB2312" pitchFamily="49" charset="-122"/>
            </a:endParaRPr>
          </a:p>
          <a:p>
            <a:pPr lvl="1">
              <a:buClr>
                <a:schemeClr val="tx1"/>
              </a:buClr>
              <a:buSzPct val="50000"/>
              <a:buNone/>
            </a:pPr>
            <a:r>
              <a:rPr kumimoji="1" lang="zh-CN" altLang="en-US" b="1" dirty="0">
                <a:latin typeface="Times New Roman" pitchFamily="18" charset="0"/>
                <a:ea typeface="仿宋_GB2312" pitchFamily="49" charset="-122"/>
              </a:rPr>
              <a:t>所有关键字为同义词的记录存储在同一线性链表中。</a:t>
            </a:r>
            <a:endParaRPr kumimoji="1" lang="en-US" altLang="zh-CN" b="1" dirty="0">
              <a:latin typeface="Times New Roman" pitchFamily="18" charset="0"/>
              <a:ea typeface="仿宋_GB2312" pitchFamily="49" charset="-122"/>
            </a:endParaRPr>
          </a:p>
          <a:p>
            <a:pPr lvl="1">
              <a:buClr>
                <a:schemeClr val="tx1"/>
              </a:buClr>
              <a:buSzPct val="50000"/>
              <a:buNone/>
            </a:pPr>
            <a:endParaRPr kumimoji="1" lang="en-US" altLang="zh-CN" b="1" dirty="0">
              <a:latin typeface="Times New Roman" pitchFamily="18" charset="0"/>
              <a:ea typeface="仿宋_GB2312" pitchFamily="49" charset="-122"/>
            </a:endParaRPr>
          </a:p>
          <a:p>
            <a:pPr marL="962406" lvl="1" indent="-514350">
              <a:buClr>
                <a:schemeClr val="tx1"/>
              </a:buClr>
              <a:buSzPct val="100000"/>
              <a:buFont typeface="+mj-lt"/>
              <a:buAutoNum type="arabicPeriod" startAt="4"/>
            </a:pPr>
            <a:r>
              <a:rPr kumimoji="1" lang="zh-CN" altLang="en-US" b="1" dirty="0">
                <a:latin typeface="Times New Roman" pitchFamily="18" charset="0"/>
                <a:ea typeface="仿宋_GB2312" pitchFamily="49" charset="-122"/>
              </a:rPr>
              <a:t>公共溢出区法</a:t>
            </a:r>
            <a:endParaRPr kumimoji="1" lang="en-US" altLang="zh-CN" b="1" dirty="0">
              <a:latin typeface="Times New Roman" pitchFamily="18" charset="0"/>
              <a:ea typeface="仿宋_GB2312" pitchFamily="49" charset="-122"/>
            </a:endParaRPr>
          </a:p>
          <a:p>
            <a:pPr lvl="1">
              <a:buClr>
                <a:schemeClr val="tx1"/>
              </a:buClr>
              <a:buSzPct val="50000"/>
              <a:buNone/>
            </a:pPr>
            <a:endParaRPr kumimoji="1" lang="en-US" altLang="zh-CN" b="1" dirty="0">
              <a:latin typeface="Times New Roman" pitchFamily="18" charset="0"/>
              <a:ea typeface="仿宋_GB2312" pitchFamily="49" charset="-122"/>
            </a:endParaRPr>
          </a:p>
          <a:p>
            <a:pPr lvl="1">
              <a:buClr>
                <a:schemeClr val="tx1"/>
              </a:buClr>
              <a:buSzPct val="50000"/>
              <a:buNone/>
            </a:pPr>
            <a:endParaRPr kumimoji="1" lang="en-US" altLang="zh-CN" b="1" dirty="0">
              <a:latin typeface="Times New Roman" pitchFamily="18" charset="0"/>
              <a:ea typeface="仿宋_GB2312" pitchFamily="49" charset="-122"/>
            </a:endParaRPr>
          </a:p>
          <a:p>
            <a:pPr lvl="1">
              <a:buClr>
                <a:schemeClr val="tx1"/>
              </a:buClr>
              <a:buSzPct val="50000"/>
              <a:buNone/>
            </a:pPr>
            <a:endParaRPr kumimoji="1" lang="zh-CN" altLang="en-US" b="1" baseline="30000" dirty="0">
              <a:latin typeface="Times New Roman" pitchFamily="18" charset="0"/>
              <a:ea typeface="仿宋_GB2312" pitchFamily="49" charset="-122"/>
            </a:endParaRPr>
          </a:p>
          <a:p>
            <a:pPr lvl="1">
              <a:buClr>
                <a:schemeClr val="tx1"/>
              </a:buClr>
              <a:buSzPct val="50000"/>
              <a:buNone/>
            </a:pPr>
            <a:endParaRPr kumimoji="1" lang="zh-CN" altLang="en-US" sz="2600" b="1" dirty="0">
              <a:latin typeface="Times New Roman" pitchFamily="18" charset="0"/>
              <a:ea typeface="仿宋_GB2312" pitchFamily="49" charset="-122"/>
            </a:endParaRPr>
          </a:p>
          <a:p>
            <a:pPr>
              <a:buClr>
                <a:schemeClr val="tx1"/>
              </a:buClr>
              <a:buSzPct val="50000"/>
            </a:pPr>
            <a:endParaRPr kumimoji="1" lang="zh-CN" altLang="en-US" sz="3000" b="1" dirty="0">
              <a:latin typeface="Times New Roman" pitchFamily="18" charset="0"/>
              <a:ea typeface="仿宋_GB2312" pitchFamily="49" charset="-122"/>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F8196903-0BF0-4DA4-8AFD-64C33E5079BB}" type="slidenum">
              <a:rPr lang="en-US" altLang="zh-CN"/>
              <a:pPr/>
              <a:t>75</a:t>
            </a:fld>
            <a:endParaRPr lang="en-US" altLang="zh-CN"/>
          </a:p>
        </p:txBody>
      </p:sp>
      <p:sp>
        <p:nvSpPr>
          <p:cNvPr id="505860" name="Rectangle 4"/>
          <p:cNvSpPr>
            <a:spLocks noGrp="1" noChangeArrowheads="1"/>
          </p:cNvSpPr>
          <p:nvPr>
            <p:ph type="title"/>
          </p:nvPr>
        </p:nvSpPr>
        <p:spPr>
          <a:xfrm>
            <a:off x="292100" y="106317"/>
            <a:ext cx="8686800" cy="955675"/>
          </a:xfrm>
        </p:spPr>
        <p:txBody>
          <a:bodyPr/>
          <a:lstStyle/>
          <a:p>
            <a:pPr algn="ctr"/>
            <a:r>
              <a:rPr kumimoji="1" lang="zh-CN" altLang="en-US" sz="4000" dirty="0">
                <a:latin typeface="Times New Roman" pitchFamily="18" charset="0"/>
                <a:ea typeface="华文新魏" pitchFamily="2" charset="-122"/>
                <a:cs typeface="Times New Roman" pitchFamily="18" charset="0"/>
              </a:rPr>
              <a:t>哈希表其他相关内容</a:t>
            </a:r>
          </a:p>
        </p:txBody>
      </p:sp>
      <p:sp>
        <p:nvSpPr>
          <p:cNvPr id="505861" name="Rectangle 5"/>
          <p:cNvSpPr>
            <a:spLocks noGrp="1" noChangeArrowheads="1"/>
          </p:cNvSpPr>
          <p:nvPr>
            <p:ph type="body" idx="1"/>
          </p:nvPr>
        </p:nvSpPr>
        <p:spPr>
          <a:xfrm>
            <a:off x="609600" y="1019142"/>
            <a:ext cx="7975600" cy="5292758"/>
          </a:xfrm>
        </p:spPr>
        <p:txBody>
          <a:bodyPr/>
          <a:lstStyle/>
          <a:p>
            <a:pPr>
              <a:buClr>
                <a:schemeClr val="tx1"/>
              </a:buClr>
              <a:buSzPct val="50000"/>
            </a:pPr>
            <a:r>
              <a:rPr kumimoji="1" lang="zh-CN" altLang="en-US" b="1" dirty="0">
                <a:latin typeface="Times New Roman" pitchFamily="18" charset="0"/>
                <a:ea typeface="仿宋_GB2312" pitchFamily="49" charset="-122"/>
              </a:rPr>
              <a:t>哈希表的查找分析</a:t>
            </a:r>
            <a:endParaRPr kumimoji="1" lang="en-US" altLang="zh-CN" b="1" dirty="0">
              <a:latin typeface="Times New Roman" pitchFamily="18" charset="0"/>
              <a:ea typeface="仿宋_GB2312" pitchFamily="49" charset="-122"/>
            </a:endParaRPr>
          </a:p>
          <a:p>
            <a:pPr lvl="1">
              <a:buClr>
                <a:schemeClr val="tx1"/>
              </a:buClr>
              <a:buSzPct val="50000"/>
            </a:pPr>
            <a:r>
              <a:rPr kumimoji="1" lang="zh-CN" altLang="en-US" b="1" dirty="0">
                <a:latin typeface="Times New Roman" pitchFamily="18" charset="0"/>
                <a:ea typeface="仿宋_GB2312" pitchFamily="49" charset="-122"/>
              </a:rPr>
              <a:t>查找过程中需和给定值进行比较的关键字个数取决于：哈希函数、处理冲突的方法以及哈希表的装填因子</a:t>
            </a:r>
            <a:r>
              <a:rPr kumimoji="1" lang="el-GR" altLang="zh-CN" b="1" dirty="0">
                <a:latin typeface="Times New Roman" pitchFamily="18" charset="0"/>
                <a:ea typeface="仿宋_GB2312" pitchFamily="49" charset="-122"/>
              </a:rPr>
              <a:t>α </a:t>
            </a:r>
            <a:br>
              <a:rPr kumimoji="1" lang="en-US" altLang="zh-CN" b="1" dirty="0">
                <a:latin typeface="Times New Roman" pitchFamily="18" charset="0"/>
                <a:ea typeface="仿宋_GB2312" pitchFamily="49" charset="-122"/>
              </a:rPr>
            </a:br>
            <a:r>
              <a:rPr kumimoji="1" lang="en-US" altLang="zh-CN" b="1" dirty="0">
                <a:latin typeface="Times New Roman" pitchFamily="18" charset="0"/>
                <a:ea typeface="仿宋_GB2312" pitchFamily="49" charset="-122"/>
              </a:rPr>
              <a:t>      </a:t>
            </a:r>
            <a:r>
              <a:rPr kumimoji="1" lang="el-GR" altLang="zh-CN" b="1" dirty="0">
                <a:latin typeface="Times New Roman" pitchFamily="18" charset="0"/>
                <a:ea typeface="仿宋_GB2312" pitchFamily="49" charset="-122"/>
              </a:rPr>
              <a:t>α</a:t>
            </a:r>
            <a:r>
              <a:rPr kumimoji="1" lang="en-US" altLang="zh-CN" b="1" dirty="0">
                <a:latin typeface="Times New Roman" pitchFamily="18" charset="0"/>
                <a:ea typeface="仿宋_GB2312" pitchFamily="49" charset="-122"/>
              </a:rPr>
              <a:t> = </a:t>
            </a:r>
            <a:r>
              <a:rPr kumimoji="1" lang="zh-CN" altLang="en-US" b="1" dirty="0">
                <a:latin typeface="Times New Roman" pitchFamily="18" charset="0"/>
                <a:ea typeface="仿宋_GB2312" pitchFamily="49" charset="-122"/>
              </a:rPr>
              <a:t>表中填入的记录数 </a:t>
            </a:r>
            <a:r>
              <a:rPr kumimoji="1" lang="en-US" altLang="zh-CN" b="1" dirty="0">
                <a:latin typeface="Times New Roman" pitchFamily="18" charset="0"/>
                <a:ea typeface="仿宋_GB2312" pitchFamily="49" charset="-122"/>
              </a:rPr>
              <a:t>/ </a:t>
            </a:r>
            <a:r>
              <a:rPr kumimoji="1" lang="zh-CN" altLang="en-US" b="1" dirty="0">
                <a:latin typeface="Times New Roman" pitchFamily="18" charset="0"/>
                <a:ea typeface="仿宋_GB2312" pitchFamily="49" charset="-122"/>
              </a:rPr>
              <a:t>哈希表的长度</a:t>
            </a:r>
            <a:endParaRPr kumimoji="1" lang="en-US" altLang="zh-CN" b="1" dirty="0">
              <a:latin typeface="Times New Roman" pitchFamily="18" charset="0"/>
              <a:ea typeface="仿宋_GB2312" pitchFamily="49" charset="-122"/>
            </a:endParaRPr>
          </a:p>
          <a:p>
            <a:pPr lvl="1">
              <a:buClr>
                <a:schemeClr val="tx1"/>
              </a:buClr>
              <a:buSzPct val="50000"/>
            </a:pPr>
            <a:endParaRPr kumimoji="1" lang="zh-CN" altLang="en-US" sz="2600" b="1" dirty="0">
              <a:latin typeface="Times New Roman" pitchFamily="18" charset="0"/>
              <a:ea typeface="仿宋_GB2312" pitchFamily="49" charset="-122"/>
            </a:endParaRPr>
          </a:p>
          <a:p>
            <a:pPr>
              <a:buClr>
                <a:schemeClr val="tx1"/>
              </a:buClr>
              <a:buSzPct val="50000"/>
            </a:pPr>
            <a:endParaRPr kumimoji="1" lang="zh-CN" altLang="en-US" sz="3000" b="1" dirty="0">
              <a:latin typeface="Times New Roman" pitchFamily="18" charset="0"/>
              <a:ea typeface="仿宋_GB2312" pitchFamily="49" charset="-122"/>
            </a:endParaRPr>
          </a:p>
        </p:txBody>
      </p:sp>
    </p:spTree>
    <p:extLst>
      <p:ext uri="{BB962C8B-B14F-4D97-AF65-F5344CB8AC3E}">
        <p14:creationId xmlns:p14="http://schemas.microsoft.com/office/powerpoint/2010/main" val="36030251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标题 1">
            <a:extLst>
              <a:ext uri="{FF2B5EF4-FFF2-40B4-BE49-F238E27FC236}">
                <a16:creationId xmlns:a16="http://schemas.microsoft.com/office/drawing/2014/main" id="{576CF79A-B096-4DF4-8B43-13A1C2F9A48E}"/>
              </a:ext>
            </a:extLst>
          </p:cNvPr>
          <p:cNvSpPr>
            <a:spLocks noGrp="1" noChangeArrowheads="1"/>
          </p:cNvSpPr>
          <p:nvPr>
            <p:ph type="title"/>
          </p:nvPr>
        </p:nvSpPr>
        <p:spPr/>
        <p:txBody>
          <a:bodyPr/>
          <a:lstStyle/>
          <a:p>
            <a:r>
              <a:rPr lang="zh-CN" altLang="en-US" dirty="0"/>
              <a:t>最优二叉搜索树</a:t>
            </a:r>
          </a:p>
        </p:txBody>
      </p:sp>
      <p:sp>
        <p:nvSpPr>
          <p:cNvPr id="3" name="内容占位符 2">
            <a:extLst>
              <a:ext uri="{FF2B5EF4-FFF2-40B4-BE49-F238E27FC236}">
                <a16:creationId xmlns:a16="http://schemas.microsoft.com/office/drawing/2014/main" id="{820F8816-DB45-40B3-B125-ED40D4E90971}"/>
              </a:ext>
            </a:extLst>
          </p:cNvPr>
          <p:cNvSpPr>
            <a:spLocks noGrp="1" noChangeArrowheads="1"/>
          </p:cNvSpPr>
          <p:nvPr>
            <p:ph idx="1"/>
          </p:nvPr>
        </p:nvSpPr>
        <p:spPr/>
        <p:txBody>
          <a:bodyPr/>
          <a:lstStyle/>
          <a:p>
            <a:r>
              <a:rPr lang="zh-CN" altLang="en-US"/>
              <a:t>最优二叉搜索树</a:t>
            </a:r>
            <a:endParaRPr lang="en-US" altLang="zh-CN"/>
          </a:p>
          <a:p>
            <a:pPr lvl="1"/>
            <a:r>
              <a:rPr lang="zh-CN" altLang="en-US"/>
              <a:t>假设有</a:t>
            </a:r>
            <a:r>
              <a:rPr lang="en-US" altLang="zh-CN"/>
              <a:t>n</a:t>
            </a:r>
            <a:r>
              <a:rPr lang="zh-CN" altLang="en-US"/>
              <a:t>个</a:t>
            </a:r>
            <a:r>
              <a:rPr lang="en-US" altLang="zh-CN"/>
              <a:t>key</a:t>
            </a:r>
            <a:r>
              <a:rPr lang="zh-CN" altLang="en-US"/>
              <a:t>，每个</a:t>
            </a:r>
            <a:r>
              <a:rPr lang="en-US" altLang="zh-CN"/>
              <a:t>key</a:t>
            </a:r>
            <a:r>
              <a:rPr lang="zh-CN" altLang="en-US"/>
              <a:t>搜索概率不同，除</a:t>
            </a:r>
            <a:r>
              <a:rPr lang="en-US" altLang="zh-CN"/>
              <a:t>key</a:t>
            </a:r>
            <a:r>
              <a:rPr lang="zh-CN" altLang="en-US"/>
              <a:t>之外的值</a:t>
            </a:r>
            <a:r>
              <a:rPr lang="en-US" altLang="zh-CN"/>
              <a:t>(</a:t>
            </a:r>
            <a:r>
              <a:rPr lang="zh-CN" altLang="en-US"/>
              <a:t>即搜索不成功情况</a:t>
            </a:r>
            <a:r>
              <a:rPr lang="en-US" altLang="zh-CN"/>
              <a:t>)</a:t>
            </a:r>
            <a:r>
              <a:rPr lang="zh-CN" altLang="en-US"/>
              <a:t>搜索概率也不同，构造平均搜索长度最小的二叉树</a:t>
            </a:r>
            <a:endParaRPr lang="en-US" altLang="zh-CN"/>
          </a:p>
          <a:p>
            <a:pPr lvl="2"/>
            <a:r>
              <a:rPr lang="zh-CN" altLang="en-US"/>
              <a:t>例如，</a:t>
            </a:r>
            <a:r>
              <a:rPr lang="en-US" altLang="zh-CN"/>
              <a:t>3</a:t>
            </a:r>
            <a:r>
              <a:rPr lang="zh-CN" altLang="en-US"/>
              <a:t>个</a:t>
            </a:r>
            <a:r>
              <a:rPr lang="en-US" altLang="zh-CN"/>
              <a:t>key</a:t>
            </a:r>
            <a:r>
              <a:rPr lang="zh-CN" altLang="en-US"/>
              <a:t> </a:t>
            </a:r>
            <a:r>
              <a:rPr lang="en-US" altLang="zh-CN"/>
              <a:t>={10</a:t>
            </a:r>
            <a:r>
              <a:rPr lang="zh-CN" altLang="en-US"/>
              <a:t>，</a:t>
            </a:r>
            <a:r>
              <a:rPr lang="en-US" altLang="zh-CN"/>
              <a:t>20</a:t>
            </a:r>
            <a:r>
              <a:rPr lang="zh-CN" altLang="en-US"/>
              <a:t>，</a:t>
            </a:r>
            <a:r>
              <a:rPr lang="en-US" altLang="zh-CN"/>
              <a:t>30}</a:t>
            </a:r>
            <a:r>
              <a:rPr lang="zh-CN" altLang="en-US"/>
              <a:t>，每个</a:t>
            </a:r>
            <a:r>
              <a:rPr lang="en-US" altLang="zh-CN"/>
              <a:t>key</a:t>
            </a:r>
            <a:r>
              <a:rPr lang="zh-CN" altLang="en-US"/>
              <a:t>搜索概率为</a:t>
            </a:r>
            <a:r>
              <a:rPr lang="en-US" altLang="zh-CN"/>
              <a:t>P={0.5, 0.1, 0.05}</a:t>
            </a:r>
            <a:r>
              <a:rPr lang="zh-CN" altLang="en-US"/>
              <a:t>，除</a:t>
            </a:r>
            <a:r>
              <a:rPr lang="en-US" altLang="zh-CN"/>
              <a:t>key</a:t>
            </a:r>
            <a:r>
              <a:rPr lang="zh-CN" altLang="en-US"/>
              <a:t>之外</a:t>
            </a:r>
            <a:r>
              <a:rPr lang="en-US" altLang="zh-CN"/>
              <a:t>(</a:t>
            </a:r>
            <a:r>
              <a:rPr lang="zh-CN" altLang="en-US"/>
              <a:t>空隙中</a:t>
            </a:r>
            <a:r>
              <a:rPr lang="en-US" altLang="zh-CN"/>
              <a:t>)</a:t>
            </a:r>
            <a:r>
              <a:rPr lang="zh-CN" altLang="en-US"/>
              <a:t>的值搜索概率为</a:t>
            </a:r>
            <a:r>
              <a:rPr lang="en-US" altLang="zh-CN"/>
              <a:t>Q={0.15, 0.1, 0.05, 0.05}</a:t>
            </a:r>
            <a:endParaRPr lang="zh-CN" altLang="en-US"/>
          </a:p>
        </p:txBody>
      </p:sp>
      <p:sp>
        <p:nvSpPr>
          <p:cNvPr id="57348" name="灯片编号占位符 3">
            <a:extLst>
              <a:ext uri="{FF2B5EF4-FFF2-40B4-BE49-F238E27FC236}">
                <a16:creationId xmlns:a16="http://schemas.microsoft.com/office/drawing/2014/main" id="{0476A8EC-8F94-40B1-8B1F-2B00BF0D561D}"/>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nSpc>
                <a:spcPct val="100000"/>
              </a:lnSpc>
              <a:spcBef>
                <a:spcPct val="0"/>
              </a:spcBef>
              <a:buClrTx/>
              <a:buSzTx/>
              <a:buFontTx/>
              <a:buNone/>
            </a:pPr>
            <a:fld id="{169983FE-C61F-4E01-8C74-66B7D7DD9C3A}" type="slidenum">
              <a:rPr lang="en-US" altLang="zh-CN" sz="2000">
                <a:solidFill>
                  <a:srgbClr val="006600"/>
                </a:solidFill>
                <a:latin typeface="Courier New" panose="02070309020205020404" pitchFamily="49" charset="0"/>
                <a:ea typeface="华文新魏" panose="02010800040101010101" pitchFamily="2" charset="-122"/>
              </a:rPr>
              <a:pPr>
                <a:lnSpc>
                  <a:spcPct val="100000"/>
                </a:lnSpc>
                <a:spcBef>
                  <a:spcPct val="0"/>
                </a:spcBef>
                <a:buClrTx/>
                <a:buSzTx/>
                <a:buFontTx/>
                <a:buNone/>
              </a:pPr>
              <a:t>76</a:t>
            </a:fld>
            <a:endParaRPr lang="en-US" altLang="zh-CN" sz="2000">
              <a:solidFill>
                <a:srgbClr val="006600"/>
              </a:solidFill>
              <a:latin typeface="Courier New" panose="02070309020205020404" pitchFamily="49" charset="0"/>
              <a:ea typeface="华文新魏" panose="02010800040101010101" pitchFamily="2" charset="-122"/>
            </a:endParaRPr>
          </a:p>
        </p:txBody>
      </p:sp>
      <p:grpSp>
        <p:nvGrpSpPr>
          <p:cNvPr id="2" name="组合 100">
            <a:extLst>
              <a:ext uri="{FF2B5EF4-FFF2-40B4-BE49-F238E27FC236}">
                <a16:creationId xmlns:a16="http://schemas.microsoft.com/office/drawing/2014/main" id="{09521BDB-B8EB-4A79-9317-16065552B3B7}"/>
              </a:ext>
            </a:extLst>
          </p:cNvPr>
          <p:cNvGrpSpPr>
            <a:grpSpLocks/>
          </p:cNvGrpSpPr>
          <p:nvPr/>
        </p:nvGrpSpPr>
        <p:grpSpPr bwMode="auto">
          <a:xfrm>
            <a:off x="2803525" y="4829175"/>
            <a:ext cx="2713038" cy="1209675"/>
            <a:chOff x="-508" y="4703644"/>
            <a:chExt cx="2712964" cy="1209632"/>
          </a:xfrm>
        </p:grpSpPr>
        <p:sp>
          <p:nvSpPr>
            <p:cNvPr id="71" name="Oval 47">
              <a:extLst>
                <a:ext uri="{FF2B5EF4-FFF2-40B4-BE49-F238E27FC236}">
                  <a16:creationId xmlns:a16="http://schemas.microsoft.com/office/drawing/2014/main" id="{332C86CB-F05B-4DFF-8EE2-32CD063BBF75}"/>
                </a:ext>
              </a:extLst>
            </p:cNvPr>
            <p:cNvSpPr>
              <a:spLocks noChangeArrowheads="1"/>
            </p:cNvSpPr>
            <p:nvPr/>
          </p:nvSpPr>
          <p:spPr bwMode="auto">
            <a:xfrm>
              <a:off x="467792" y="5011608"/>
              <a:ext cx="320666" cy="320664"/>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10</a:t>
              </a:r>
              <a:endParaRPr lang="en-US" altLang="zh-CN" b="1" dirty="0">
                <a:latin typeface="Arial" charset="0"/>
              </a:endParaRPr>
            </a:p>
          </p:txBody>
        </p:sp>
        <p:sp>
          <p:nvSpPr>
            <p:cNvPr id="72" name="Oval 47">
              <a:extLst>
                <a:ext uri="{FF2B5EF4-FFF2-40B4-BE49-F238E27FC236}">
                  <a16:creationId xmlns:a16="http://schemas.microsoft.com/office/drawing/2014/main" id="{0B5BBE13-79F4-410A-9BA9-B226EC984556}"/>
                </a:ext>
              </a:extLst>
            </p:cNvPr>
            <p:cNvSpPr>
              <a:spLocks noChangeArrowheads="1"/>
            </p:cNvSpPr>
            <p:nvPr/>
          </p:nvSpPr>
          <p:spPr bwMode="auto">
            <a:xfrm>
              <a:off x="1191672" y="5011608"/>
              <a:ext cx="320666" cy="320664"/>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20</a:t>
              </a:r>
              <a:endParaRPr lang="en-US" altLang="zh-CN" b="1" dirty="0">
                <a:latin typeface="Arial" charset="0"/>
              </a:endParaRPr>
            </a:p>
          </p:txBody>
        </p:sp>
        <p:sp>
          <p:nvSpPr>
            <p:cNvPr id="74" name="Oval 47">
              <a:extLst>
                <a:ext uri="{FF2B5EF4-FFF2-40B4-BE49-F238E27FC236}">
                  <a16:creationId xmlns:a16="http://schemas.microsoft.com/office/drawing/2014/main" id="{AF6357CD-98F0-4E6F-B785-29BD12083F10}"/>
                </a:ext>
              </a:extLst>
            </p:cNvPr>
            <p:cNvSpPr>
              <a:spLocks noChangeArrowheads="1"/>
            </p:cNvSpPr>
            <p:nvPr/>
          </p:nvSpPr>
          <p:spPr bwMode="auto">
            <a:xfrm>
              <a:off x="1910790" y="5011608"/>
              <a:ext cx="320666" cy="320664"/>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30</a:t>
              </a:r>
              <a:endParaRPr lang="en-US" altLang="zh-CN" b="1" dirty="0">
                <a:latin typeface="Arial" charset="0"/>
              </a:endParaRPr>
            </a:p>
          </p:txBody>
        </p:sp>
        <p:sp>
          <p:nvSpPr>
            <p:cNvPr id="57353" name="TextBox 77">
              <a:extLst>
                <a:ext uri="{FF2B5EF4-FFF2-40B4-BE49-F238E27FC236}">
                  <a16:creationId xmlns:a16="http://schemas.microsoft.com/office/drawing/2014/main" id="{C2C7696A-6767-4158-A1B6-3B92289594C5}"/>
                </a:ext>
              </a:extLst>
            </p:cNvPr>
            <p:cNvSpPr txBox="1">
              <a:spLocks noChangeArrowheads="1"/>
            </p:cNvSpPr>
            <p:nvPr/>
          </p:nvSpPr>
          <p:spPr bwMode="auto">
            <a:xfrm>
              <a:off x="432108" y="4716795"/>
              <a:ext cx="4331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0.5</a:t>
              </a:r>
              <a:endParaRPr lang="zh-CN" altLang="en-US" sz="1400">
                <a:solidFill>
                  <a:srgbClr val="000099"/>
                </a:solidFill>
                <a:latin typeface="Arial" panose="020B0604020202020204" pitchFamily="34" charset="0"/>
                <a:ea typeface="黑体" panose="02010609060101010101" pitchFamily="49" charset="-122"/>
              </a:endParaRPr>
            </a:p>
          </p:txBody>
        </p:sp>
        <p:sp>
          <p:nvSpPr>
            <p:cNvPr id="57354" name="TextBox 78">
              <a:extLst>
                <a:ext uri="{FF2B5EF4-FFF2-40B4-BE49-F238E27FC236}">
                  <a16:creationId xmlns:a16="http://schemas.microsoft.com/office/drawing/2014/main" id="{011A201C-9641-4FBC-8EB2-246F0B8BA9E5}"/>
                </a:ext>
              </a:extLst>
            </p:cNvPr>
            <p:cNvSpPr txBox="1">
              <a:spLocks noChangeArrowheads="1"/>
            </p:cNvSpPr>
            <p:nvPr/>
          </p:nvSpPr>
          <p:spPr bwMode="auto">
            <a:xfrm>
              <a:off x="1132981" y="4703645"/>
              <a:ext cx="4331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0.1</a:t>
              </a:r>
              <a:endParaRPr lang="zh-CN" altLang="en-US" sz="1400">
                <a:solidFill>
                  <a:srgbClr val="000099"/>
                </a:solidFill>
                <a:latin typeface="Arial" panose="020B0604020202020204" pitchFamily="34" charset="0"/>
                <a:ea typeface="黑体" panose="02010609060101010101" pitchFamily="49" charset="-122"/>
              </a:endParaRPr>
            </a:p>
          </p:txBody>
        </p:sp>
        <p:sp>
          <p:nvSpPr>
            <p:cNvPr id="57355" name="TextBox 79">
              <a:extLst>
                <a:ext uri="{FF2B5EF4-FFF2-40B4-BE49-F238E27FC236}">
                  <a16:creationId xmlns:a16="http://schemas.microsoft.com/office/drawing/2014/main" id="{385B30E8-942E-43AD-BC6F-5965ED3D9648}"/>
                </a:ext>
              </a:extLst>
            </p:cNvPr>
            <p:cNvSpPr txBox="1">
              <a:spLocks noChangeArrowheads="1"/>
            </p:cNvSpPr>
            <p:nvPr/>
          </p:nvSpPr>
          <p:spPr bwMode="auto">
            <a:xfrm>
              <a:off x="1905310" y="4703644"/>
              <a:ext cx="5325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0.05</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93" name="直接箭头连接符 92">
              <a:extLst>
                <a:ext uri="{FF2B5EF4-FFF2-40B4-BE49-F238E27FC236}">
                  <a16:creationId xmlns:a16="http://schemas.microsoft.com/office/drawing/2014/main" id="{C20E6E2E-AEAD-4420-8991-43BFFAEA7D56}"/>
                </a:ext>
              </a:extLst>
            </p:cNvPr>
            <p:cNvCxnSpPr/>
            <p:nvPr/>
          </p:nvCxnSpPr>
          <p:spPr bwMode="auto">
            <a:xfrm flipV="1">
              <a:off x="267773" y="5284648"/>
              <a:ext cx="0" cy="354000"/>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94" name="直接箭头连接符 93">
              <a:extLst>
                <a:ext uri="{FF2B5EF4-FFF2-40B4-BE49-F238E27FC236}">
                  <a16:creationId xmlns:a16="http://schemas.microsoft.com/office/drawing/2014/main" id="{7D33CED0-6F05-46BF-B328-34F2DC1D3C56}"/>
                </a:ext>
              </a:extLst>
            </p:cNvPr>
            <p:cNvCxnSpPr/>
            <p:nvPr/>
          </p:nvCxnSpPr>
          <p:spPr bwMode="auto">
            <a:xfrm flipV="1">
              <a:off x="1007528" y="5284648"/>
              <a:ext cx="0" cy="354000"/>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95" name="直接箭头连接符 94">
              <a:extLst>
                <a:ext uri="{FF2B5EF4-FFF2-40B4-BE49-F238E27FC236}">
                  <a16:creationId xmlns:a16="http://schemas.microsoft.com/office/drawing/2014/main" id="{4751BE8A-288D-40A4-98C8-7D5C847B18AC}"/>
                </a:ext>
              </a:extLst>
            </p:cNvPr>
            <p:cNvCxnSpPr/>
            <p:nvPr/>
          </p:nvCxnSpPr>
          <p:spPr bwMode="auto">
            <a:xfrm flipV="1">
              <a:off x="1728233" y="5284648"/>
              <a:ext cx="0" cy="354000"/>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96" name="直接箭头连接符 95">
              <a:extLst>
                <a:ext uri="{FF2B5EF4-FFF2-40B4-BE49-F238E27FC236}">
                  <a16:creationId xmlns:a16="http://schemas.microsoft.com/office/drawing/2014/main" id="{5A8E885B-6AFB-4B40-AF9C-B1CDEBEBC413}"/>
                </a:ext>
              </a:extLst>
            </p:cNvPr>
            <p:cNvCxnSpPr/>
            <p:nvPr/>
          </p:nvCxnSpPr>
          <p:spPr bwMode="auto">
            <a:xfrm flipV="1">
              <a:off x="2441000" y="5284648"/>
              <a:ext cx="0" cy="354000"/>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57360" name="TextBox 96">
              <a:extLst>
                <a:ext uri="{FF2B5EF4-FFF2-40B4-BE49-F238E27FC236}">
                  <a16:creationId xmlns:a16="http://schemas.microsoft.com/office/drawing/2014/main" id="{F6114C7A-3479-4ABD-AB29-057B5A5680B3}"/>
                </a:ext>
              </a:extLst>
            </p:cNvPr>
            <p:cNvSpPr txBox="1">
              <a:spLocks noChangeArrowheads="1"/>
            </p:cNvSpPr>
            <p:nvPr/>
          </p:nvSpPr>
          <p:spPr bwMode="auto">
            <a:xfrm>
              <a:off x="-508" y="5605498"/>
              <a:ext cx="5325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0.15</a:t>
              </a:r>
              <a:endParaRPr lang="zh-CN" altLang="en-US" sz="1400">
                <a:solidFill>
                  <a:srgbClr val="000099"/>
                </a:solidFill>
                <a:latin typeface="Arial" panose="020B0604020202020204" pitchFamily="34" charset="0"/>
                <a:ea typeface="黑体" panose="02010609060101010101" pitchFamily="49" charset="-122"/>
              </a:endParaRPr>
            </a:p>
          </p:txBody>
        </p:sp>
        <p:sp>
          <p:nvSpPr>
            <p:cNvPr id="57361" name="TextBox 97">
              <a:extLst>
                <a:ext uri="{FF2B5EF4-FFF2-40B4-BE49-F238E27FC236}">
                  <a16:creationId xmlns:a16="http://schemas.microsoft.com/office/drawing/2014/main" id="{E53A74A9-9143-45CC-8393-EA1C761B9210}"/>
                </a:ext>
              </a:extLst>
            </p:cNvPr>
            <p:cNvSpPr txBox="1">
              <a:spLocks noChangeArrowheads="1"/>
            </p:cNvSpPr>
            <p:nvPr/>
          </p:nvSpPr>
          <p:spPr bwMode="auto">
            <a:xfrm>
              <a:off x="790497" y="5605499"/>
              <a:ext cx="4331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0.1</a:t>
              </a:r>
              <a:endParaRPr lang="zh-CN" altLang="en-US" sz="1400">
                <a:solidFill>
                  <a:srgbClr val="000099"/>
                </a:solidFill>
                <a:latin typeface="Arial" panose="020B0604020202020204" pitchFamily="34" charset="0"/>
                <a:ea typeface="黑体" panose="02010609060101010101" pitchFamily="49" charset="-122"/>
              </a:endParaRPr>
            </a:p>
          </p:txBody>
        </p:sp>
        <p:sp>
          <p:nvSpPr>
            <p:cNvPr id="57362" name="TextBox 98">
              <a:extLst>
                <a:ext uri="{FF2B5EF4-FFF2-40B4-BE49-F238E27FC236}">
                  <a16:creationId xmlns:a16="http://schemas.microsoft.com/office/drawing/2014/main" id="{35D115F7-CE84-4740-8D53-C78263793C17}"/>
                </a:ext>
              </a:extLst>
            </p:cNvPr>
            <p:cNvSpPr txBox="1">
              <a:spLocks noChangeArrowheads="1"/>
            </p:cNvSpPr>
            <p:nvPr/>
          </p:nvSpPr>
          <p:spPr bwMode="auto">
            <a:xfrm>
              <a:off x="1459316" y="5605499"/>
              <a:ext cx="5325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0.05</a:t>
              </a:r>
              <a:endParaRPr lang="zh-CN" altLang="en-US" sz="1400">
                <a:solidFill>
                  <a:srgbClr val="000099"/>
                </a:solidFill>
                <a:latin typeface="Arial" panose="020B0604020202020204" pitchFamily="34" charset="0"/>
                <a:ea typeface="黑体" panose="02010609060101010101" pitchFamily="49" charset="-122"/>
              </a:endParaRPr>
            </a:p>
          </p:txBody>
        </p:sp>
        <p:sp>
          <p:nvSpPr>
            <p:cNvPr id="57363" name="TextBox 99">
              <a:extLst>
                <a:ext uri="{FF2B5EF4-FFF2-40B4-BE49-F238E27FC236}">
                  <a16:creationId xmlns:a16="http://schemas.microsoft.com/office/drawing/2014/main" id="{7C8F9A33-092A-4A9C-B29A-7068F0B4FAEC}"/>
                </a:ext>
              </a:extLst>
            </p:cNvPr>
            <p:cNvSpPr txBox="1">
              <a:spLocks noChangeArrowheads="1"/>
            </p:cNvSpPr>
            <p:nvPr/>
          </p:nvSpPr>
          <p:spPr bwMode="auto">
            <a:xfrm>
              <a:off x="2179938" y="5605499"/>
              <a:ext cx="5325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0.05</a:t>
              </a:r>
              <a:endParaRPr lang="zh-CN" altLang="en-US" sz="1400">
                <a:solidFill>
                  <a:srgbClr val="000099"/>
                </a:solidFill>
                <a:latin typeface="Arial" panose="020B0604020202020204" pitchFamily="34" charset="0"/>
                <a:ea typeface="黑体" panose="020106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标题 1">
            <a:extLst>
              <a:ext uri="{FF2B5EF4-FFF2-40B4-BE49-F238E27FC236}">
                <a16:creationId xmlns:a16="http://schemas.microsoft.com/office/drawing/2014/main" id="{F1428FB1-E538-4B35-ABFC-FEBE136E580C}"/>
              </a:ext>
            </a:extLst>
          </p:cNvPr>
          <p:cNvSpPr>
            <a:spLocks noGrp="1" noChangeArrowheads="1"/>
          </p:cNvSpPr>
          <p:nvPr>
            <p:ph type="title"/>
          </p:nvPr>
        </p:nvSpPr>
        <p:spPr/>
        <p:txBody>
          <a:bodyPr/>
          <a:lstStyle/>
          <a:p>
            <a:r>
              <a:rPr lang="zh-CN" altLang="en-US" dirty="0"/>
              <a:t>最优二叉搜索树</a:t>
            </a:r>
          </a:p>
        </p:txBody>
      </p:sp>
      <p:sp>
        <p:nvSpPr>
          <p:cNvPr id="3" name="内容占位符 2">
            <a:extLst>
              <a:ext uri="{FF2B5EF4-FFF2-40B4-BE49-F238E27FC236}">
                <a16:creationId xmlns:a16="http://schemas.microsoft.com/office/drawing/2014/main" id="{D4576290-A69D-48FB-83CB-90EB83A3F35D}"/>
              </a:ext>
            </a:extLst>
          </p:cNvPr>
          <p:cNvSpPr>
            <a:spLocks noGrp="1"/>
          </p:cNvSpPr>
          <p:nvPr>
            <p:ph idx="1"/>
          </p:nvPr>
        </p:nvSpPr>
        <p:spPr/>
        <p:txBody>
          <a:bodyPr/>
          <a:lstStyle/>
          <a:p>
            <a:pPr>
              <a:defRPr/>
            </a:pPr>
            <a:r>
              <a:rPr lang="zh-CN" altLang="en-US" dirty="0"/>
              <a:t>最优二叉搜索树</a:t>
            </a:r>
            <a:endParaRPr lang="en-US" altLang="zh-CN" dirty="0"/>
          </a:p>
          <a:p>
            <a:pPr lvl="1">
              <a:defRPr/>
            </a:pPr>
            <a:r>
              <a:rPr lang="zh-CN" altLang="en-US" dirty="0">
                <a:latin typeface="+mn-lt"/>
              </a:rPr>
              <a:t>给定</a:t>
            </a:r>
            <a:r>
              <a:rPr lang="en-US" altLang="zh-CN" dirty="0">
                <a:latin typeface="+mn-lt"/>
              </a:rPr>
              <a:t>n</a:t>
            </a:r>
            <a:r>
              <a:rPr lang="zh-CN" altLang="en-US" dirty="0">
                <a:latin typeface="+mn-lt"/>
              </a:rPr>
              <a:t>个</a:t>
            </a:r>
            <a:r>
              <a:rPr lang="en-US" altLang="zh-CN" dirty="0">
                <a:latin typeface="+mn-lt"/>
              </a:rPr>
              <a:t>key</a:t>
            </a:r>
            <a:r>
              <a:rPr lang="zh-CN" altLang="en-US" dirty="0">
                <a:latin typeface="+mn-lt"/>
              </a:rPr>
              <a:t>，</a:t>
            </a:r>
            <a:r>
              <a:rPr lang="zh-CN" altLang="en-US" sz="2400" dirty="0">
                <a:solidFill>
                  <a:srgbClr val="000099"/>
                </a:solidFill>
                <a:latin typeface="+mn-lt"/>
              </a:rPr>
              <a:t>第</a:t>
            </a:r>
            <a:r>
              <a:rPr lang="en-US" altLang="zh-CN" sz="2400" dirty="0">
                <a:solidFill>
                  <a:srgbClr val="000099"/>
                </a:solidFill>
                <a:latin typeface="+mn-lt"/>
              </a:rPr>
              <a:t>i</a:t>
            </a:r>
            <a:r>
              <a:rPr lang="zh-CN" altLang="en-US" sz="2400" dirty="0">
                <a:solidFill>
                  <a:srgbClr val="000099"/>
                </a:solidFill>
                <a:latin typeface="+mn-lt"/>
              </a:rPr>
              <a:t>个</a:t>
            </a:r>
            <a:r>
              <a:rPr lang="en-US" altLang="zh-CN" sz="2400" dirty="0">
                <a:solidFill>
                  <a:srgbClr val="000099"/>
                </a:solidFill>
                <a:latin typeface="+mn-lt"/>
              </a:rPr>
              <a:t>key</a:t>
            </a:r>
            <a:r>
              <a:rPr lang="zh-CN" altLang="en-US" dirty="0">
                <a:latin typeface="+mn-lt"/>
              </a:rPr>
              <a:t>对应的权值</a:t>
            </a:r>
            <a:r>
              <a:rPr lang="en-US" altLang="zh-CN" dirty="0">
                <a:latin typeface="+mn-lt"/>
              </a:rPr>
              <a:t>(</a:t>
            </a:r>
            <a:r>
              <a:rPr lang="zh-CN" altLang="en-US" dirty="0">
                <a:latin typeface="+mn-lt"/>
              </a:rPr>
              <a:t>概率</a:t>
            </a:r>
            <a:r>
              <a:rPr lang="en-US" altLang="zh-CN" dirty="0">
                <a:latin typeface="+mn-lt"/>
              </a:rPr>
              <a:t>)p</a:t>
            </a:r>
            <a:r>
              <a:rPr lang="en-US" altLang="zh-CN" baseline="-25000" dirty="0">
                <a:latin typeface="+mn-lt"/>
              </a:rPr>
              <a:t>i</a:t>
            </a:r>
            <a:r>
              <a:rPr lang="zh-CN" altLang="en-US" dirty="0">
                <a:latin typeface="+mn-lt"/>
              </a:rPr>
              <a:t>，空隙对应的权值</a:t>
            </a:r>
            <a:r>
              <a:rPr lang="en-US" altLang="zh-CN" dirty="0">
                <a:latin typeface="+mn-lt"/>
              </a:rPr>
              <a:t>q</a:t>
            </a:r>
            <a:r>
              <a:rPr lang="en-US" altLang="zh-CN" baseline="-25000" dirty="0">
                <a:latin typeface="+mn-lt"/>
              </a:rPr>
              <a:t>i</a:t>
            </a:r>
            <a:r>
              <a:rPr lang="zh-CN" altLang="en-US" dirty="0">
                <a:latin typeface="+mn-lt"/>
              </a:rPr>
              <a:t>，造平均搜索长度最小的二叉树</a:t>
            </a:r>
            <a:endParaRPr lang="en-US" altLang="zh-CN" dirty="0">
              <a:latin typeface="+mn-lt"/>
            </a:endParaRPr>
          </a:p>
          <a:p>
            <a:pPr lvl="2">
              <a:defRPr/>
            </a:pPr>
            <a:r>
              <a:rPr lang="en-US" altLang="zh-CN" dirty="0">
                <a:solidFill>
                  <a:srgbClr val="000099"/>
                </a:solidFill>
                <a:latin typeface="+mn-lt"/>
              </a:rPr>
              <a:t>c(i,j)</a:t>
            </a:r>
            <a:r>
              <a:rPr lang="zh-CN" altLang="en-US" dirty="0">
                <a:solidFill>
                  <a:srgbClr val="000099"/>
                </a:solidFill>
                <a:latin typeface="+mn-lt"/>
              </a:rPr>
              <a:t>表示第</a:t>
            </a:r>
            <a:r>
              <a:rPr lang="en-US" altLang="zh-CN" dirty="0">
                <a:solidFill>
                  <a:srgbClr val="000099"/>
                </a:solidFill>
                <a:latin typeface="+mn-lt"/>
              </a:rPr>
              <a:t> i+1 </a:t>
            </a:r>
            <a:r>
              <a:rPr lang="zh-CN" altLang="en-US" dirty="0">
                <a:solidFill>
                  <a:srgbClr val="000099"/>
                </a:solidFill>
                <a:latin typeface="+mn-lt"/>
              </a:rPr>
              <a:t>到 </a:t>
            </a:r>
            <a:r>
              <a:rPr lang="en-US" altLang="zh-CN" dirty="0">
                <a:solidFill>
                  <a:srgbClr val="000099"/>
                </a:solidFill>
                <a:latin typeface="+mn-lt"/>
              </a:rPr>
              <a:t>j </a:t>
            </a:r>
            <a:r>
              <a:rPr lang="zh-CN" altLang="en-US" dirty="0">
                <a:solidFill>
                  <a:srgbClr val="000099"/>
                </a:solidFill>
                <a:latin typeface="+mn-lt"/>
              </a:rPr>
              <a:t>个</a:t>
            </a:r>
            <a:r>
              <a:rPr lang="en-US" altLang="zh-CN" dirty="0">
                <a:solidFill>
                  <a:srgbClr val="000099"/>
                </a:solidFill>
                <a:latin typeface="+mn-lt"/>
              </a:rPr>
              <a:t>key</a:t>
            </a:r>
            <a:r>
              <a:rPr lang="zh-CN" altLang="en-US" dirty="0">
                <a:solidFill>
                  <a:srgbClr val="000099"/>
                </a:solidFill>
                <a:latin typeface="+mn-lt"/>
              </a:rPr>
              <a:t>构造的最优二叉树的代价</a:t>
            </a:r>
            <a:r>
              <a:rPr lang="en-US" altLang="zh-CN" dirty="0">
                <a:solidFill>
                  <a:srgbClr val="000099"/>
                </a:solidFill>
                <a:latin typeface="+mn-lt"/>
              </a:rPr>
              <a:t>(</a:t>
            </a:r>
            <a:r>
              <a:rPr lang="zh-CN" altLang="en-US" dirty="0">
                <a:solidFill>
                  <a:srgbClr val="000099"/>
                </a:solidFill>
                <a:latin typeface="+mn-lt"/>
              </a:rPr>
              <a:t>平均搜索长度</a:t>
            </a:r>
            <a:r>
              <a:rPr lang="en-US" altLang="zh-CN" dirty="0">
                <a:solidFill>
                  <a:srgbClr val="000099"/>
                </a:solidFill>
                <a:latin typeface="+mn-lt"/>
              </a:rPr>
              <a:t>)</a:t>
            </a:r>
            <a:r>
              <a:rPr lang="zh-CN" altLang="en-US" dirty="0">
                <a:solidFill>
                  <a:srgbClr val="000099"/>
                </a:solidFill>
                <a:latin typeface="+mn-lt"/>
              </a:rPr>
              <a:t>，则</a:t>
            </a:r>
            <a:r>
              <a:rPr lang="en-US" altLang="zh-CN" dirty="0">
                <a:solidFill>
                  <a:srgbClr val="000099"/>
                </a:solidFill>
                <a:latin typeface="+mn-lt"/>
              </a:rPr>
              <a:t>C(0,n)</a:t>
            </a:r>
            <a:r>
              <a:rPr lang="zh-CN" altLang="en-US" dirty="0">
                <a:solidFill>
                  <a:srgbClr val="000099"/>
                </a:solidFill>
                <a:latin typeface="+mn-lt"/>
              </a:rPr>
              <a:t>是最后结果</a:t>
            </a:r>
            <a:endParaRPr lang="en-US" altLang="zh-CN" dirty="0">
              <a:solidFill>
                <a:srgbClr val="000099"/>
              </a:solidFill>
              <a:latin typeface="+mn-lt"/>
            </a:endParaRPr>
          </a:p>
          <a:p>
            <a:pPr lvl="2">
              <a:defRPr/>
            </a:pPr>
            <a:r>
              <a:rPr lang="en-US" altLang="zh-CN" dirty="0">
                <a:solidFill>
                  <a:srgbClr val="000099"/>
                </a:solidFill>
                <a:latin typeface="+mn-lt"/>
              </a:rPr>
              <a:t>w(i,j)</a:t>
            </a:r>
            <a:r>
              <a:rPr lang="zh-CN" altLang="en-US" dirty="0">
                <a:solidFill>
                  <a:srgbClr val="000099"/>
                </a:solidFill>
                <a:latin typeface="+mn-lt"/>
              </a:rPr>
              <a:t>表示第</a:t>
            </a:r>
            <a:r>
              <a:rPr lang="en-US" altLang="zh-CN" dirty="0">
                <a:solidFill>
                  <a:srgbClr val="000099"/>
                </a:solidFill>
                <a:latin typeface="+mn-lt"/>
              </a:rPr>
              <a:t> i+1 </a:t>
            </a:r>
            <a:r>
              <a:rPr lang="zh-CN" altLang="en-US" dirty="0">
                <a:solidFill>
                  <a:srgbClr val="000099"/>
                </a:solidFill>
                <a:latin typeface="+mn-lt"/>
              </a:rPr>
              <a:t>到 </a:t>
            </a:r>
            <a:r>
              <a:rPr lang="en-US" altLang="zh-CN" dirty="0">
                <a:solidFill>
                  <a:srgbClr val="000099"/>
                </a:solidFill>
                <a:latin typeface="+mn-lt"/>
              </a:rPr>
              <a:t>j </a:t>
            </a:r>
            <a:r>
              <a:rPr lang="zh-CN" altLang="en-US" dirty="0">
                <a:solidFill>
                  <a:srgbClr val="000099"/>
                </a:solidFill>
                <a:latin typeface="+mn-lt"/>
              </a:rPr>
              <a:t>个</a:t>
            </a:r>
            <a:r>
              <a:rPr lang="en-US" altLang="zh-CN" dirty="0">
                <a:solidFill>
                  <a:srgbClr val="000099"/>
                </a:solidFill>
                <a:latin typeface="+mn-lt"/>
              </a:rPr>
              <a:t>key</a:t>
            </a:r>
            <a:r>
              <a:rPr lang="zh-CN" altLang="en-US" dirty="0">
                <a:solidFill>
                  <a:srgbClr val="000099"/>
                </a:solidFill>
                <a:latin typeface="+mn-lt"/>
              </a:rPr>
              <a:t>权值及第</a:t>
            </a:r>
            <a:r>
              <a:rPr lang="en-US" altLang="zh-CN" dirty="0">
                <a:solidFill>
                  <a:srgbClr val="000099"/>
                </a:solidFill>
                <a:latin typeface="+mn-lt"/>
              </a:rPr>
              <a:t>i</a:t>
            </a:r>
            <a:r>
              <a:rPr lang="zh-CN" altLang="en-US" dirty="0">
                <a:solidFill>
                  <a:srgbClr val="000099"/>
                </a:solidFill>
                <a:latin typeface="+mn-lt"/>
              </a:rPr>
              <a:t>到</a:t>
            </a:r>
            <a:r>
              <a:rPr lang="en-US" altLang="zh-CN" dirty="0">
                <a:solidFill>
                  <a:srgbClr val="000099"/>
                </a:solidFill>
                <a:latin typeface="+mn-lt"/>
              </a:rPr>
              <a:t>j</a:t>
            </a:r>
            <a:r>
              <a:rPr lang="zh-CN" altLang="en-US" dirty="0">
                <a:solidFill>
                  <a:srgbClr val="000099"/>
                </a:solidFill>
                <a:latin typeface="+mn-lt"/>
              </a:rPr>
              <a:t>个空隙权值和</a:t>
            </a:r>
            <a:r>
              <a:rPr lang="en-US" altLang="zh-CN" dirty="0">
                <a:solidFill>
                  <a:srgbClr val="000099"/>
                </a:solidFill>
                <a:latin typeface="+mn-lt"/>
              </a:rPr>
              <a:t> </a:t>
            </a:r>
          </a:p>
          <a:p>
            <a:pPr lvl="3">
              <a:defRPr/>
            </a:pPr>
            <a:r>
              <a:rPr lang="en-US" altLang="zh-CN" dirty="0">
                <a:latin typeface="+mn-lt"/>
              </a:rPr>
              <a:t>w(i,j) = (q</a:t>
            </a:r>
            <a:r>
              <a:rPr lang="en-US" altLang="zh-CN" baseline="-25000" dirty="0">
                <a:latin typeface="+mn-lt"/>
              </a:rPr>
              <a:t>i</a:t>
            </a:r>
            <a:r>
              <a:rPr lang="en-US" altLang="zh-CN" dirty="0">
                <a:latin typeface="+mn-lt"/>
              </a:rPr>
              <a:t>+…+q</a:t>
            </a:r>
            <a:r>
              <a:rPr lang="en-US" altLang="zh-CN" baseline="-25000" dirty="0">
                <a:latin typeface="+mn-lt"/>
              </a:rPr>
              <a:t>j</a:t>
            </a:r>
            <a:r>
              <a:rPr lang="en-US" altLang="zh-CN" dirty="0">
                <a:latin typeface="+mn-lt"/>
              </a:rPr>
              <a:t>) + (p</a:t>
            </a:r>
            <a:r>
              <a:rPr lang="en-US" altLang="zh-CN" baseline="-25000" dirty="0">
                <a:latin typeface="+mn-lt"/>
              </a:rPr>
              <a:t>i+1</a:t>
            </a:r>
            <a:r>
              <a:rPr lang="en-US" altLang="zh-CN" dirty="0">
                <a:latin typeface="+mn-lt"/>
              </a:rPr>
              <a:t>+…+ p</a:t>
            </a:r>
            <a:r>
              <a:rPr lang="en-US" altLang="zh-CN" baseline="-25000" dirty="0">
                <a:latin typeface="+mn-lt"/>
              </a:rPr>
              <a:t>j</a:t>
            </a:r>
            <a:r>
              <a:rPr lang="en-US" altLang="zh-CN" dirty="0">
                <a:latin typeface="+mn-lt"/>
              </a:rPr>
              <a:t>)</a:t>
            </a:r>
          </a:p>
        </p:txBody>
      </p:sp>
      <p:sp>
        <p:nvSpPr>
          <p:cNvPr id="58372" name="灯片编号占位符 3">
            <a:extLst>
              <a:ext uri="{FF2B5EF4-FFF2-40B4-BE49-F238E27FC236}">
                <a16:creationId xmlns:a16="http://schemas.microsoft.com/office/drawing/2014/main" id="{AF8D87C1-CA53-4099-99E1-2804809CFEA2}"/>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nSpc>
                <a:spcPct val="100000"/>
              </a:lnSpc>
              <a:spcBef>
                <a:spcPct val="0"/>
              </a:spcBef>
              <a:buClrTx/>
              <a:buSzTx/>
              <a:buFontTx/>
              <a:buNone/>
            </a:pPr>
            <a:fld id="{13E1C4A5-6183-4D21-8ECD-814986C3BBB2}" type="slidenum">
              <a:rPr lang="en-US" altLang="zh-CN" sz="2000">
                <a:solidFill>
                  <a:srgbClr val="006600"/>
                </a:solidFill>
                <a:latin typeface="Courier New" panose="02070309020205020404" pitchFamily="49" charset="0"/>
                <a:ea typeface="华文新魏" panose="02010800040101010101" pitchFamily="2" charset="-122"/>
              </a:rPr>
              <a:pPr>
                <a:lnSpc>
                  <a:spcPct val="100000"/>
                </a:lnSpc>
                <a:spcBef>
                  <a:spcPct val="0"/>
                </a:spcBef>
                <a:buClrTx/>
                <a:buSzTx/>
                <a:buFontTx/>
                <a:buNone/>
              </a:pPr>
              <a:t>77</a:t>
            </a:fld>
            <a:endParaRPr lang="en-US" altLang="zh-CN" sz="2000">
              <a:solidFill>
                <a:srgbClr val="006600"/>
              </a:solidFill>
              <a:latin typeface="Courier New" panose="02070309020205020404" pitchFamily="49" charset="0"/>
              <a:ea typeface="华文新魏" panose="02010800040101010101" pitchFamily="2" charset="-122"/>
            </a:endParaRPr>
          </a:p>
        </p:txBody>
      </p:sp>
      <p:grpSp>
        <p:nvGrpSpPr>
          <p:cNvPr id="2" name="组合 35">
            <a:extLst>
              <a:ext uri="{FF2B5EF4-FFF2-40B4-BE49-F238E27FC236}">
                <a16:creationId xmlns:a16="http://schemas.microsoft.com/office/drawing/2014/main" id="{EA9A548A-8609-42DF-958E-4B095C5F8722}"/>
              </a:ext>
            </a:extLst>
          </p:cNvPr>
          <p:cNvGrpSpPr>
            <a:grpSpLocks/>
          </p:cNvGrpSpPr>
          <p:nvPr/>
        </p:nvGrpSpPr>
        <p:grpSpPr bwMode="auto">
          <a:xfrm>
            <a:off x="2533650" y="5249863"/>
            <a:ext cx="4271963" cy="1095375"/>
            <a:chOff x="2533524" y="4435611"/>
            <a:chExt cx="4271660" cy="1094902"/>
          </a:xfrm>
        </p:grpSpPr>
        <p:grpSp>
          <p:nvGrpSpPr>
            <p:cNvPr id="58377" name="组合 4">
              <a:extLst>
                <a:ext uri="{FF2B5EF4-FFF2-40B4-BE49-F238E27FC236}">
                  <a16:creationId xmlns:a16="http://schemas.microsoft.com/office/drawing/2014/main" id="{A01263D7-C1E9-4E8C-AB66-F7E7DF28B069}"/>
                </a:ext>
              </a:extLst>
            </p:cNvPr>
            <p:cNvGrpSpPr>
              <a:grpSpLocks/>
            </p:cNvGrpSpPr>
            <p:nvPr/>
          </p:nvGrpSpPr>
          <p:grpSpPr bwMode="auto">
            <a:xfrm>
              <a:off x="2533524" y="4435611"/>
              <a:ext cx="2327443" cy="1094902"/>
              <a:chOff x="65611" y="4703643"/>
              <a:chExt cx="2580726" cy="1254497"/>
            </a:xfrm>
          </p:grpSpPr>
          <p:sp>
            <p:nvSpPr>
              <p:cNvPr id="6" name="Oval 47">
                <a:extLst>
                  <a:ext uri="{FF2B5EF4-FFF2-40B4-BE49-F238E27FC236}">
                    <a16:creationId xmlns:a16="http://schemas.microsoft.com/office/drawing/2014/main" id="{F8A75F13-A36E-4002-83E7-CF800F3CCEEC}"/>
                  </a:ext>
                </a:extLst>
              </p:cNvPr>
              <p:cNvSpPr>
                <a:spLocks noChangeArrowheads="1"/>
              </p:cNvSpPr>
              <p:nvPr/>
            </p:nvSpPr>
            <p:spPr bwMode="auto">
              <a:xfrm>
                <a:off x="466922" y="5010903"/>
                <a:ext cx="320344" cy="321806"/>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10</a:t>
                </a:r>
                <a:endParaRPr lang="en-US" altLang="zh-CN" b="1" dirty="0">
                  <a:latin typeface="Arial" charset="0"/>
                </a:endParaRPr>
              </a:p>
            </p:txBody>
          </p:sp>
          <p:sp>
            <p:nvSpPr>
              <p:cNvPr id="7" name="Oval 47">
                <a:extLst>
                  <a:ext uri="{FF2B5EF4-FFF2-40B4-BE49-F238E27FC236}">
                    <a16:creationId xmlns:a16="http://schemas.microsoft.com/office/drawing/2014/main" id="{268BC83B-910D-4684-A6A5-8E82D5859303}"/>
                  </a:ext>
                </a:extLst>
              </p:cNvPr>
              <p:cNvSpPr>
                <a:spLocks noChangeArrowheads="1"/>
              </p:cNvSpPr>
              <p:nvPr/>
            </p:nvSpPr>
            <p:spPr bwMode="auto">
              <a:xfrm>
                <a:off x="1190337" y="5010903"/>
                <a:ext cx="320344" cy="321806"/>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20</a:t>
                </a:r>
                <a:endParaRPr lang="en-US" altLang="zh-CN" b="1" dirty="0">
                  <a:latin typeface="Arial" charset="0"/>
                </a:endParaRPr>
              </a:p>
            </p:txBody>
          </p:sp>
          <p:sp>
            <p:nvSpPr>
              <p:cNvPr id="8" name="Oval 47">
                <a:extLst>
                  <a:ext uri="{FF2B5EF4-FFF2-40B4-BE49-F238E27FC236}">
                    <a16:creationId xmlns:a16="http://schemas.microsoft.com/office/drawing/2014/main" id="{83DEA01C-682E-4CE9-90F4-7D498DCB1378}"/>
                  </a:ext>
                </a:extLst>
              </p:cNvPr>
              <p:cNvSpPr>
                <a:spLocks noChangeArrowheads="1"/>
              </p:cNvSpPr>
              <p:nvPr/>
            </p:nvSpPr>
            <p:spPr bwMode="auto">
              <a:xfrm>
                <a:off x="1910232" y="5010903"/>
                <a:ext cx="320344" cy="321806"/>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30</a:t>
                </a:r>
                <a:endParaRPr lang="en-US" altLang="zh-CN" b="1" dirty="0">
                  <a:latin typeface="Arial" charset="0"/>
                </a:endParaRPr>
              </a:p>
            </p:txBody>
          </p:sp>
          <p:sp>
            <p:nvSpPr>
              <p:cNvPr id="58394" name="TextBox 8">
                <a:extLst>
                  <a:ext uri="{FF2B5EF4-FFF2-40B4-BE49-F238E27FC236}">
                    <a16:creationId xmlns:a16="http://schemas.microsoft.com/office/drawing/2014/main" id="{BCE9F4F0-7B27-4A1F-B6F3-ACA2192FC5B8}"/>
                  </a:ext>
                </a:extLst>
              </p:cNvPr>
              <p:cNvSpPr txBox="1">
                <a:spLocks noChangeArrowheads="1"/>
              </p:cNvSpPr>
              <p:nvPr/>
            </p:nvSpPr>
            <p:spPr bwMode="auto">
              <a:xfrm>
                <a:off x="448537" y="4716794"/>
                <a:ext cx="400281" cy="35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1</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58395" name="TextBox 9">
                <a:extLst>
                  <a:ext uri="{FF2B5EF4-FFF2-40B4-BE49-F238E27FC236}">
                    <a16:creationId xmlns:a16="http://schemas.microsoft.com/office/drawing/2014/main" id="{A9216B95-57DB-4F80-A247-5796A32E613B}"/>
                  </a:ext>
                </a:extLst>
              </p:cNvPr>
              <p:cNvSpPr txBox="1">
                <a:spLocks noChangeArrowheads="1"/>
              </p:cNvSpPr>
              <p:nvPr/>
            </p:nvSpPr>
            <p:spPr bwMode="auto">
              <a:xfrm>
                <a:off x="1149409" y="4703644"/>
                <a:ext cx="400281" cy="35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2</a:t>
                </a:r>
                <a:endParaRPr lang="zh-CN" altLang="en-US" sz="1400">
                  <a:solidFill>
                    <a:srgbClr val="000099"/>
                  </a:solidFill>
                  <a:latin typeface="Arial" panose="020B0604020202020204" pitchFamily="34" charset="0"/>
                  <a:ea typeface="黑体" panose="02010609060101010101" pitchFamily="49" charset="-122"/>
                </a:endParaRPr>
              </a:p>
            </p:txBody>
          </p:sp>
          <p:sp>
            <p:nvSpPr>
              <p:cNvPr id="58396" name="TextBox 10">
                <a:extLst>
                  <a:ext uri="{FF2B5EF4-FFF2-40B4-BE49-F238E27FC236}">
                    <a16:creationId xmlns:a16="http://schemas.microsoft.com/office/drawing/2014/main" id="{DA55EA56-58FF-4DFA-BE67-7AE987EBFAAB}"/>
                  </a:ext>
                </a:extLst>
              </p:cNvPr>
              <p:cNvSpPr txBox="1">
                <a:spLocks noChangeArrowheads="1"/>
              </p:cNvSpPr>
              <p:nvPr/>
            </p:nvSpPr>
            <p:spPr bwMode="auto">
              <a:xfrm>
                <a:off x="1971431" y="4703643"/>
                <a:ext cx="400281" cy="35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3</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12" name="直接箭头连接符 11">
                <a:extLst>
                  <a:ext uri="{FF2B5EF4-FFF2-40B4-BE49-F238E27FC236}">
                    <a16:creationId xmlns:a16="http://schemas.microsoft.com/office/drawing/2014/main" id="{35920F30-B751-481A-B6DC-A5F0DA103F28}"/>
                  </a:ext>
                </a:extLst>
              </p:cNvPr>
              <p:cNvCxnSpPr/>
              <p:nvPr/>
            </p:nvCxnSpPr>
            <p:spPr bwMode="auto">
              <a:xfrm flipV="1">
                <a:off x="268027" y="5283620"/>
                <a:ext cx="0" cy="354532"/>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63BCB18F-B5E6-4B2B-A699-778B5445B8B4}"/>
                  </a:ext>
                </a:extLst>
              </p:cNvPr>
              <p:cNvCxnSpPr/>
              <p:nvPr/>
            </p:nvCxnSpPr>
            <p:spPr bwMode="auto">
              <a:xfrm flipV="1">
                <a:off x="1007283" y="5283620"/>
                <a:ext cx="0" cy="354532"/>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a16="http://schemas.microsoft.com/office/drawing/2014/main" id="{485A0365-5376-475C-8EDB-991452FE6EE5}"/>
                  </a:ext>
                </a:extLst>
              </p:cNvPr>
              <p:cNvCxnSpPr/>
              <p:nvPr/>
            </p:nvCxnSpPr>
            <p:spPr bwMode="auto">
              <a:xfrm flipV="1">
                <a:off x="1727178" y="5283620"/>
                <a:ext cx="0" cy="354532"/>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2632B6E8-FD51-450E-B77F-A97313C2CA74}"/>
                  </a:ext>
                </a:extLst>
              </p:cNvPr>
              <p:cNvCxnSpPr/>
              <p:nvPr/>
            </p:nvCxnSpPr>
            <p:spPr bwMode="auto">
              <a:xfrm flipV="1">
                <a:off x="2440033" y="5283620"/>
                <a:ext cx="0" cy="354532"/>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58401" name="TextBox 15">
                <a:extLst>
                  <a:ext uri="{FF2B5EF4-FFF2-40B4-BE49-F238E27FC236}">
                    <a16:creationId xmlns:a16="http://schemas.microsoft.com/office/drawing/2014/main" id="{389C1331-2F59-45F2-9A1F-CB1D71399933}"/>
                  </a:ext>
                </a:extLst>
              </p:cNvPr>
              <p:cNvSpPr txBox="1">
                <a:spLocks noChangeArrowheads="1"/>
              </p:cNvSpPr>
              <p:nvPr/>
            </p:nvSpPr>
            <p:spPr bwMode="auto">
              <a:xfrm>
                <a:off x="65611" y="5605496"/>
                <a:ext cx="400281" cy="35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0</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58402" name="TextBox 16">
                <a:extLst>
                  <a:ext uri="{FF2B5EF4-FFF2-40B4-BE49-F238E27FC236}">
                    <a16:creationId xmlns:a16="http://schemas.microsoft.com/office/drawing/2014/main" id="{B7576C86-9E25-463F-A69B-EFB34AC7FA2C}"/>
                  </a:ext>
                </a:extLst>
              </p:cNvPr>
              <p:cNvSpPr txBox="1">
                <a:spLocks noChangeArrowheads="1"/>
              </p:cNvSpPr>
              <p:nvPr/>
            </p:nvSpPr>
            <p:spPr bwMode="auto">
              <a:xfrm>
                <a:off x="806925" y="5605501"/>
                <a:ext cx="400281" cy="35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1</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58403" name="TextBox 17">
                <a:extLst>
                  <a:ext uri="{FF2B5EF4-FFF2-40B4-BE49-F238E27FC236}">
                    <a16:creationId xmlns:a16="http://schemas.microsoft.com/office/drawing/2014/main" id="{6ED97B98-F4F1-416C-A145-2008F6A3AB25}"/>
                  </a:ext>
                </a:extLst>
              </p:cNvPr>
              <p:cNvSpPr txBox="1">
                <a:spLocks noChangeArrowheads="1"/>
              </p:cNvSpPr>
              <p:nvPr/>
            </p:nvSpPr>
            <p:spPr bwMode="auto">
              <a:xfrm>
                <a:off x="1525436" y="5605494"/>
                <a:ext cx="400281" cy="35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2</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58404" name="TextBox 18">
                <a:extLst>
                  <a:ext uri="{FF2B5EF4-FFF2-40B4-BE49-F238E27FC236}">
                    <a16:creationId xmlns:a16="http://schemas.microsoft.com/office/drawing/2014/main" id="{1AB44D8B-0F68-49C2-841F-BD21E4355546}"/>
                  </a:ext>
                </a:extLst>
              </p:cNvPr>
              <p:cNvSpPr txBox="1">
                <a:spLocks noChangeArrowheads="1"/>
              </p:cNvSpPr>
              <p:nvPr/>
            </p:nvSpPr>
            <p:spPr bwMode="auto">
              <a:xfrm>
                <a:off x="2246056" y="5605500"/>
                <a:ext cx="400281" cy="35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3</a:t>
                </a:r>
                <a:endParaRPr lang="zh-CN" altLang="en-US" sz="1400" baseline="-25000">
                  <a:solidFill>
                    <a:srgbClr val="000099"/>
                  </a:solidFill>
                  <a:latin typeface="Arial" panose="020B0604020202020204" pitchFamily="34" charset="0"/>
                  <a:ea typeface="黑体" panose="02010609060101010101" pitchFamily="49" charset="-122"/>
                </a:endParaRPr>
              </a:p>
            </p:txBody>
          </p:sp>
        </p:grpSp>
        <p:grpSp>
          <p:nvGrpSpPr>
            <p:cNvPr id="58378" name="组合 20">
              <a:extLst>
                <a:ext uri="{FF2B5EF4-FFF2-40B4-BE49-F238E27FC236}">
                  <a16:creationId xmlns:a16="http://schemas.microsoft.com/office/drawing/2014/main" id="{31B17F8F-CF05-41AA-BC67-1E3683F82908}"/>
                </a:ext>
              </a:extLst>
            </p:cNvPr>
            <p:cNvGrpSpPr>
              <a:grpSpLocks/>
            </p:cNvGrpSpPr>
            <p:nvPr/>
          </p:nvGrpSpPr>
          <p:grpSpPr bwMode="auto">
            <a:xfrm>
              <a:off x="4823083" y="4435611"/>
              <a:ext cx="1982101" cy="1094902"/>
              <a:chOff x="448536" y="4703643"/>
              <a:chExt cx="2197802" cy="1254497"/>
            </a:xfrm>
          </p:grpSpPr>
          <p:sp>
            <p:nvSpPr>
              <p:cNvPr id="22" name="Oval 47">
                <a:extLst>
                  <a:ext uri="{FF2B5EF4-FFF2-40B4-BE49-F238E27FC236}">
                    <a16:creationId xmlns:a16="http://schemas.microsoft.com/office/drawing/2014/main" id="{5DAB7889-F3DA-4427-B2BB-04A70CA21734}"/>
                  </a:ext>
                </a:extLst>
              </p:cNvPr>
              <p:cNvSpPr>
                <a:spLocks noChangeArrowheads="1"/>
              </p:cNvSpPr>
              <p:nvPr/>
            </p:nvSpPr>
            <p:spPr bwMode="auto">
              <a:xfrm>
                <a:off x="467293" y="5010903"/>
                <a:ext cx="320344" cy="321806"/>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40</a:t>
                </a:r>
                <a:endParaRPr lang="en-US" altLang="zh-CN" b="1" dirty="0">
                  <a:latin typeface="Arial" charset="0"/>
                </a:endParaRPr>
              </a:p>
            </p:txBody>
          </p:sp>
          <p:sp>
            <p:nvSpPr>
              <p:cNvPr id="23" name="Oval 47">
                <a:extLst>
                  <a:ext uri="{FF2B5EF4-FFF2-40B4-BE49-F238E27FC236}">
                    <a16:creationId xmlns:a16="http://schemas.microsoft.com/office/drawing/2014/main" id="{82E5BB4E-842F-4303-9F0A-565F42B4067E}"/>
                  </a:ext>
                </a:extLst>
              </p:cNvPr>
              <p:cNvSpPr>
                <a:spLocks noChangeArrowheads="1"/>
              </p:cNvSpPr>
              <p:nvPr/>
            </p:nvSpPr>
            <p:spPr bwMode="auto">
              <a:xfrm>
                <a:off x="1190707" y="5010903"/>
                <a:ext cx="320344" cy="321806"/>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50</a:t>
                </a:r>
                <a:endParaRPr lang="en-US" altLang="zh-CN" b="1" dirty="0">
                  <a:latin typeface="Arial" charset="0"/>
                </a:endParaRPr>
              </a:p>
            </p:txBody>
          </p:sp>
          <p:sp>
            <p:nvSpPr>
              <p:cNvPr id="24" name="Oval 47">
                <a:extLst>
                  <a:ext uri="{FF2B5EF4-FFF2-40B4-BE49-F238E27FC236}">
                    <a16:creationId xmlns:a16="http://schemas.microsoft.com/office/drawing/2014/main" id="{C3922583-D97F-4B64-A0AD-A11F2A98A388}"/>
                  </a:ext>
                </a:extLst>
              </p:cNvPr>
              <p:cNvSpPr>
                <a:spLocks noChangeArrowheads="1"/>
              </p:cNvSpPr>
              <p:nvPr/>
            </p:nvSpPr>
            <p:spPr bwMode="auto">
              <a:xfrm>
                <a:off x="1910602" y="5010903"/>
                <a:ext cx="320344" cy="321806"/>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60</a:t>
                </a:r>
                <a:endParaRPr lang="en-US" altLang="zh-CN" b="1" dirty="0">
                  <a:latin typeface="Arial" charset="0"/>
                </a:endParaRPr>
              </a:p>
            </p:txBody>
          </p:sp>
          <p:sp>
            <p:nvSpPr>
              <p:cNvPr id="58382" name="TextBox 24">
                <a:extLst>
                  <a:ext uri="{FF2B5EF4-FFF2-40B4-BE49-F238E27FC236}">
                    <a16:creationId xmlns:a16="http://schemas.microsoft.com/office/drawing/2014/main" id="{D8A02182-86F2-4576-AD31-C93278797B3F}"/>
                  </a:ext>
                </a:extLst>
              </p:cNvPr>
              <p:cNvSpPr txBox="1">
                <a:spLocks noChangeArrowheads="1"/>
              </p:cNvSpPr>
              <p:nvPr/>
            </p:nvSpPr>
            <p:spPr bwMode="auto">
              <a:xfrm>
                <a:off x="448536" y="4716794"/>
                <a:ext cx="400281" cy="35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4</a:t>
                </a:r>
                <a:endParaRPr lang="zh-CN" altLang="en-US" sz="1400">
                  <a:solidFill>
                    <a:srgbClr val="000099"/>
                  </a:solidFill>
                  <a:latin typeface="Arial" panose="020B0604020202020204" pitchFamily="34" charset="0"/>
                  <a:ea typeface="黑体" panose="02010609060101010101" pitchFamily="49" charset="-122"/>
                </a:endParaRPr>
              </a:p>
            </p:txBody>
          </p:sp>
          <p:sp>
            <p:nvSpPr>
              <p:cNvPr id="58383" name="TextBox 25">
                <a:extLst>
                  <a:ext uri="{FF2B5EF4-FFF2-40B4-BE49-F238E27FC236}">
                    <a16:creationId xmlns:a16="http://schemas.microsoft.com/office/drawing/2014/main" id="{24109AAE-2064-4CA3-881B-22A2DD592884}"/>
                  </a:ext>
                </a:extLst>
              </p:cNvPr>
              <p:cNvSpPr txBox="1">
                <a:spLocks noChangeArrowheads="1"/>
              </p:cNvSpPr>
              <p:nvPr/>
            </p:nvSpPr>
            <p:spPr bwMode="auto">
              <a:xfrm>
                <a:off x="1149410" y="4703644"/>
                <a:ext cx="400281" cy="35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5</a:t>
                </a:r>
                <a:endParaRPr lang="zh-CN" altLang="en-US" sz="1400">
                  <a:solidFill>
                    <a:srgbClr val="000099"/>
                  </a:solidFill>
                  <a:latin typeface="Arial" panose="020B0604020202020204" pitchFamily="34" charset="0"/>
                  <a:ea typeface="黑体" panose="02010609060101010101" pitchFamily="49" charset="-122"/>
                </a:endParaRPr>
              </a:p>
            </p:txBody>
          </p:sp>
          <p:sp>
            <p:nvSpPr>
              <p:cNvPr id="58384" name="TextBox 26">
                <a:extLst>
                  <a:ext uri="{FF2B5EF4-FFF2-40B4-BE49-F238E27FC236}">
                    <a16:creationId xmlns:a16="http://schemas.microsoft.com/office/drawing/2014/main" id="{5895AB11-C35C-41DE-9973-EA4DA4C9194F}"/>
                  </a:ext>
                </a:extLst>
              </p:cNvPr>
              <p:cNvSpPr txBox="1">
                <a:spLocks noChangeArrowheads="1"/>
              </p:cNvSpPr>
              <p:nvPr/>
            </p:nvSpPr>
            <p:spPr bwMode="auto">
              <a:xfrm>
                <a:off x="1971431" y="4703643"/>
                <a:ext cx="400281" cy="35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6</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29" name="直接箭头连接符 28">
                <a:extLst>
                  <a:ext uri="{FF2B5EF4-FFF2-40B4-BE49-F238E27FC236}">
                    <a16:creationId xmlns:a16="http://schemas.microsoft.com/office/drawing/2014/main" id="{49F14304-F160-414F-A48C-082BA19C44DF}"/>
                  </a:ext>
                </a:extLst>
              </p:cNvPr>
              <p:cNvCxnSpPr/>
              <p:nvPr/>
            </p:nvCxnSpPr>
            <p:spPr bwMode="auto">
              <a:xfrm flipV="1">
                <a:off x="1007653" y="5283620"/>
                <a:ext cx="0" cy="354532"/>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085B4152-AD42-479A-B17A-CF7C34A9E398}"/>
                  </a:ext>
                </a:extLst>
              </p:cNvPr>
              <p:cNvCxnSpPr/>
              <p:nvPr/>
            </p:nvCxnSpPr>
            <p:spPr bwMode="auto">
              <a:xfrm flipV="1">
                <a:off x="1727548" y="5283620"/>
                <a:ext cx="0" cy="354532"/>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7451B987-DF33-42F8-83FE-2644B98F02DB}"/>
                  </a:ext>
                </a:extLst>
              </p:cNvPr>
              <p:cNvCxnSpPr/>
              <p:nvPr/>
            </p:nvCxnSpPr>
            <p:spPr bwMode="auto">
              <a:xfrm flipV="1">
                <a:off x="2440402" y="5283620"/>
                <a:ext cx="0" cy="354532"/>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58388" name="TextBox 32">
                <a:extLst>
                  <a:ext uri="{FF2B5EF4-FFF2-40B4-BE49-F238E27FC236}">
                    <a16:creationId xmlns:a16="http://schemas.microsoft.com/office/drawing/2014/main" id="{A0300635-0A7B-4ABF-A0DB-D0CFE495FF91}"/>
                  </a:ext>
                </a:extLst>
              </p:cNvPr>
              <p:cNvSpPr txBox="1">
                <a:spLocks noChangeArrowheads="1"/>
              </p:cNvSpPr>
              <p:nvPr/>
            </p:nvSpPr>
            <p:spPr bwMode="auto">
              <a:xfrm>
                <a:off x="806924" y="5605501"/>
                <a:ext cx="400281" cy="35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4</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58389" name="TextBox 33">
                <a:extLst>
                  <a:ext uri="{FF2B5EF4-FFF2-40B4-BE49-F238E27FC236}">
                    <a16:creationId xmlns:a16="http://schemas.microsoft.com/office/drawing/2014/main" id="{85C289EF-E694-4AE1-98F6-532060373473}"/>
                  </a:ext>
                </a:extLst>
              </p:cNvPr>
              <p:cNvSpPr txBox="1">
                <a:spLocks noChangeArrowheads="1"/>
              </p:cNvSpPr>
              <p:nvPr/>
            </p:nvSpPr>
            <p:spPr bwMode="auto">
              <a:xfrm>
                <a:off x="1525436" y="5605494"/>
                <a:ext cx="400281" cy="35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5</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58390" name="TextBox 34">
                <a:extLst>
                  <a:ext uri="{FF2B5EF4-FFF2-40B4-BE49-F238E27FC236}">
                    <a16:creationId xmlns:a16="http://schemas.microsoft.com/office/drawing/2014/main" id="{9B0522E8-418D-484D-94EB-47B1A4C54FA0}"/>
                  </a:ext>
                </a:extLst>
              </p:cNvPr>
              <p:cNvSpPr txBox="1">
                <a:spLocks noChangeArrowheads="1"/>
              </p:cNvSpPr>
              <p:nvPr/>
            </p:nvSpPr>
            <p:spPr bwMode="auto">
              <a:xfrm>
                <a:off x="2246057" y="5605499"/>
                <a:ext cx="400281" cy="35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6</a:t>
                </a:r>
                <a:endParaRPr lang="zh-CN" altLang="en-US" sz="1400" baseline="-25000">
                  <a:solidFill>
                    <a:srgbClr val="000099"/>
                  </a:solidFill>
                  <a:latin typeface="Arial" panose="020B0604020202020204" pitchFamily="34" charset="0"/>
                  <a:ea typeface="黑体" panose="02010609060101010101" pitchFamily="49" charset="-122"/>
                </a:endParaRPr>
              </a:p>
            </p:txBody>
          </p:sp>
        </p:grpSp>
      </p:grpSp>
      <p:sp>
        <p:nvSpPr>
          <p:cNvPr id="37" name="TextBox 36">
            <a:extLst>
              <a:ext uri="{FF2B5EF4-FFF2-40B4-BE49-F238E27FC236}">
                <a16:creationId xmlns:a16="http://schemas.microsoft.com/office/drawing/2014/main" id="{D6A0C7D2-0450-4CB7-B952-4837E61B37CA}"/>
              </a:ext>
            </a:extLst>
          </p:cNvPr>
          <p:cNvSpPr txBox="1">
            <a:spLocks noChangeArrowheads="1"/>
          </p:cNvSpPr>
          <p:nvPr/>
        </p:nvSpPr>
        <p:spPr bwMode="auto">
          <a:xfrm>
            <a:off x="3184525" y="6480175"/>
            <a:ext cx="3838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Tx/>
              <a:buNone/>
            </a:pPr>
            <a:r>
              <a:rPr lang="en-US" altLang="zh-CN" sz="1800">
                <a:solidFill>
                  <a:srgbClr val="000099"/>
                </a:solidFill>
                <a:latin typeface="Arial" panose="020B0604020202020204" pitchFamily="34" charset="0"/>
                <a:ea typeface="黑体" panose="02010609060101010101" pitchFamily="49" charset="-122"/>
              </a:rPr>
              <a:t>W(2,5)=(q</a:t>
            </a:r>
            <a:r>
              <a:rPr lang="en-US" altLang="zh-CN" sz="1800" baseline="-25000">
                <a:solidFill>
                  <a:srgbClr val="000099"/>
                </a:solidFill>
                <a:latin typeface="Arial" panose="020B0604020202020204" pitchFamily="34" charset="0"/>
                <a:ea typeface="黑体" panose="02010609060101010101" pitchFamily="49" charset="-122"/>
              </a:rPr>
              <a:t>2</a:t>
            </a:r>
            <a:r>
              <a:rPr lang="en-US" altLang="zh-CN" sz="1800">
                <a:solidFill>
                  <a:srgbClr val="000099"/>
                </a:solidFill>
                <a:latin typeface="Arial" panose="020B0604020202020204" pitchFamily="34" charset="0"/>
                <a:ea typeface="黑体" panose="02010609060101010101" pitchFamily="49" charset="-122"/>
              </a:rPr>
              <a:t>+q</a:t>
            </a:r>
            <a:r>
              <a:rPr lang="en-US" altLang="zh-CN" sz="1800" baseline="-25000">
                <a:solidFill>
                  <a:srgbClr val="000099"/>
                </a:solidFill>
                <a:latin typeface="Arial" panose="020B0604020202020204" pitchFamily="34" charset="0"/>
                <a:ea typeface="黑体" panose="02010609060101010101" pitchFamily="49" charset="-122"/>
              </a:rPr>
              <a:t>3</a:t>
            </a:r>
            <a:r>
              <a:rPr lang="en-US" altLang="zh-CN" sz="1800">
                <a:solidFill>
                  <a:srgbClr val="000099"/>
                </a:solidFill>
                <a:latin typeface="Arial" panose="020B0604020202020204" pitchFamily="34" charset="0"/>
                <a:ea typeface="黑体" panose="02010609060101010101" pitchFamily="49" charset="-122"/>
              </a:rPr>
              <a:t>+q</a:t>
            </a:r>
            <a:r>
              <a:rPr lang="en-US" altLang="zh-CN" sz="1800" baseline="-25000">
                <a:solidFill>
                  <a:srgbClr val="000099"/>
                </a:solidFill>
                <a:latin typeface="Arial" panose="020B0604020202020204" pitchFamily="34" charset="0"/>
                <a:ea typeface="黑体" panose="02010609060101010101" pitchFamily="49" charset="-122"/>
              </a:rPr>
              <a:t>4</a:t>
            </a:r>
            <a:r>
              <a:rPr lang="en-US" altLang="zh-CN" sz="1800">
                <a:solidFill>
                  <a:srgbClr val="000099"/>
                </a:solidFill>
                <a:latin typeface="Arial" panose="020B0604020202020204" pitchFamily="34" charset="0"/>
                <a:ea typeface="黑体" panose="02010609060101010101" pitchFamily="49" charset="-122"/>
              </a:rPr>
              <a:t>+q</a:t>
            </a:r>
            <a:r>
              <a:rPr lang="en-US" altLang="zh-CN" sz="1800" baseline="-25000">
                <a:solidFill>
                  <a:srgbClr val="000099"/>
                </a:solidFill>
                <a:latin typeface="Arial" panose="020B0604020202020204" pitchFamily="34" charset="0"/>
                <a:ea typeface="黑体" panose="02010609060101010101" pitchFamily="49" charset="-122"/>
              </a:rPr>
              <a:t>5</a:t>
            </a:r>
            <a:r>
              <a:rPr lang="en-US" altLang="zh-CN" sz="1800">
                <a:solidFill>
                  <a:srgbClr val="000099"/>
                </a:solidFill>
                <a:latin typeface="Arial" panose="020B0604020202020204" pitchFamily="34" charset="0"/>
                <a:ea typeface="黑体" panose="02010609060101010101" pitchFamily="49" charset="-122"/>
              </a:rPr>
              <a:t>) + (p</a:t>
            </a:r>
            <a:r>
              <a:rPr lang="en-US" altLang="zh-CN" sz="1800" baseline="-25000">
                <a:solidFill>
                  <a:srgbClr val="000099"/>
                </a:solidFill>
                <a:latin typeface="Arial" panose="020B0604020202020204" pitchFamily="34" charset="0"/>
                <a:ea typeface="黑体" panose="02010609060101010101" pitchFamily="49" charset="-122"/>
              </a:rPr>
              <a:t>3</a:t>
            </a:r>
            <a:r>
              <a:rPr lang="en-US" altLang="zh-CN" sz="1800">
                <a:solidFill>
                  <a:srgbClr val="000099"/>
                </a:solidFill>
                <a:latin typeface="Arial" panose="020B0604020202020204" pitchFamily="34" charset="0"/>
                <a:ea typeface="黑体" panose="02010609060101010101" pitchFamily="49" charset="-122"/>
              </a:rPr>
              <a:t>+p</a:t>
            </a:r>
            <a:r>
              <a:rPr lang="en-US" altLang="zh-CN" sz="1800" baseline="-25000">
                <a:solidFill>
                  <a:srgbClr val="000099"/>
                </a:solidFill>
                <a:latin typeface="Arial" panose="020B0604020202020204" pitchFamily="34" charset="0"/>
                <a:ea typeface="黑体" panose="02010609060101010101" pitchFamily="49" charset="-122"/>
              </a:rPr>
              <a:t>4</a:t>
            </a:r>
            <a:r>
              <a:rPr lang="en-US" altLang="zh-CN" sz="1800">
                <a:solidFill>
                  <a:srgbClr val="000099"/>
                </a:solidFill>
                <a:latin typeface="Arial" panose="020B0604020202020204" pitchFamily="34" charset="0"/>
                <a:ea typeface="黑体" panose="02010609060101010101" pitchFamily="49" charset="-122"/>
              </a:rPr>
              <a:t>+p</a:t>
            </a:r>
            <a:r>
              <a:rPr lang="en-US" altLang="zh-CN" sz="1800" baseline="-25000">
                <a:solidFill>
                  <a:srgbClr val="000099"/>
                </a:solidFill>
                <a:latin typeface="Arial" panose="020B0604020202020204" pitchFamily="34" charset="0"/>
                <a:ea typeface="黑体" panose="02010609060101010101" pitchFamily="49" charset="-122"/>
              </a:rPr>
              <a:t>5</a:t>
            </a:r>
            <a:r>
              <a:rPr lang="en-US" altLang="zh-CN" sz="1800">
                <a:solidFill>
                  <a:srgbClr val="000099"/>
                </a:solidFill>
                <a:latin typeface="Arial" panose="020B0604020202020204" pitchFamily="34" charset="0"/>
                <a:ea typeface="黑体" panose="02010609060101010101" pitchFamily="49" charset="-122"/>
              </a:rPr>
              <a:t>)</a:t>
            </a:r>
            <a:endParaRPr lang="zh-CN" altLang="en-US" sz="1800">
              <a:solidFill>
                <a:srgbClr val="000099"/>
              </a:solidFill>
              <a:latin typeface="Arial" panose="020B0604020202020204" pitchFamily="34" charset="0"/>
              <a:ea typeface="黑体" panose="02010609060101010101" pitchFamily="49" charset="-122"/>
            </a:endParaRPr>
          </a:p>
        </p:txBody>
      </p:sp>
      <p:sp>
        <p:nvSpPr>
          <p:cNvPr id="40" name="矩形 39">
            <a:extLst>
              <a:ext uri="{FF2B5EF4-FFF2-40B4-BE49-F238E27FC236}">
                <a16:creationId xmlns:a16="http://schemas.microsoft.com/office/drawing/2014/main" id="{26A0623B-F1AF-46E2-9570-E157ECC106B1}"/>
              </a:ext>
            </a:extLst>
          </p:cNvPr>
          <p:cNvSpPr>
            <a:spLocks noChangeArrowheads="1"/>
          </p:cNvSpPr>
          <p:nvPr/>
        </p:nvSpPr>
        <p:spPr bwMode="auto">
          <a:xfrm>
            <a:off x="3871913" y="6065838"/>
            <a:ext cx="2270125" cy="279400"/>
          </a:xfrm>
          <a:prstGeom prst="rect">
            <a:avLst/>
          </a:prstGeom>
          <a:no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96000"/>
              </a:lnSpc>
              <a:spcBef>
                <a:spcPct val="0"/>
              </a:spcBef>
              <a:buClrTx/>
              <a:buSzTx/>
              <a:buFontTx/>
              <a:buNone/>
            </a:pPr>
            <a:endParaRPr lang="zh-CN" altLang="en-US" sz="1800">
              <a:solidFill>
                <a:srgbClr val="C00000"/>
              </a:solidFill>
              <a:latin typeface="Arial" panose="020B0604020202020204" pitchFamily="34" charset="0"/>
              <a:ea typeface="黑体" panose="02010609060101010101" pitchFamily="49" charset="-122"/>
            </a:endParaRPr>
          </a:p>
        </p:txBody>
      </p:sp>
      <p:sp>
        <p:nvSpPr>
          <p:cNvPr id="41" name="矩形 40">
            <a:extLst>
              <a:ext uri="{FF2B5EF4-FFF2-40B4-BE49-F238E27FC236}">
                <a16:creationId xmlns:a16="http://schemas.microsoft.com/office/drawing/2014/main" id="{200DD24C-0583-4B88-B340-D8D8017C3622}"/>
              </a:ext>
            </a:extLst>
          </p:cNvPr>
          <p:cNvSpPr>
            <a:spLocks noChangeArrowheads="1"/>
          </p:cNvSpPr>
          <p:nvPr/>
        </p:nvSpPr>
        <p:spPr bwMode="auto">
          <a:xfrm>
            <a:off x="4252913" y="5262563"/>
            <a:ext cx="1563687" cy="277812"/>
          </a:xfrm>
          <a:prstGeom prst="rect">
            <a:avLst/>
          </a:prstGeom>
          <a:no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lIns="18000" tIns="10800" rIns="18000" bIns="10800"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96000"/>
              </a:lnSpc>
              <a:spcBef>
                <a:spcPct val="0"/>
              </a:spcBef>
              <a:buClrTx/>
              <a:buSzTx/>
              <a:buFontTx/>
              <a:buNone/>
            </a:pPr>
            <a:endParaRPr lang="zh-CN" altLang="en-US" sz="1800">
              <a:solidFill>
                <a:srgbClr val="C00000"/>
              </a:solidFill>
              <a:latin typeface="Arial" panose="020B0604020202020204" pitchFamily="34"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down)">
                                      <p:cBhvr>
                                        <p:cTn id="10" dur="500"/>
                                        <p:tgtEl>
                                          <p:spTgt spid="3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down)">
                                      <p:cBhvr>
                                        <p:cTn id="13" dur="500"/>
                                        <p:tgtEl>
                                          <p:spTgt spid="4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down)">
                                      <p:cBhvr>
                                        <p:cTn id="16" dur="500"/>
                                        <p:tgtEl>
                                          <p:spTgt spid="4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0" grpId="0" animBg="1"/>
      <p:bldP spid="4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标题 1">
            <a:extLst>
              <a:ext uri="{FF2B5EF4-FFF2-40B4-BE49-F238E27FC236}">
                <a16:creationId xmlns:a16="http://schemas.microsoft.com/office/drawing/2014/main" id="{E7D0C859-F652-452D-A76D-4FEF548983CF}"/>
              </a:ext>
            </a:extLst>
          </p:cNvPr>
          <p:cNvSpPr>
            <a:spLocks noGrp="1" noChangeArrowheads="1"/>
          </p:cNvSpPr>
          <p:nvPr>
            <p:ph type="title"/>
          </p:nvPr>
        </p:nvSpPr>
        <p:spPr/>
        <p:txBody>
          <a:bodyPr/>
          <a:lstStyle/>
          <a:p>
            <a:r>
              <a:rPr lang="zh-CN" altLang="en-US" dirty="0"/>
              <a:t>最优二叉搜索树</a:t>
            </a:r>
          </a:p>
        </p:txBody>
      </p:sp>
      <p:sp>
        <p:nvSpPr>
          <p:cNvPr id="3" name="内容占位符 2">
            <a:extLst>
              <a:ext uri="{FF2B5EF4-FFF2-40B4-BE49-F238E27FC236}">
                <a16:creationId xmlns:a16="http://schemas.microsoft.com/office/drawing/2014/main" id="{A6F36AB6-2D87-496B-8C8B-3F4A3B17C988}"/>
              </a:ext>
            </a:extLst>
          </p:cNvPr>
          <p:cNvSpPr>
            <a:spLocks noGrp="1"/>
          </p:cNvSpPr>
          <p:nvPr>
            <p:ph idx="1"/>
          </p:nvPr>
        </p:nvSpPr>
        <p:spPr/>
        <p:txBody>
          <a:bodyPr/>
          <a:lstStyle/>
          <a:p>
            <a:pPr>
              <a:defRPr/>
            </a:pPr>
            <a:r>
              <a:rPr lang="zh-CN" altLang="en-US" dirty="0"/>
              <a:t>最优二叉搜索树</a:t>
            </a:r>
            <a:endParaRPr lang="en-US" altLang="zh-CN" dirty="0"/>
          </a:p>
          <a:p>
            <a:pPr lvl="1">
              <a:defRPr/>
            </a:pPr>
            <a:r>
              <a:rPr lang="zh-CN" altLang="en-US" dirty="0">
                <a:latin typeface="+mn-lt"/>
              </a:rPr>
              <a:t>给定</a:t>
            </a:r>
            <a:r>
              <a:rPr lang="en-US" altLang="zh-CN" dirty="0">
                <a:latin typeface="+mn-lt"/>
              </a:rPr>
              <a:t>n</a:t>
            </a:r>
            <a:r>
              <a:rPr lang="zh-CN" altLang="en-US" dirty="0">
                <a:latin typeface="+mn-lt"/>
              </a:rPr>
              <a:t>个</a:t>
            </a:r>
            <a:r>
              <a:rPr lang="en-US" altLang="zh-CN" dirty="0">
                <a:latin typeface="+mn-lt"/>
              </a:rPr>
              <a:t>key</a:t>
            </a:r>
            <a:r>
              <a:rPr lang="zh-CN" altLang="en-US" dirty="0">
                <a:latin typeface="+mn-lt"/>
              </a:rPr>
              <a:t>，</a:t>
            </a:r>
            <a:r>
              <a:rPr lang="zh-CN" altLang="en-US" sz="2400" dirty="0">
                <a:solidFill>
                  <a:srgbClr val="000099"/>
                </a:solidFill>
                <a:latin typeface="+mn-lt"/>
              </a:rPr>
              <a:t>第</a:t>
            </a:r>
            <a:r>
              <a:rPr lang="en-US" altLang="zh-CN" sz="2400" dirty="0">
                <a:solidFill>
                  <a:srgbClr val="000099"/>
                </a:solidFill>
                <a:latin typeface="+mn-lt"/>
              </a:rPr>
              <a:t>i</a:t>
            </a:r>
            <a:r>
              <a:rPr lang="zh-CN" altLang="en-US" sz="2400" dirty="0">
                <a:solidFill>
                  <a:srgbClr val="000099"/>
                </a:solidFill>
                <a:latin typeface="+mn-lt"/>
              </a:rPr>
              <a:t>个</a:t>
            </a:r>
            <a:r>
              <a:rPr lang="en-US" altLang="zh-CN" sz="2400" dirty="0">
                <a:solidFill>
                  <a:srgbClr val="000099"/>
                </a:solidFill>
                <a:latin typeface="+mn-lt"/>
              </a:rPr>
              <a:t>key</a:t>
            </a:r>
            <a:r>
              <a:rPr lang="zh-CN" altLang="en-US" dirty="0">
                <a:latin typeface="+mn-lt"/>
              </a:rPr>
              <a:t>对应的权值</a:t>
            </a:r>
            <a:r>
              <a:rPr lang="en-US" altLang="zh-CN" dirty="0">
                <a:latin typeface="+mn-lt"/>
              </a:rPr>
              <a:t>(</a:t>
            </a:r>
            <a:r>
              <a:rPr lang="zh-CN" altLang="en-US" dirty="0">
                <a:latin typeface="+mn-lt"/>
              </a:rPr>
              <a:t>概率</a:t>
            </a:r>
            <a:r>
              <a:rPr lang="en-US" altLang="zh-CN" dirty="0">
                <a:latin typeface="+mn-lt"/>
              </a:rPr>
              <a:t>)p</a:t>
            </a:r>
            <a:r>
              <a:rPr lang="en-US" altLang="zh-CN" baseline="-25000" dirty="0">
                <a:latin typeface="+mn-lt"/>
              </a:rPr>
              <a:t>i</a:t>
            </a:r>
            <a:r>
              <a:rPr lang="zh-CN" altLang="en-US" dirty="0">
                <a:latin typeface="+mn-lt"/>
              </a:rPr>
              <a:t>，空隙对应的权值</a:t>
            </a:r>
            <a:r>
              <a:rPr lang="en-US" altLang="zh-CN" dirty="0">
                <a:latin typeface="+mn-lt"/>
              </a:rPr>
              <a:t>q</a:t>
            </a:r>
            <a:r>
              <a:rPr lang="en-US" altLang="zh-CN" baseline="-25000" dirty="0">
                <a:latin typeface="+mn-lt"/>
              </a:rPr>
              <a:t>i</a:t>
            </a:r>
            <a:r>
              <a:rPr lang="zh-CN" altLang="en-US" dirty="0">
                <a:latin typeface="+mn-lt"/>
              </a:rPr>
              <a:t>，造平均搜索长度最小的二叉树</a:t>
            </a:r>
            <a:endParaRPr lang="en-US" altLang="zh-CN" dirty="0">
              <a:latin typeface="+mn-lt"/>
            </a:endParaRPr>
          </a:p>
          <a:p>
            <a:pPr lvl="2">
              <a:defRPr/>
            </a:pPr>
            <a:r>
              <a:rPr lang="en-US" altLang="zh-CN" dirty="0">
                <a:solidFill>
                  <a:srgbClr val="000099"/>
                </a:solidFill>
                <a:latin typeface="+mn-lt"/>
              </a:rPr>
              <a:t>c(i,j)</a:t>
            </a:r>
            <a:r>
              <a:rPr lang="zh-CN" altLang="en-US" dirty="0">
                <a:solidFill>
                  <a:srgbClr val="000099"/>
                </a:solidFill>
                <a:latin typeface="+mn-lt"/>
              </a:rPr>
              <a:t>表示第</a:t>
            </a:r>
            <a:r>
              <a:rPr lang="en-US" altLang="zh-CN" dirty="0">
                <a:solidFill>
                  <a:srgbClr val="000099"/>
                </a:solidFill>
                <a:latin typeface="+mn-lt"/>
              </a:rPr>
              <a:t> i+1 </a:t>
            </a:r>
            <a:r>
              <a:rPr lang="zh-CN" altLang="en-US" dirty="0">
                <a:solidFill>
                  <a:srgbClr val="000099"/>
                </a:solidFill>
                <a:latin typeface="+mn-lt"/>
              </a:rPr>
              <a:t>到 </a:t>
            </a:r>
            <a:r>
              <a:rPr lang="en-US" altLang="zh-CN" dirty="0">
                <a:solidFill>
                  <a:srgbClr val="000099"/>
                </a:solidFill>
                <a:latin typeface="+mn-lt"/>
              </a:rPr>
              <a:t>j </a:t>
            </a:r>
            <a:r>
              <a:rPr lang="zh-CN" altLang="en-US" dirty="0">
                <a:solidFill>
                  <a:srgbClr val="000099"/>
                </a:solidFill>
                <a:latin typeface="+mn-lt"/>
              </a:rPr>
              <a:t>个</a:t>
            </a:r>
            <a:r>
              <a:rPr lang="en-US" altLang="zh-CN" dirty="0">
                <a:solidFill>
                  <a:srgbClr val="000099"/>
                </a:solidFill>
                <a:latin typeface="+mn-lt"/>
              </a:rPr>
              <a:t>key</a:t>
            </a:r>
            <a:r>
              <a:rPr lang="zh-CN" altLang="en-US" dirty="0">
                <a:solidFill>
                  <a:srgbClr val="000099"/>
                </a:solidFill>
                <a:latin typeface="+mn-lt"/>
              </a:rPr>
              <a:t>构造的最优二叉树的代价</a:t>
            </a:r>
            <a:r>
              <a:rPr lang="en-US" altLang="zh-CN" dirty="0">
                <a:solidFill>
                  <a:srgbClr val="000099"/>
                </a:solidFill>
                <a:latin typeface="+mn-lt"/>
              </a:rPr>
              <a:t>(</a:t>
            </a:r>
            <a:r>
              <a:rPr lang="zh-CN" altLang="en-US" dirty="0">
                <a:solidFill>
                  <a:srgbClr val="000099"/>
                </a:solidFill>
                <a:latin typeface="+mn-lt"/>
              </a:rPr>
              <a:t>平均搜索长度</a:t>
            </a:r>
            <a:r>
              <a:rPr lang="en-US" altLang="zh-CN" dirty="0">
                <a:solidFill>
                  <a:srgbClr val="000099"/>
                </a:solidFill>
                <a:latin typeface="+mn-lt"/>
              </a:rPr>
              <a:t>)</a:t>
            </a:r>
            <a:r>
              <a:rPr lang="zh-CN" altLang="en-US" dirty="0">
                <a:solidFill>
                  <a:srgbClr val="000099"/>
                </a:solidFill>
                <a:latin typeface="+mn-lt"/>
              </a:rPr>
              <a:t>，则</a:t>
            </a:r>
            <a:r>
              <a:rPr lang="en-US" altLang="zh-CN" dirty="0">
                <a:solidFill>
                  <a:srgbClr val="000099"/>
                </a:solidFill>
                <a:latin typeface="+mn-lt"/>
              </a:rPr>
              <a:t>C(0,n)</a:t>
            </a:r>
            <a:r>
              <a:rPr lang="zh-CN" altLang="en-US" dirty="0">
                <a:solidFill>
                  <a:srgbClr val="000099"/>
                </a:solidFill>
                <a:latin typeface="+mn-lt"/>
              </a:rPr>
              <a:t>是最后结果</a:t>
            </a:r>
            <a:endParaRPr lang="en-US" altLang="zh-CN" dirty="0">
              <a:solidFill>
                <a:srgbClr val="000099"/>
              </a:solidFill>
              <a:latin typeface="+mn-lt"/>
            </a:endParaRPr>
          </a:p>
          <a:p>
            <a:pPr lvl="2">
              <a:defRPr/>
            </a:pPr>
            <a:r>
              <a:rPr lang="en-US" altLang="zh-CN" dirty="0">
                <a:solidFill>
                  <a:srgbClr val="000099"/>
                </a:solidFill>
                <a:latin typeface="+mn-lt"/>
              </a:rPr>
              <a:t>w(i,j)</a:t>
            </a:r>
            <a:r>
              <a:rPr lang="zh-CN" altLang="en-US" dirty="0">
                <a:solidFill>
                  <a:srgbClr val="000099"/>
                </a:solidFill>
                <a:latin typeface="+mn-lt"/>
              </a:rPr>
              <a:t>表示第</a:t>
            </a:r>
            <a:r>
              <a:rPr lang="en-US" altLang="zh-CN" dirty="0">
                <a:solidFill>
                  <a:srgbClr val="000099"/>
                </a:solidFill>
                <a:latin typeface="+mn-lt"/>
              </a:rPr>
              <a:t> i+1 </a:t>
            </a:r>
            <a:r>
              <a:rPr lang="zh-CN" altLang="en-US" dirty="0">
                <a:solidFill>
                  <a:srgbClr val="000099"/>
                </a:solidFill>
                <a:latin typeface="+mn-lt"/>
              </a:rPr>
              <a:t>到 </a:t>
            </a:r>
            <a:r>
              <a:rPr lang="en-US" altLang="zh-CN" dirty="0">
                <a:solidFill>
                  <a:srgbClr val="000099"/>
                </a:solidFill>
                <a:latin typeface="+mn-lt"/>
              </a:rPr>
              <a:t>j </a:t>
            </a:r>
            <a:r>
              <a:rPr lang="zh-CN" altLang="en-US" dirty="0">
                <a:solidFill>
                  <a:srgbClr val="000099"/>
                </a:solidFill>
                <a:latin typeface="+mn-lt"/>
              </a:rPr>
              <a:t>个</a:t>
            </a:r>
            <a:r>
              <a:rPr lang="en-US" altLang="zh-CN" dirty="0">
                <a:solidFill>
                  <a:srgbClr val="000099"/>
                </a:solidFill>
                <a:latin typeface="+mn-lt"/>
              </a:rPr>
              <a:t>key</a:t>
            </a:r>
            <a:r>
              <a:rPr lang="zh-CN" altLang="en-US" dirty="0">
                <a:solidFill>
                  <a:srgbClr val="000099"/>
                </a:solidFill>
                <a:latin typeface="+mn-lt"/>
              </a:rPr>
              <a:t>权值及第</a:t>
            </a:r>
            <a:r>
              <a:rPr lang="en-US" altLang="zh-CN" dirty="0">
                <a:solidFill>
                  <a:srgbClr val="000099"/>
                </a:solidFill>
                <a:latin typeface="+mn-lt"/>
              </a:rPr>
              <a:t>i</a:t>
            </a:r>
            <a:r>
              <a:rPr lang="zh-CN" altLang="en-US" dirty="0">
                <a:solidFill>
                  <a:srgbClr val="000099"/>
                </a:solidFill>
                <a:latin typeface="+mn-lt"/>
              </a:rPr>
              <a:t>到</a:t>
            </a:r>
            <a:r>
              <a:rPr lang="en-US" altLang="zh-CN" dirty="0">
                <a:solidFill>
                  <a:srgbClr val="000099"/>
                </a:solidFill>
                <a:latin typeface="+mn-lt"/>
              </a:rPr>
              <a:t>j</a:t>
            </a:r>
            <a:r>
              <a:rPr lang="zh-CN" altLang="en-US" dirty="0">
                <a:solidFill>
                  <a:srgbClr val="000099"/>
                </a:solidFill>
                <a:latin typeface="+mn-lt"/>
              </a:rPr>
              <a:t>个空隙权值和</a:t>
            </a:r>
            <a:r>
              <a:rPr lang="en-US" altLang="zh-CN" dirty="0">
                <a:solidFill>
                  <a:srgbClr val="000099"/>
                </a:solidFill>
                <a:latin typeface="+mn-lt"/>
              </a:rPr>
              <a:t> </a:t>
            </a:r>
          </a:p>
          <a:p>
            <a:pPr lvl="3">
              <a:defRPr/>
            </a:pPr>
            <a:r>
              <a:rPr lang="en-US" altLang="zh-CN" dirty="0">
                <a:latin typeface="+mn-lt"/>
              </a:rPr>
              <a:t>w(i,j) = (q</a:t>
            </a:r>
            <a:r>
              <a:rPr lang="en-US" altLang="zh-CN" baseline="-25000" dirty="0">
                <a:latin typeface="+mn-lt"/>
              </a:rPr>
              <a:t>i</a:t>
            </a:r>
            <a:r>
              <a:rPr lang="en-US" altLang="zh-CN" dirty="0">
                <a:latin typeface="+mn-lt"/>
              </a:rPr>
              <a:t>+…+q</a:t>
            </a:r>
            <a:r>
              <a:rPr lang="en-US" altLang="zh-CN" baseline="-25000" dirty="0">
                <a:latin typeface="+mn-lt"/>
              </a:rPr>
              <a:t>j</a:t>
            </a:r>
            <a:r>
              <a:rPr lang="en-US" altLang="zh-CN" dirty="0">
                <a:latin typeface="+mn-lt"/>
              </a:rPr>
              <a:t>) + (p</a:t>
            </a:r>
            <a:r>
              <a:rPr lang="en-US" altLang="zh-CN" baseline="-25000" dirty="0">
                <a:latin typeface="+mn-lt"/>
              </a:rPr>
              <a:t>i+1</a:t>
            </a:r>
            <a:r>
              <a:rPr lang="en-US" altLang="zh-CN" dirty="0">
                <a:latin typeface="+mn-lt"/>
              </a:rPr>
              <a:t>+…+ p</a:t>
            </a:r>
            <a:r>
              <a:rPr lang="en-US" altLang="zh-CN" baseline="-25000" dirty="0">
                <a:latin typeface="+mn-lt"/>
              </a:rPr>
              <a:t>j</a:t>
            </a:r>
            <a:r>
              <a:rPr lang="en-US" altLang="zh-CN" dirty="0">
                <a:latin typeface="+mn-lt"/>
              </a:rPr>
              <a:t>)</a:t>
            </a:r>
          </a:p>
          <a:p>
            <a:pPr lvl="2">
              <a:defRPr/>
            </a:pPr>
            <a:r>
              <a:rPr lang="en-US" altLang="zh-CN" dirty="0">
                <a:latin typeface="+mn-lt"/>
              </a:rPr>
              <a:t>i+1, … , j</a:t>
            </a:r>
            <a:r>
              <a:rPr lang="zh-CN" altLang="en-US" dirty="0">
                <a:latin typeface="+mn-lt"/>
              </a:rPr>
              <a:t>以</a:t>
            </a:r>
            <a:r>
              <a:rPr lang="en-US" altLang="zh-CN" dirty="0">
                <a:latin typeface="+mn-lt"/>
              </a:rPr>
              <a:t>k</a:t>
            </a:r>
            <a:r>
              <a:rPr lang="zh-CN" altLang="en-US" dirty="0">
                <a:latin typeface="+mn-lt"/>
              </a:rPr>
              <a:t>为根的最优二叉树代价：</a:t>
            </a:r>
            <a:endParaRPr lang="en-US" altLang="zh-CN" dirty="0">
              <a:latin typeface="+mn-lt"/>
            </a:endParaRPr>
          </a:p>
          <a:p>
            <a:pPr marL="914400" lvl="2" indent="0">
              <a:buFont typeface="Wingdings" panose="05000000000000000000" pitchFamily="2" charset="2"/>
              <a:buNone/>
              <a:defRPr/>
            </a:pPr>
            <a:r>
              <a:rPr lang="en-US" altLang="zh-CN" dirty="0">
                <a:latin typeface="+mn-lt"/>
              </a:rPr>
              <a:t>      = p</a:t>
            </a:r>
            <a:r>
              <a:rPr lang="en-US" altLang="zh-CN" baseline="-25000" dirty="0">
                <a:latin typeface="+mn-lt"/>
              </a:rPr>
              <a:t>k  </a:t>
            </a:r>
            <a:r>
              <a:rPr lang="en-US" altLang="zh-CN" dirty="0">
                <a:latin typeface="+mn-lt"/>
              </a:rPr>
              <a:t>+  c(i,k-1)+w(i,k-1)  +  c(k,j)+w(k,j)</a:t>
            </a:r>
            <a:endParaRPr lang="zh-CN" altLang="en-US" dirty="0">
              <a:latin typeface="+mn-lt"/>
            </a:endParaRPr>
          </a:p>
        </p:txBody>
      </p:sp>
      <p:sp>
        <p:nvSpPr>
          <p:cNvPr id="59396" name="TextBox 19">
            <a:extLst>
              <a:ext uri="{FF2B5EF4-FFF2-40B4-BE49-F238E27FC236}">
                <a16:creationId xmlns:a16="http://schemas.microsoft.com/office/drawing/2014/main" id="{17A9A452-C128-46BE-98BF-A028873D11D8}"/>
              </a:ext>
            </a:extLst>
          </p:cNvPr>
          <p:cNvSpPr txBox="1">
            <a:spLocks noChangeArrowheads="1"/>
          </p:cNvSpPr>
          <p:nvPr/>
        </p:nvSpPr>
        <p:spPr bwMode="auto">
          <a:xfrm>
            <a:off x="2519363" y="5651500"/>
            <a:ext cx="1579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zh-CN" altLang="en-US" sz="1800">
                <a:solidFill>
                  <a:srgbClr val="000099"/>
                </a:solidFill>
                <a:latin typeface="Arial" panose="020B0604020202020204" pitchFamily="34" charset="0"/>
                <a:ea typeface="黑体" panose="02010609060101010101" pitchFamily="49" charset="-122"/>
              </a:rPr>
              <a:t>左子树的代价</a:t>
            </a:r>
          </a:p>
        </p:txBody>
      </p:sp>
      <p:sp>
        <p:nvSpPr>
          <p:cNvPr id="59397" name="TextBox 41">
            <a:extLst>
              <a:ext uri="{FF2B5EF4-FFF2-40B4-BE49-F238E27FC236}">
                <a16:creationId xmlns:a16="http://schemas.microsoft.com/office/drawing/2014/main" id="{0D5C5FB8-1BCC-425A-90E8-D6BB15320AA3}"/>
              </a:ext>
            </a:extLst>
          </p:cNvPr>
          <p:cNvSpPr txBox="1">
            <a:spLocks noChangeArrowheads="1"/>
          </p:cNvSpPr>
          <p:nvPr/>
        </p:nvSpPr>
        <p:spPr bwMode="auto">
          <a:xfrm>
            <a:off x="4859338" y="5651500"/>
            <a:ext cx="1579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zh-CN" altLang="en-US" sz="1800">
                <a:solidFill>
                  <a:srgbClr val="000099"/>
                </a:solidFill>
                <a:latin typeface="Arial" panose="020B0604020202020204" pitchFamily="34" charset="0"/>
                <a:ea typeface="黑体" panose="02010609060101010101" pitchFamily="49" charset="-122"/>
              </a:rPr>
              <a:t>右子树的代价</a:t>
            </a:r>
          </a:p>
        </p:txBody>
      </p:sp>
      <p:sp>
        <p:nvSpPr>
          <p:cNvPr id="59398" name="TextBox 45">
            <a:extLst>
              <a:ext uri="{FF2B5EF4-FFF2-40B4-BE49-F238E27FC236}">
                <a16:creationId xmlns:a16="http://schemas.microsoft.com/office/drawing/2014/main" id="{1C77FF71-9583-4262-88F8-EC7DCC43A826}"/>
              </a:ext>
            </a:extLst>
          </p:cNvPr>
          <p:cNvSpPr txBox="1">
            <a:spLocks noChangeArrowheads="1"/>
          </p:cNvSpPr>
          <p:nvPr/>
        </p:nvSpPr>
        <p:spPr bwMode="auto">
          <a:xfrm>
            <a:off x="1619250" y="5983288"/>
            <a:ext cx="1114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zh-CN" altLang="en-US" sz="1800">
                <a:solidFill>
                  <a:srgbClr val="000099"/>
                </a:solidFill>
                <a:latin typeface="Arial" panose="020B0604020202020204" pitchFamily="34" charset="0"/>
                <a:ea typeface="黑体" panose="02010609060101010101" pitchFamily="49" charset="-122"/>
              </a:rPr>
              <a:t>根的代价</a:t>
            </a:r>
          </a:p>
        </p:txBody>
      </p:sp>
      <p:cxnSp>
        <p:nvCxnSpPr>
          <p:cNvPr id="47" name="直接箭头连接符 46">
            <a:extLst>
              <a:ext uri="{FF2B5EF4-FFF2-40B4-BE49-F238E27FC236}">
                <a16:creationId xmlns:a16="http://schemas.microsoft.com/office/drawing/2014/main" id="{7152C4A3-640B-48F8-942E-BD34C3779F1E}"/>
              </a:ext>
            </a:extLst>
          </p:cNvPr>
          <p:cNvCxnSpPr/>
          <p:nvPr/>
        </p:nvCxnSpPr>
        <p:spPr bwMode="auto">
          <a:xfrm flipV="1">
            <a:off x="4352925" y="5265738"/>
            <a:ext cx="0" cy="1087437"/>
          </a:xfrm>
          <a:prstGeom prst="straightConnector1">
            <a:avLst/>
          </a:prstGeom>
          <a:ln w="254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59400" name="TextBox 47">
            <a:extLst>
              <a:ext uri="{FF2B5EF4-FFF2-40B4-BE49-F238E27FC236}">
                <a16:creationId xmlns:a16="http://schemas.microsoft.com/office/drawing/2014/main" id="{70DE3845-D414-4875-BBF2-0C394152F6C8}"/>
              </a:ext>
            </a:extLst>
          </p:cNvPr>
          <p:cNvSpPr txBox="1">
            <a:spLocks noChangeArrowheads="1"/>
          </p:cNvSpPr>
          <p:nvPr/>
        </p:nvSpPr>
        <p:spPr bwMode="auto">
          <a:xfrm>
            <a:off x="3348038" y="6340475"/>
            <a:ext cx="2276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zh-CN" altLang="en-US" sz="1800">
                <a:solidFill>
                  <a:srgbClr val="000099"/>
                </a:solidFill>
                <a:latin typeface="Arial" panose="020B0604020202020204" pitchFamily="34" charset="0"/>
                <a:ea typeface="黑体" panose="02010609060101010101" pitchFamily="49" charset="-122"/>
              </a:rPr>
              <a:t>左子树加一层的代价</a:t>
            </a:r>
          </a:p>
        </p:txBody>
      </p:sp>
      <p:sp>
        <p:nvSpPr>
          <p:cNvPr id="59401" name="TextBox 49">
            <a:extLst>
              <a:ext uri="{FF2B5EF4-FFF2-40B4-BE49-F238E27FC236}">
                <a16:creationId xmlns:a16="http://schemas.microsoft.com/office/drawing/2014/main" id="{DF218B30-0203-4A22-AC05-28EE6519E439}"/>
              </a:ext>
            </a:extLst>
          </p:cNvPr>
          <p:cNvSpPr txBox="1">
            <a:spLocks noChangeArrowheads="1"/>
          </p:cNvSpPr>
          <p:nvPr/>
        </p:nvSpPr>
        <p:spPr bwMode="auto">
          <a:xfrm>
            <a:off x="5935663" y="6340475"/>
            <a:ext cx="2276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zh-CN" altLang="en-US" sz="1800">
                <a:solidFill>
                  <a:srgbClr val="000099"/>
                </a:solidFill>
                <a:latin typeface="Arial" panose="020B0604020202020204" pitchFamily="34" charset="0"/>
                <a:ea typeface="黑体" panose="02010609060101010101" pitchFamily="49" charset="-122"/>
              </a:rPr>
              <a:t>右子树加一层的代价</a:t>
            </a:r>
          </a:p>
        </p:txBody>
      </p:sp>
      <p:cxnSp>
        <p:nvCxnSpPr>
          <p:cNvPr id="51" name="直接箭头连接符 50">
            <a:extLst>
              <a:ext uri="{FF2B5EF4-FFF2-40B4-BE49-F238E27FC236}">
                <a16:creationId xmlns:a16="http://schemas.microsoft.com/office/drawing/2014/main" id="{6831BB99-FFC4-4081-AE05-FFBCDBEA29B7}"/>
              </a:ext>
            </a:extLst>
          </p:cNvPr>
          <p:cNvCxnSpPr/>
          <p:nvPr/>
        </p:nvCxnSpPr>
        <p:spPr bwMode="auto">
          <a:xfrm flipV="1">
            <a:off x="3311525" y="5265738"/>
            <a:ext cx="0" cy="438150"/>
          </a:xfrm>
          <a:prstGeom prst="straightConnector1">
            <a:avLst/>
          </a:prstGeom>
          <a:ln w="254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接箭头连接符 57">
            <a:extLst>
              <a:ext uri="{FF2B5EF4-FFF2-40B4-BE49-F238E27FC236}">
                <a16:creationId xmlns:a16="http://schemas.microsoft.com/office/drawing/2014/main" id="{4A7E3263-5F10-4FCA-9AFB-3FAA84EC7518}"/>
              </a:ext>
            </a:extLst>
          </p:cNvPr>
          <p:cNvCxnSpPr/>
          <p:nvPr/>
        </p:nvCxnSpPr>
        <p:spPr bwMode="auto">
          <a:xfrm flipV="1">
            <a:off x="5653088" y="5265738"/>
            <a:ext cx="0" cy="438150"/>
          </a:xfrm>
          <a:prstGeom prst="straightConnector1">
            <a:avLst/>
          </a:prstGeom>
          <a:ln w="254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60" name="直接箭头连接符 59">
            <a:extLst>
              <a:ext uri="{FF2B5EF4-FFF2-40B4-BE49-F238E27FC236}">
                <a16:creationId xmlns:a16="http://schemas.microsoft.com/office/drawing/2014/main" id="{92866A8C-ED83-476B-B8AE-EFF7E47C7BDF}"/>
              </a:ext>
            </a:extLst>
          </p:cNvPr>
          <p:cNvCxnSpPr/>
          <p:nvPr/>
        </p:nvCxnSpPr>
        <p:spPr bwMode="auto">
          <a:xfrm flipV="1">
            <a:off x="2268538" y="5265738"/>
            <a:ext cx="0" cy="720725"/>
          </a:xfrm>
          <a:prstGeom prst="straightConnector1">
            <a:avLst/>
          </a:prstGeom>
          <a:ln w="254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61" name="直接箭头连接符 60">
            <a:extLst>
              <a:ext uri="{FF2B5EF4-FFF2-40B4-BE49-F238E27FC236}">
                <a16:creationId xmlns:a16="http://schemas.microsoft.com/office/drawing/2014/main" id="{B27B6B61-D928-4986-A499-FD24677711B3}"/>
              </a:ext>
            </a:extLst>
          </p:cNvPr>
          <p:cNvCxnSpPr/>
          <p:nvPr/>
        </p:nvCxnSpPr>
        <p:spPr bwMode="auto">
          <a:xfrm flipV="1">
            <a:off x="6551613" y="5265738"/>
            <a:ext cx="0" cy="1087437"/>
          </a:xfrm>
          <a:prstGeom prst="straightConnector1">
            <a:avLst/>
          </a:prstGeom>
          <a:ln w="25400">
            <a:solidFill>
              <a:srgbClr val="0066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标题 1">
            <a:extLst>
              <a:ext uri="{FF2B5EF4-FFF2-40B4-BE49-F238E27FC236}">
                <a16:creationId xmlns:a16="http://schemas.microsoft.com/office/drawing/2014/main" id="{62BA3C3D-BA1C-4DBA-98A8-3D230D10332B}"/>
              </a:ext>
            </a:extLst>
          </p:cNvPr>
          <p:cNvSpPr>
            <a:spLocks noGrp="1" noChangeArrowheads="1"/>
          </p:cNvSpPr>
          <p:nvPr>
            <p:ph type="title"/>
          </p:nvPr>
        </p:nvSpPr>
        <p:spPr/>
        <p:txBody>
          <a:bodyPr/>
          <a:lstStyle/>
          <a:p>
            <a:r>
              <a:rPr lang="zh-CN" altLang="en-US" dirty="0"/>
              <a:t>最优二叉搜索树</a:t>
            </a:r>
          </a:p>
        </p:txBody>
      </p:sp>
      <p:sp>
        <p:nvSpPr>
          <p:cNvPr id="3" name="内容占位符 2">
            <a:extLst>
              <a:ext uri="{FF2B5EF4-FFF2-40B4-BE49-F238E27FC236}">
                <a16:creationId xmlns:a16="http://schemas.microsoft.com/office/drawing/2014/main" id="{AF07FEA1-E391-40E2-803A-5F6FB3C2A38B}"/>
              </a:ext>
            </a:extLst>
          </p:cNvPr>
          <p:cNvSpPr>
            <a:spLocks noGrp="1"/>
          </p:cNvSpPr>
          <p:nvPr>
            <p:ph idx="1"/>
          </p:nvPr>
        </p:nvSpPr>
        <p:spPr/>
        <p:txBody>
          <a:bodyPr/>
          <a:lstStyle/>
          <a:p>
            <a:pPr>
              <a:defRPr/>
            </a:pPr>
            <a:r>
              <a:rPr lang="zh-CN" altLang="en-US" dirty="0"/>
              <a:t>最优二叉搜索树</a:t>
            </a:r>
            <a:endParaRPr lang="en-US" altLang="zh-CN" dirty="0"/>
          </a:p>
          <a:p>
            <a:pPr lvl="1">
              <a:defRPr/>
            </a:pPr>
            <a:r>
              <a:rPr lang="zh-CN" altLang="en-US" dirty="0">
                <a:latin typeface="+mn-lt"/>
              </a:rPr>
              <a:t>给定</a:t>
            </a:r>
            <a:r>
              <a:rPr lang="en-US" altLang="zh-CN" dirty="0">
                <a:latin typeface="+mn-lt"/>
              </a:rPr>
              <a:t>n</a:t>
            </a:r>
            <a:r>
              <a:rPr lang="zh-CN" altLang="en-US" dirty="0">
                <a:latin typeface="+mn-lt"/>
              </a:rPr>
              <a:t>个</a:t>
            </a:r>
            <a:r>
              <a:rPr lang="en-US" altLang="zh-CN" dirty="0">
                <a:latin typeface="+mn-lt"/>
              </a:rPr>
              <a:t>key</a:t>
            </a:r>
            <a:r>
              <a:rPr lang="zh-CN" altLang="en-US" dirty="0">
                <a:latin typeface="+mn-lt"/>
              </a:rPr>
              <a:t>，</a:t>
            </a:r>
            <a:r>
              <a:rPr lang="zh-CN" altLang="en-US" sz="2400" dirty="0">
                <a:solidFill>
                  <a:srgbClr val="000099"/>
                </a:solidFill>
                <a:latin typeface="+mn-lt"/>
              </a:rPr>
              <a:t>第</a:t>
            </a:r>
            <a:r>
              <a:rPr lang="en-US" altLang="zh-CN" sz="2400" dirty="0">
                <a:solidFill>
                  <a:srgbClr val="000099"/>
                </a:solidFill>
                <a:latin typeface="+mn-lt"/>
              </a:rPr>
              <a:t>i</a:t>
            </a:r>
            <a:r>
              <a:rPr lang="zh-CN" altLang="en-US" sz="2400" dirty="0">
                <a:solidFill>
                  <a:srgbClr val="000099"/>
                </a:solidFill>
                <a:latin typeface="+mn-lt"/>
              </a:rPr>
              <a:t>个</a:t>
            </a:r>
            <a:r>
              <a:rPr lang="en-US" altLang="zh-CN" sz="2400" dirty="0">
                <a:solidFill>
                  <a:srgbClr val="000099"/>
                </a:solidFill>
                <a:latin typeface="+mn-lt"/>
              </a:rPr>
              <a:t>key</a:t>
            </a:r>
            <a:r>
              <a:rPr lang="zh-CN" altLang="en-US" dirty="0">
                <a:latin typeface="+mn-lt"/>
              </a:rPr>
              <a:t>对应的权值</a:t>
            </a:r>
            <a:r>
              <a:rPr lang="en-US" altLang="zh-CN" dirty="0">
                <a:latin typeface="+mn-lt"/>
              </a:rPr>
              <a:t>(</a:t>
            </a:r>
            <a:r>
              <a:rPr lang="zh-CN" altLang="en-US" dirty="0">
                <a:latin typeface="+mn-lt"/>
              </a:rPr>
              <a:t>概率</a:t>
            </a:r>
            <a:r>
              <a:rPr lang="en-US" altLang="zh-CN" dirty="0">
                <a:latin typeface="+mn-lt"/>
              </a:rPr>
              <a:t>)p</a:t>
            </a:r>
            <a:r>
              <a:rPr lang="en-US" altLang="zh-CN" baseline="-25000" dirty="0">
                <a:latin typeface="+mn-lt"/>
              </a:rPr>
              <a:t>i</a:t>
            </a:r>
            <a:r>
              <a:rPr lang="zh-CN" altLang="en-US" dirty="0">
                <a:latin typeface="+mn-lt"/>
              </a:rPr>
              <a:t>，空隙对应的权值</a:t>
            </a:r>
            <a:r>
              <a:rPr lang="en-US" altLang="zh-CN" dirty="0">
                <a:latin typeface="+mn-lt"/>
              </a:rPr>
              <a:t>q</a:t>
            </a:r>
            <a:r>
              <a:rPr lang="en-US" altLang="zh-CN" baseline="-25000" dirty="0">
                <a:latin typeface="+mn-lt"/>
              </a:rPr>
              <a:t>i</a:t>
            </a:r>
            <a:r>
              <a:rPr lang="zh-CN" altLang="en-US" dirty="0">
                <a:latin typeface="+mn-lt"/>
              </a:rPr>
              <a:t>，造平均搜索长度最小的二叉树</a:t>
            </a:r>
            <a:endParaRPr lang="en-US" altLang="zh-CN" dirty="0">
              <a:latin typeface="+mn-lt"/>
            </a:endParaRPr>
          </a:p>
          <a:p>
            <a:pPr lvl="2">
              <a:defRPr/>
            </a:pPr>
            <a:r>
              <a:rPr lang="en-US" altLang="zh-CN" dirty="0">
                <a:solidFill>
                  <a:srgbClr val="000099"/>
                </a:solidFill>
                <a:latin typeface="+mn-lt"/>
              </a:rPr>
              <a:t>c(i,j)</a:t>
            </a:r>
            <a:r>
              <a:rPr lang="zh-CN" altLang="en-US" dirty="0">
                <a:solidFill>
                  <a:srgbClr val="000099"/>
                </a:solidFill>
                <a:latin typeface="+mn-lt"/>
              </a:rPr>
              <a:t>表示第</a:t>
            </a:r>
            <a:r>
              <a:rPr lang="en-US" altLang="zh-CN" dirty="0">
                <a:solidFill>
                  <a:srgbClr val="000099"/>
                </a:solidFill>
                <a:latin typeface="+mn-lt"/>
              </a:rPr>
              <a:t> i+1 </a:t>
            </a:r>
            <a:r>
              <a:rPr lang="zh-CN" altLang="en-US" dirty="0">
                <a:solidFill>
                  <a:srgbClr val="000099"/>
                </a:solidFill>
                <a:latin typeface="+mn-lt"/>
              </a:rPr>
              <a:t>到 </a:t>
            </a:r>
            <a:r>
              <a:rPr lang="en-US" altLang="zh-CN" dirty="0">
                <a:solidFill>
                  <a:srgbClr val="000099"/>
                </a:solidFill>
                <a:latin typeface="+mn-lt"/>
              </a:rPr>
              <a:t>j </a:t>
            </a:r>
            <a:r>
              <a:rPr lang="zh-CN" altLang="en-US" dirty="0">
                <a:solidFill>
                  <a:srgbClr val="000099"/>
                </a:solidFill>
                <a:latin typeface="+mn-lt"/>
              </a:rPr>
              <a:t>个</a:t>
            </a:r>
            <a:r>
              <a:rPr lang="en-US" altLang="zh-CN" dirty="0">
                <a:solidFill>
                  <a:srgbClr val="000099"/>
                </a:solidFill>
                <a:latin typeface="+mn-lt"/>
              </a:rPr>
              <a:t>key</a:t>
            </a:r>
            <a:r>
              <a:rPr lang="zh-CN" altLang="en-US" dirty="0">
                <a:solidFill>
                  <a:srgbClr val="000099"/>
                </a:solidFill>
                <a:latin typeface="+mn-lt"/>
              </a:rPr>
              <a:t>构造的最优二叉树的代价</a:t>
            </a:r>
            <a:r>
              <a:rPr lang="en-US" altLang="zh-CN" dirty="0">
                <a:solidFill>
                  <a:srgbClr val="000099"/>
                </a:solidFill>
                <a:latin typeface="+mn-lt"/>
              </a:rPr>
              <a:t>(</a:t>
            </a:r>
            <a:r>
              <a:rPr lang="zh-CN" altLang="en-US" dirty="0">
                <a:solidFill>
                  <a:srgbClr val="000099"/>
                </a:solidFill>
                <a:latin typeface="+mn-lt"/>
              </a:rPr>
              <a:t>平均搜索长度</a:t>
            </a:r>
            <a:r>
              <a:rPr lang="en-US" altLang="zh-CN" dirty="0">
                <a:solidFill>
                  <a:srgbClr val="000099"/>
                </a:solidFill>
                <a:latin typeface="+mn-lt"/>
              </a:rPr>
              <a:t>)</a:t>
            </a:r>
            <a:r>
              <a:rPr lang="zh-CN" altLang="en-US" dirty="0">
                <a:solidFill>
                  <a:srgbClr val="000099"/>
                </a:solidFill>
                <a:latin typeface="+mn-lt"/>
              </a:rPr>
              <a:t>，则</a:t>
            </a:r>
            <a:r>
              <a:rPr lang="en-US" altLang="zh-CN" dirty="0">
                <a:solidFill>
                  <a:srgbClr val="000099"/>
                </a:solidFill>
                <a:latin typeface="+mn-lt"/>
              </a:rPr>
              <a:t>C(0,n)</a:t>
            </a:r>
            <a:r>
              <a:rPr lang="zh-CN" altLang="en-US" dirty="0">
                <a:solidFill>
                  <a:srgbClr val="000099"/>
                </a:solidFill>
                <a:latin typeface="+mn-lt"/>
              </a:rPr>
              <a:t>是最后结果</a:t>
            </a:r>
            <a:endParaRPr lang="en-US" altLang="zh-CN" dirty="0">
              <a:solidFill>
                <a:srgbClr val="000099"/>
              </a:solidFill>
              <a:latin typeface="+mn-lt"/>
            </a:endParaRPr>
          </a:p>
          <a:p>
            <a:pPr lvl="2">
              <a:defRPr/>
            </a:pPr>
            <a:r>
              <a:rPr lang="en-US" altLang="zh-CN" dirty="0">
                <a:solidFill>
                  <a:srgbClr val="000099"/>
                </a:solidFill>
                <a:latin typeface="+mn-lt"/>
              </a:rPr>
              <a:t>w(i,j)</a:t>
            </a:r>
            <a:r>
              <a:rPr lang="zh-CN" altLang="en-US" dirty="0">
                <a:solidFill>
                  <a:srgbClr val="000099"/>
                </a:solidFill>
                <a:latin typeface="+mn-lt"/>
              </a:rPr>
              <a:t>表示第</a:t>
            </a:r>
            <a:r>
              <a:rPr lang="en-US" altLang="zh-CN" dirty="0">
                <a:solidFill>
                  <a:srgbClr val="000099"/>
                </a:solidFill>
                <a:latin typeface="+mn-lt"/>
              </a:rPr>
              <a:t> i+1 </a:t>
            </a:r>
            <a:r>
              <a:rPr lang="zh-CN" altLang="en-US" dirty="0">
                <a:solidFill>
                  <a:srgbClr val="000099"/>
                </a:solidFill>
                <a:latin typeface="+mn-lt"/>
              </a:rPr>
              <a:t>到 </a:t>
            </a:r>
            <a:r>
              <a:rPr lang="en-US" altLang="zh-CN" dirty="0">
                <a:solidFill>
                  <a:srgbClr val="000099"/>
                </a:solidFill>
                <a:latin typeface="+mn-lt"/>
              </a:rPr>
              <a:t>j </a:t>
            </a:r>
            <a:r>
              <a:rPr lang="zh-CN" altLang="en-US" dirty="0">
                <a:solidFill>
                  <a:srgbClr val="000099"/>
                </a:solidFill>
                <a:latin typeface="+mn-lt"/>
              </a:rPr>
              <a:t>个</a:t>
            </a:r>
            <a:r>
              <a:rPr lang="en-US" altLang="zh-CN" dirty="0">
                <a:solidFill>
                  <a:srgbClr val="000099"/>
                </a:solidFill>
                <a:latin typeface="+mn-lt"/>
              </a:rPr>
              <a:t>key</a:t>
            </a:r>
            <a:r>
              <a:rPr lang="zh-CN" altLang="en-US" dirty="0">
                <a:solidFill>
                  <a:srgbClr val="000099"/>
                </a:solidFill>
                <a:latin typeface="+mn-lt"/>
              </a:rPr>
              <a:t>权值及第</a:t>
            </a:r>
            <a:r>
              <a:rPr lang="en-US" altLang="zh-CN" dirty="0">
                <a:solidFill>
                  <a:srgbClr val="000099"/>
                </a:solidFill>
                <a:latin typeface="+mn-lt"/>
              </a:rPr>
              <a:t>i</a:t>
            </a:r>
            <a:r>
              <a:rPr lang="zh-CN" altLang="en-US" dirty="0">
                <a:solidFill>
                  <a:srgbClr val="000099"/>
                </a:solidFill>
                <a:latin typeface="+mn-lt"/>
              </a:rPr>
              <a:t>到</a:t>
            </a:r>
            <a:r>
              <a:rPr lang="en-US" altLang="zh-CN" dirty="0">
                <a:solidFill>
                  <a:srgbClr val="000099"/>
                </a:solidFill>
                <a:latin typeface="+mn-lt"/>
              </a:rPr>
              <a:t>j</a:t>
            </a:r>
            <a:r>
              <a:rPr lang="zh-CN" altLang="en-US" dirty="0">
                <a:solidFill>
                  <a:srgbClr val="000099"/>
                </a:solidFill>
                <a:latin typeface="+mn-lt"/>
              </a:rPr>
              <a:t>个空隙权值和</a:t>
            </a:r>
            <a:r>
              <a:rPr lang="en-US" altLang="zh-CN" dirty="0">
                <a:solidFill>
                  <a:srgbClr val="000099"/>
                </a:solidFill>
                <a:latin typeface="+mn-lt"/>
              </a:rPr>
              <a:t> </a:t>
            </a:r>
          </a:p>
          <a:p>
            <a:pPr lvl="3">
              <a:defRPr/>
            </a:pPr>
            <a:r>
              <a:rPr lang="en-US" altLang="zh-CN" dirty="0">
                <a:latin typeface="+mn-lt"/>
              </a:rPr>
              <a:t>w(i,j) = (q</a:t>
            </a:r>
            <a:r>
              <a:rPr lang="en-US" altLang="zh-CN" baseline="-25000" dirty="0">
                <a:latin typeface="+mn-lt"/>
              </a:rPr>
              <a:t>i</a:t>
            </a:r>
            <a:r>
              <a:rPr lang="en-US" altLang="zh-CN" dirty="0">
                <a:latin typeface="+mn-lt"/>
              </a:rPr>
              <a:t>+…+q</a:t>
            </a:r>
            <a:r>
              <a:rPr lang="en-US" altLang="zh-CN" baseline="-25000" dirty="0">
                <a:latin typeface="+mn-lt"/>
              </a:rPr>
              <a:t>j</a:t>
            </a:r>
            <a:r>
              <a:rPr lang="en-US" altLang="zh-CN" dirty="0">
                <a:latin typeface="+mn-lt"/>
              </a:rPr>
              <a:t>) + (p</a:t>
            </a:r>
            <a:r>
              <a:rPr lang="en-US" altLang="zh-CN" baseline="-25000" dirty="0">
                <a:latin typeface="+mn-lt"/>
              </a:rPr>
              <a:t>i+1</a:t>
            </a:r>
            <a:r>
              <a:rPr lang="en-US" altLang="zh-CN" dirty="0">
                <a:latin typeface="+mn-lt"/>
              </a:rPr>
              <a:t>+…+ p</a:t>
            </a:r>
            <a:r>
              <a:rPr lang="en-US" altLang="zh-CN" baseline="-25000" dirty="0">
                <a:latin typeface="+mn-lt"/>
              </a:rPr>
              <a:t>j</a:t>
            </a:r>
            <a:r>
              <a:rPr lang="en-US" altLang="zh-CN" dirty="0">
                <a:latin typeface="+mn-lt"/>
              </a:rPr>
              <a:t>)</a:t>
            </a:r>
          </a:p>
          <a:p>
            <a:pPr lvl="2">
              <a:defRPr/>
            </a:pPr>
            <a:r>
              <a:rPr lang="en-US" altLang="zh-CN" dirty="0">
                <a:latin typeface="+mn-lt"/>
              </a:rPr>
              <a:t>i+1, … , j</a:t>
            </a:r>
            <a:r>
              <a:rPr lang="zh-CN" altLang="en-US" dirty="0">
                <a:latin typeface="+mn-lt"/>
              </a:rPr>
              <a:t>以</a:t>
            </a:r>
            <a:r>
              <a:rPr lang="en-US" altLang="zh-CN" dirty="0">
                <a:latin typeface="+mn-lt"/>
              </a:rPr>
              <a:t>k</a:t>
            </a:r>
            <a:r>
              <a:rPr lang="zh-CN" altLang="en-US" dirty="0">
                <a:latin typeface="+mn-lt"/>
              </a:rPr>
              <a:t>为根的最优二叉树代价：</a:t>
            </a:r>
            <a:endParaRPr lang="en-US" altLang="zh-CN" dirty="0">
              <a:latin typeface="+mn-lt"/>
            </a:endParaRPr>
          </a:p>
          <a:p>
            <a:pPr marL="914400" lvl="2" indent="0">
              <a:buFont typeface="Wingdings" panose="05000000000000000000" pitchFamily="2" charset="2"/>
              <a:buNone/>
              <a:defRPr/>
            </a:pPr>
            <a:r>
              <a:rPr lang="en-US" altLang="zh-CN" dirty="0">
                <a:latin typeface="+mn-lt"/>
              </a:rPr>
              <a:t>      = p</a:t>
            </a:r>
            <a:r>
              <a:rPr lang="en-US" altLang="zh-CN" baseline="-25000" dirty="0">
                <a:latin typeface="+mn-lt"/>
              </a:rPr>
              <a:t>k  </a:t>
            </a:r>
            <a:r>
              <a:rPr lang="en-US" altLang="zh-CN" dirty="0">
                <a:latin typeface="+mn-lt"/>
              </a:rPr>
              <a:t>+  c(i,k-1)+w(i,k-1)  +  c(k,j)+w(k,j)</a:t>
            </a:r>
          </a:p>
          <a:p>
            <a:pPr marL="914400" lvl="2" indent="0">
              <a:buFont typeface="Wingdings" panose="05000000000000000000" pitchFamily="2" charset="2"/>
              <a:buNone/>
              <a:defRPr/>
            </a:pPr>
            <a:r>
              <a:rPr lang="en-US" altLang="zh-CN" dirty="0">
                <a:latin typeface="+mn-lt"/>
              </a:rPr>
              <a:t>      = w(i,j)</a:t>
            </a:r>
            <a:r>
              <a:rPr lang="en-US" altLang="zh-CN" baseline="-25000" dirty="0">
                <a:latin typeface="+mn-lt"/>
              </a:rPr>
              <a:t>  </a:t>
            </a:r>
            <a:r>
              <a:rPr lang="en-US" altLang="zh-CN" dirty="0">
                <a:latin typeface="+mn-lt"/>
              </a:rPr>
              <a:t>+  c(i,k-1) +  c(k,j)</a:t>
            </a:r>
          </a:p>
          <a:p>
            <a:pPr marL="914400" lvl="2" indent="0">
              <a:buFont typeface="Wingdings" panose="05000000000000000000" pitchFamily="2" charset="2"/>
              <a:buNone/>
              <a:defRPr/>
            </a:pPr>
            <a:endParaRPr lang="en-US" altLang="zh-CN" dirty="0">
              <a:latin typeface="+mn-lt"/>
            </a:endParaRPr>
          </a:p>
          <a:p>
            <a:pPr marL="914400" lvl="2" indent="0">
              <a:buFont typeface="Wingdings" panose="05000000000000000000" pitchFamily="2" charset="2"/>
              <a:buNone/>
              <a:defRPr/>
            </a:pPr>
            <a:r>
              <a:rPr lang="en-US" altLang="zh-CN" dirty="0">
                <a:latin typeface="+mn-lt"/>
              </a:rPr>
              <a:t>   </a:t>
            </a:r>
            <a:endParaRPr lang="zh-CN" altLang="en-US" dirty="0">
              <a:latin typeface="+mn-lt"/>
            </a:endParaRPr>
          </a:p>
        </p:txBody>
      </p:sp>
      <p:sp>
        <p:nvSpPr>
          <p:cNvPr id="60420" name="灯片编号占位符 3">
            <a:extLst>
              <a:ext uri="{FF2B5EF4-FFF2-40B4-BE49-F238E27FC236}">
                <a16:creationId xmlns:a16="http://schemas.microsoft.com/office/drawing/2014/main" id="{AC273CF3-9481-4866-BFE0-82C90CDF38BD}"/>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nSpc>
                <a:spcPct val="100000"/>
              </a:lnSpc>
              <a:spcBef>
                <a:spcPct val="0"/>
              </a:spcBef>
              <a:buClrTx/>
              <a:buSzTx/>
              <a:buFontTx/>
              <a:buNone/>
            </a:pPr>
            <a:fld id="{4CB89096-D24E-48BD-9141-750629F5F3C6}" type="slidenum">
              <a:rPr lang="en-US" altLang="zh-CN" sz="2000">
                <a:solidFill>
                  <a:srgbClr val="006600"/>
                </a:solidFill>
                <a:latin typeface="Courier New" panose="02070309020205020404" pitchFamily="49" charset="0"/>
                <a:ea typeface="华文新魏" panose="02010800040101010101" pitchFamily="2" charset="-122"/>
              </a:rPr>
              <a:pPr>
                <a:lnSpc>
                  <a:spcPct val="100000"/>
                </a:lnSpc>
                <a:spcBef>
                  <a:spcPct val="0"/>
                </a:spcBef>
                <a:buClrTx/>
                <a:buSzTx/>
                <a:buFontTx/>
                <a:buNone/>
              </a:pPr>
              <a:t>79</a:t>
            </a:fld>
            <a:endParaRPr lang="en-US" altLang="zh-CN" sz="2000">
              <a:solidFill>
                <a:srgbClr val="006600"/>
              </a:solidFill>
              <a:latin typeface="Courier New" panose="02070309020205020404" pitchFamily="49" charset="0"/>
              <a:ea typeface="华文新魏" panose="02010800040101010101" pitchFamily="2" charset="-122"/>
            </a:endParaRPr>
          </a:p>
        </p:txBody>
      </p:sp>
      <p:sp>
        <p:nvSpPr>
          <p:cNvPr id="60421" name="TextBox 14">
            <a:extLst>
              <a:ext uri="{FF2B5EF4-FFF2-40B4-BE49-F238E27FC236}">
                <a16:creationId xmlns:a16="http://schemas.microsoft.com/office/drawing/2014/main" id="{2C4DD6FC-440E-46CA-A378-EDEAED52B80A}"/>
              </a:ext>
            </a:extLst>
          </p:cNvPr>
          <p:cNvSpPr txBox="1">
            <a:spLocks noChangeArrowheads="1"/>
          </p:cNvSpPr>
          <p:nvPr/>
        </p:nvSpPr>
        <p:spPr bwMode="auto">
          <a:xfrm>
            <a:off x="2884488" y="6119813"/>
            <a:ext cx="1579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zh-CN" altLang="en-US" sz="1800">
                <a:solidFill>
                  <a:srgbClr val="000099"/>
                </a:solidFill>
                <a:latin typeface="Arial" panose="020B0604020202020204" pitchFamily="34" charset="0"/>
                <a:ea typeface="黑体" panose="02010609060101010101" pitchFamily="49" charset="-122"/>
              </a:rPr>
              <a:t>左子树的代价</a:t>
            </a:r>
          </a:p>
        </p:txBody>
      </p:sp>
      <p:sp>
        <p:nvSpPr>
          <p:cNvPr id="60422" name="TextBox 15">
            <a:extLst>
              <a:ext uri="{FF2B5EF4-FFF2-40B4-BE49-F238E27FC236}">
                <a16:creationId xmlns:a16="http://schemas.microsoft.com/office/drawing/2014/main" id="{42523408-881D-4F32-A370-E375733624A0}"/>
              </a:ext>
            </a:extLst>
          </p:cNvPr>
          <p:cNvSpPr txBox="1">
            <a:spLocks noChangeArrowheads="1"/>
          </p:cNvSpPr>
          <p:nvPr/>
        </p:nvSpPr>
        <p:spPr bwMode="auto">
          <a:xfrm>
            <a:off x="4037013" y="6480175"/>
            <a:ext cx="1579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zh-CN" altLang="en-US" sz="1800">
                <a:solidFill>
                  <a:srgbClr val="000099"/>
                </a:solidFill>
                <a:latin typeface="Arial" panose="020B0604020202020204" pitchFamily="34" charset="0"/>
                <a:ea typeface="黑体" panose="02010609060101010101" pitchFamily="49" charset="-122"/>
              </a:rPr>
              <a:t>右子树的代价</a:t>
            </a:r>
          </a:p>
        </p:txBody>
      </p:sp>
      <p:sp>
        <p:nvSpPr>
          <p:cNvPr id="60423" name="TextBox 16">
            <a:extLst>
              <a:ext uri="{FF2B5EF4-FFF2-40B4-BE49-F238E27FC236}">
                <a16:creationId xmlns:a16="http://schemas.microsoft.com/office/drawing/2014/main" id="{457634B0-F9D4-4466-978A-DAD07218913D}"/>
              </a:ext>
            </a:extLst>
          </p:cNvPr>
          <p:cNvSpPr txBox="1">
            <a:spLocks noChangeArrowheads="1"/>
          </p:cNvSpPr>
          <p:nvPr/>
        </p:nvSpPr>
        <p:spPr bwMode="auto">
          <a:xfrm>
            <a:off x="1835150" y="6453188"/>
            <a:ext cx="1347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zh-CN" altLang="en-US" sz="1800">
                <a:solidFill>
                  <a:srgbClr val="000099"/>
                </a:solidFill>
                <a:latin typeface="Arial" panose="020B0604020202020204" pitchFamily="34" charset="0"/>
                <a:ea typeface="黑体" panose="02010609060101010101" pitchFamily="49" charset="-122"/>
              </a:rPr>
              <a:t>树上权值和</a:t>
            </a:r>
          </a:p>
        </p:txBody>
      </p:sp>
      <p:cxnSp>
        <p:nvCxnSpPr>
          <p:cNvPr id="18" name="直接箭头连接符 17">
            <a:extLst>
              <a:ext uri="{FF2B5EF4-FFF2-40B4-BE49-F238E27FC236}">
                <a16:creationId xmlns:a16="http://schemas.microsoft.com/office/drawing/2014/main" id="{7883476E-AF22-460D-B256-0C380319ABE1}"/>
              </a:ext>
            </a:extLst>
          </p:cNvPr>
          <p:cNvCxnSpPr/>
          <p:nvPr/>
        </p:nvCxnSpPr>
        <p:spPr bwMode="auto">
          <a:xfrm flipV="1">
            <a:off x="3676650" y="5732463"/>
            <a:ext cx="0" cy="439737"/>
          </a:xfrm>
          <a:prstGeom prst="straightConnector1">
            <a:avLst/>
          </a:prstGeom>
          <a:ln w="254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A434667D-1C85-4985-947D-507058F5AD33}"/>
              </a:ext>
            </a:extLst>
          </p:cNvPr>
          <p:cNvCxnSpPr>
            <a:stCxn id="60422" idx="0"/>
          </p:cNvCxnSpPr>
          <p:nvPr/>
        </p:nvCxnSpPr>
        <p:spPr bwMode="auto">
          <a:xfrm flipV="1">
            <a:off x="4826000" y="5734050"/>
            <a:ext cx="3175" cy="746125"/>
          </a:xfrm>
          <a:prstGeom prst="straightConnector1">
            <a:avLst/>
          </a:prstGeom>
          <a:ln w="254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C85A77C2-0B73-4BB9-8EF5-72C39854D60C}"/>
              </a:ext>
            </a:extLst>
          </p:cNvPr>
          <p:cNvCxnSpPr/>
          <p:nvPr/>
        </p:nvCxnSpPr>
        <p:spPr bwMode="auto">
          <a:xfrm flipV="1">
            <a:off x="2484438" y="5732463"/>
            <a:ext cx="0" cy="722312"/>
          </a:xfrm>
          <a:prstGeom prst="straightConnector1">
            <a:avLst/>
          </a:prstGeom>
          <a:ln w="25400">
            <a:solidFill>
              <a:srgbClr val="0066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a:extLst>
              <a:ext uri="{FF2B5EF4-FFF2-40B4-BE49-F238E27FC236}">
                <a16:creationId xmlns:a16="http://schemas.microsoft.com/office/drawing/2014/main" id="{B0FB5DB2-2DD6-408A-93D2-D34DA5BA4C7B}"/>
              </a:ext>
            </a:extLst>
          </p:cNvPr>
          <p:cNvSpPr>
            <a:spLocks noGrp="1" noChangeArrowheads="1"/>
          </p:cNvSpPr>
          <p:nvPr>
            <p:ph type="title"/>
          </p:nvPr>
        </p:nvSpPr>
        <p:spPr/>
        <p:txBody>
          <a:bodyPr/>
          <a:lstStyle/>
          <a:p>
            <a:r>
              <a:rPr lang="zh-CN" altLang="en-US"/>
              <a:t>有序顺序表</a:t>
            </a:r>
          </a:p>
        </p:txBody>
      </p:sp>
      <p:sp>
        <p:nvSpPr>
          <p:cNvPr id="13315" name="内容占位符 2">
            <a:extLst>
              <a:ext uri="{FF2B5EF4-FFF2-40B4-BE49-F238E27FC236}">
                <a16:creationId xmlns:a16="http://schemas.microsoft.com/office/drawing/2014/main" id="{0A58A72B-AB88-4203-B370-66B40D6E9E5D}"/>
              </a:ext>
            </a:extLst>
          </p:cNvPr>
          <p:cNvSpPr>
            <a:spLocks noGrp="1" noChangeArrowheads="1"/>
          </p:cNvSpPr>
          <p:nvPr>
            <p:ph idx="1"/>
          </p:nvPr>
        </p:nvSpPr>
        <p:spPr/>
        <p:txBody>
          <a:bodyPr/>
          <a:lstStyle/>
          <a:p>
            <a:r>
              <a:rPr lang="zh-CN" altLang="en-US"/>
              <a:t>折半搜索</a:t>
            </a:r>
            <a:endParaRPr lang="en-US" altLang="zh-CN"/>
          </a:p>
          <a:p>
            <a:pPr lvl="1"/>
            <a:r>
              <a:rPr lang="zh-CN" altLang="en-US"/>
              <a:t>折半搜索构造的判定树</a:t>
            </a:r>
            <a:endParaRPr lang="en-US" altLang="zh-CN"/>
          </a:p>
          <a:p>
            <a:pPr lvl="2"/>
            <a:r>
              <a:rPr lang="zh-CN" altLang="en-US"/>
              <a:t>设满二叉树</a:t>
            </a:r>
            <a:r>
              <a:rPr lang="en-US" altLang="zh-CN"/>
              <a:t>n=2</a:t>
            </a:r>
            <a:r>
              <a:rPr lang="en-US" altLang="zh-CN" baseline="30000"/>
              <a:t>h</a:t>
            </a:r>
            <a:r>
              <a:rPr lang="en-US" altLang="zh-CN"/>
              <a:t>-1</a:t>
            </a:r>
          </a:p>
          <a:p>
            <a:pPr lvl="2"/>
            <a:r>
              <a:rPr lang="zh-CN" altLang="en-US"/>
              <a:t>则有</a:t>
            </a:r>
            <a:r>
              <a:rPr lang="en-US" altLang="zh-CN"/>
              <a:t>2</a:t>
            </a:r>
            <a:r>
              <a:rPr lang="en-US" altLang="zh-CN" baseline="30000"/>
              <a:t>h</a:t>
            </a:r>
            <a:r>
              <a:rPr lang="en-US" altLang="zh-CN"/>
              <a:t>=n+1</a:t>
            </a:r>
            <a:r>
              <a:rPr lang="zh-CN" altLang="en-US"/>
              <a:t>，</a:t>
            </a:r>
            <a:r>
              <a:rPr lang="en-US" altLang="zh-CN"/>
              <a:t>h=log</a:t>
            </a:r>
            <a:r>
              <a:rPr lang="en-US" altLang="zh-CN" baseline="-25000"/>
              <a:t>2</a:t>
            </a:r>
            <a:r>
              <a:rPr lang="en-US" altLang="zh-CN"/>
              <a:t>(n+1)</a:t>
            </a:r>
          </a:p>
          <a:p>
            <a:pPr lvl="2"/>
            <a:r>
              <a:rPr lang="zh-CN" altLang="en-US"/>
              <a:t>平均搜索长度</a:t>
            </a:r>
            <a:endParaRPr lang="en-US" altLang="zh-CN"/>
          </a:p>
          <a:p>
            <a:pPr lvl="2"/>
            <a:endParaRPr lang="zh-CN" altLang="en-US"/>
          </a:p>
        </p:txBody>
      </p:sp>
      <p:sp>
        <p:nvSpPr>
          <p:cNvPr id="13316" name="灯片编号占位符 3">
            <a:extLst>
              <a:ext uri="{FF2B5EF4-FFF2-40B4-BE49-F238E27FC236}">
                <a16:creationId xmlns:a16="http://schemas.microsoft.com/office/drawing/2014/main" id="{2117F79D-5144-4E5D-9860-3431AD34DE5E}"/>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nSpc>
                <a:spcPct val="100000"/>
              </a:lnSpc>
              <a:spcBef>
                <a:spcPct val="0"/>
              </a:spcBef>
              <a:buClrTx/>
              <a:buSzTx/>
              <a:buFontTx/>
              <a:buNone/>
            </a:pPr>
            <a:fld id="{5409F835-029F-40EF-B70E-0D65BD0CAC44}" type="slidenum">
              <a:rPr lang="en-US" altLang="zh-CN" sz="2000">
                <a:solidFill>
                  <a:srgbClr val="006600"/>
                </a:solidFill>
                <a:latin typeface="Courier New" panose="02070309020205020404" pitchFamily="49" charset="0"/>
                <a:ea typeface="华文新魏" panose="02010800040101010101" pitchFamily="2" charset="-122"/>
              </a:rPr>
              <a:pPr>
                <a:lnSpc>
                  <a:spcPct val="100000"/>
                </a:lnSpc>
                <a:spcBef>
                  <a:spcPct val="0"/>
                </a:spcBef>
                <a:buClrTx/>
                <a:buSzTx/>
                <a:buFontTx/>
                <a:buNone/>
              </a:pPr>
              <a:t>8</a:t>
            </a:fld>
            <a:endParaRPr lang="en-US" altLang="zh-CN" sz="2000">
              <a:solidFill>
                <a:srgbClr val="006600"/>
              </a:solidFill>
              <a:latin typeface="Courier New" panose="02070309020205020404" pitchFamily="49" charset="0"/>
              <a:ea typeface="华文新魏" panose="02010800040101010101" pitchFamily="2" charset="-122"/>
            </a:endParaRPr>
          </a:p>
        </p:txBody>
      </p:sp>
      <p:grpSp>
        <p:nvGrpSpPr>
          <p:cNvPr id="13317" name="组合 7">
            <a:extLst>
              <a:ext uri="{FF2B5EF4-FFF2-40B4-BE49-F238E27FC236}">
                <a16:creationId xmlns:a16="http://schemas.microsoft.com/office/drawing/2014/main" id="{C144F448-4691-421B-B9A3-CE970A826C6F}"/>
              </a:ext>
            </a:extLst>
          </p:cNvPr>
          <p:cNvGrpSpPr>
            <a:grpSpLocks/>
          </p:cNvGrpSpPr>
          <p:nvPr/>
        </p:nvGrpSpPr>
        <p:grpSpPr bwMode="auto">
          <a:xfrm>
            <a:off x="5094288" y="836613"/>
            <a:ext cx="3978275" cy="2193925"/>
            <a:chOff x="1219200" y="2209800"/>
            <a:chExt cx="6629400" cy="3657600"/>
          </a:xfrm>
        </p:grpSpPr>
        <p:sp>
          <p:nvSpPr>
            <p:cNvPr id="149" name="Oval 3">
              <a:extLst>
                <a:ext uri="{FF2B5EF4-FFF2-40B4-BE49-F238E27FC236}">
                  <a16:creationId xmlns:a16="http://schemas.microsoft.com/office/drawing/2014/main" id="{CC3E31A8-7BCB-4D10-947B-A8907CFA894C}"/>
                </a:ext>
              </a:extLst>
            </p:cNvPr>
            <p:cNvSpPr>
              <a:spLocks noChangeArrowheads="1"/>
            </p:cNvSpPr>
            <p:nvPr/>
          </p:nvSpPr>
          <p:spPr bwMode="auto">
            <a:xfrm>
              <a:off x="5943904" y="3199628"/>
              <a:ext cx="534373" cy="534613"/>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50</a:t>
              </a:r>
              <a:endParaRPr lang="en-US" altLang="zh-CN" b="1" dirty="0">
                <a:latin typeface="Arial" charset="0"/>
              </a:endParaRPr>
            </a:p>
          </p:txBody>
        </p:sp>
        <p:sp>
          <p:nvSpPr>
            <p:cNvPr id="150" name="Rectangle 4">
              <a:extLst>
                <a:ext uri="{FF2B5EF4-FFF2-40B4-BE49-F238E27FC236}">
                  <a16:creationId xmlns:a16="http://schemas.microsoft.com/office/drawing/2014/main" id="{AAF10182-CCF3-4CAF-BE2B-10E0179440E5}"/>
                </a:ext>
              </a:extLst>
            </p:cNvPr>
            <p:cNvSpPr>
              <a:spLocks noChangeArrowheads="1"/>
            </p:cNvSpPr>
            <p:nvPr/>
          </p:nvSpPr>
          <p:spPr bwMode="auto">
            <a:xfrm>
              <a:off x="3354046" y="5486290"/>
              <a:ext cx="531728" cy="381110"/>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sp>
          <p:nvSpPr>
            <p:cNvPr id="151" name="Rectangle 5">
              <a:extLst>
                <a:ext uri="{FF2B5EF4-FFF2-40B4-BE49-F238E27FC236}">
                  <a16:creationId xmlns:a16="http://schemas.microsoft.com/office/drawing/2014/main" id="{59C92A7C-E2C8-4432-8372-8986E9765151}"/>
                </a:ext>
              </a:extLst>
            </p:cNvPr>
            <p:cNvSpPr>
              <a:spLocks noChangeArrowheads="1"/>
            </p:cNvSpPr>
            <p:nvPr/>
          </p:nvSpPr>
          <p:spPr bwMode="auto">
            <a:xfrm>
              <a:off x="1219200" y="4342959"/>
              <a:ext cx="534373" cy="381110"/>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sp>
          <p:nvSpPr>
            <p:cNvPr id="152" name="Rectangle 6">
              <a:extLst>
                <a:ext uri="{FF2B5EF4-FFF2-40B4-BE49-F238E27FC236}">
                  <a16:creationId xmlns:a16="http://schemas.microsoft.com/office/drawing/2014/main" id="{8CE55228-0747-4EA9-9EFD-55226A675EA3}"/>
                </a:ext>
              </a:extLst>
            </p:cNvPr>
            <p:cNvSpPr>
              <a:spLocks noChangeArrowheads="1"/>
            </p:cNvSpPr>
            <p:nvPr/>
          </p:nvSpPr>
          <p:spPr bwMode="auto">
            <a:xfrm>
              <a:off x="2057794" y="5486290"/>
              <a:ext cx="531728" cy="381110"/>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sp>
          <p:nvSpPr>
            <p:cNvPr id="153" name="Rectangle 7">
              <a:extLst>
                <a:ext uri="{FF2B5EF4-FFF2-40B4-BE49-F238E27FC236}">
                  <a16:creationId xmlns:a16="http://schemas.microsoft.com/office/drawing/2014/main" id="{5340A842-1073-4CDD-8F28-F0FBD183909D}"/>
                </a:ext>
              </a:extLst>
            </p:cNvPr>
            <p:cNvSpPr>
              <a:spLocks noChangeArrowheads="1"/>
            </p:cNvSpPr>
            <p:nvPr/>
          </p:nvSpPr>
          <p:spPr bwMode="auto">
            <a:xfrm>
              <a:off x="4420147" y="5486290"/>
              <a:ext cx="531727" cy="381110"/>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sp>
          <p:nvSpPr>
            <p:cNvPr id="154" name="Rectangle 8">
              <a:extLst>
                <a:ext uri="{FF2B5EF4-FFF2-40B4-BE49-F238E27FC236}">
                  <a16:creationId xmlns:a16="http://schemas.microsoft.com/office/drawing/2014/main" id="{87B4E027-09A9-4176-A43F-472214C790F7}"/>
                </a:ext>
              </a:extLst>
            </p:cNvPr>
            <p:cNvSpPr>
              <a:spLocks noChangeArrowheads="1"/>
            </p:cNvSpPr>
            <p:nvPr/>
          </p:nvSpPr>
          <p:spPr bwMode="auto">
            <a:xfrm>
              <a:off x="5409531" y="5486290"/>
              <a:ext cx="534373" cy="381110"/>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sp>
          <p:nvSpPr>
            <p:cNvPr id="155" name="Rectangle 9">
              <a:extLst>
                <a:ext uri="{FF2B5EF4-FFF2-40B4-BE49-F238E27FC236}">
                  <a16:creationId xmlns:a16="http://schemas.microsoft.com/office/drawing/2014/main" id="{5C85B537-452C-4516-8723-F87D2F5839C5}"/>
                </a:ext>
              </a:extLst>
            </p:cNvPr>
            <p:cNvSpPr>
              <a:spLocks noChangeArrowheads="1"/>
            </p:cNvSpPr>
            <p:nvPr/>
          </p:nvSpPr>
          <p:spPr bwMode="auto">
            <a:xfrm>
              <a:off x="6248126" y="5486290"/>
              <a:ext cx="534373" cy="381110"/>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sp>
          <p:nvSpPr>
            <p:cNvPr id="156" name="Rectangle 10">
              <a:extLst>
                <a:ext uri="{FF2B5EF4-FFF2-40B4-BE49-F238E27FC236}">
                  <a16:creationId xmlns:a16="http://schemas.microsoft.com/office/drawing/2014/main" id="{2A7A7D09-2F6C-4EEB-A8B8-BAD9C24EC890}"/>
                </a:ext>
              </a:extLst>
            </p:cNvPr>
            <p:cNvSpPr>
              <a:spLocks noChangeArrowheads="1"/>
            </p:cNvSpPr>
            <p:nvPr/>
          </p:nvSpPr>
          <p:spPr bwMode="auto">
            <a:xfrm>
              <a:off x="7314227" y="5486290"/>
              <a:ext cx="534373" cy="381110"/>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sp>
          <p:nvSpPr>
            <p:cNvPr id="157" name="Text Box 11">
              <a:extLst>
                <a:ext uri="{FF2B5EF4-FFF2-40B4-BE49-F238E27FC236}">
                  <a16:creationId xmlns:a16="http://schemas.microsoft.com/office/drawing/2014/main" id="{51538A80-9C3A-4DEF-A99F-459BBF9168F3}"/>
                </a:ext>
              </a:extLst>
            </p:cNvPr>
            <p:cNvSpPr txBox="1">
              <a:spLocks noChangeArrowheads="1"/>
            </p:cNvSpPr>
            <p:nvPr/>
          </p:nvSpPr>
          <p:spPr bwMode="auto">
            <a:xfrm>
              <a:off x="1885844" y="3527806"/>
              <a:ext cx="531727" cy="614011"/>
            </a:xfrm>
            <a:prstGeom prst="rect">
              <a:avLst/>
            </a:prstGeom>
            <a:noFill/>
            <a:ln>
              <a:noFill/>
            </a:ln>
            <a:effectLst/>
          </p:spPr>
          <p:txBody>
            <a:bodyPr wrap="none">
              <a:spAutoFit/>
            </a:bodyPr>
            <a:lstStyle/>
            <a:p>
              <a:pPr algn="ctr" eaLnBrk="1" hangingPunct="1">
                <a:defRPr/>
              </a:pPr>
              <a:r>
                <a:rPr lang="en-US" altLang="zh-CN" b="1" dirty="0">
                  <a:solidFill>
                    <a:srgbClr val="0000CC"/>
                  </a:solidFill>
                  <a:effectLst>
                    <a:outerShdw blurRad="38100" dist="38100" dir="2700000" algn="tl">
                      <a:srgbClr val="C0C0C0"/>
                    </a:outerShdw>
                  </a:effectLst>
                  <a:latin typeface="Arial" charset="0"/>
                </a:rPr>
                <a:t>=</a:t>
              </a:r>
              <a:endParaRPr lang="en-US" altLang="zh-CN" b="1" dirty="0">
                <a:solidFill>
                  <a:srgbClr val="0000CC"/>
                </a:solidFill>
                <a:latin typeface="Arial" charset="0"/>
              </a:endParaRPr>
            </a:p>
          </p:txBody>
        </p:sp>
        <p:sp>
          <p:nvSpPr>
            <p:cNvPr id="158" name="Text Box 12">
              <a:extLst>
                <a:ext uri="{FF2B5EF4-FFF2-40B4-BE49-F238E27FC236}">
                  <a16:creationId xmlns:a16="http://schemas.microsoft.com/office/drawing/2014/main" id="{5724582E-1F3E-4EA6-B738-3015A77B58AA}"/>
                </a:ext>
              </a:extLst>
            </p:cNvPr>
            <p:cNvSpPr txBox="1">
              <a:spLocks noChangeArrowheads="1"/>
            </p:cNvSpPr>
            <p:nvPr/>
          </p:nvSpPr>
          <p:spPr bwMode="auto">
            <a:xfrm>
              <a:off x="3957200" y="2604142"/>
              <a:ext cx="531728" cy="616658"/>
            </a:xfrm>
            <a:prstGeom prst="rect">
              <a:avLst/>
            </a:prstGeom>
            <a:noFill/>
            <a:ln>
              <a:noFill/>
            </a:ln>
            <a:effectLst/>
          </p:spPr>
          <p:txBody>
            <a:bodyPr wrap="none">
              <a:spAutoFit/>
            </a:bodyPr>
            <a:lstStyle/>
            <a:p>
              <a:pPr algn="ctr" eaLnBrk="1" hangingPunct="1">
                <a:defRPr/>
              </a:pPr>
              <a:r>
                <a:rPr lang="en-US" altLang="zh-CN" b="1" dirty="0">
                  <a:solidFill>
                    <a:srgbClr val="0000CC"/>
                  </a:solidFill>
                  <a:effectLst>
                    <a:outerShdw blurRad="38100" dist="38100" dir="2700000" algn="tl">
                      <a:srgbClr val="C0C0C0"/>
                    </a:outerShdw>
                  </a:effectLst>
                  <a:latin typeface="Arial" charset="0"/>
                </a:rPr>
                <a:t>=</a:t>
              </a:r>
              <a:endParaRPr lang="en-US" altLang="zh-CN" b="1" dirty="0">
                <a:solidFill>
                  <a:srgbClr val="0000CC"/>
                </a:solidFill>
                <a:latin typeface="Arial" charset="0"/>
              </a:endParaRPr>
            </a:p>
          </p:txBody>
        </p:sp>
        <p:sp>
          <p:nvSpPr>
            <p:cNvPr id="159" name="Text Box 13">
              <a:extLst>
                <a:ext uri="{FF2B5EF4-FFF2-40B4-BE49-F238E27FC236}">
                  <a16:creationId xmlns:a16="http://schemas.microsoft.com/office/drawing/2014/main" id="{24C45AB3-0FA0-4047-A63B-B05C0C0DF249}"/>
                </a:ext>
              </a:extLst>
            </p:cNvPr>
            <p:cNvSpPr txBox="1">
              <a:spLocks noChangeArrowheads="1"/>
            </p:cNvSpPr>
            <p:nvPr/>
          </p:nvSpPr>
          <p:spPr bwMode="auto">
            <a:xfrm>
              <a:off x="4946583" y="4663197"/>
              <a:ext cx="531728" cy="614011"/>
            </a:xfrm>
            <a:prstGeom prst="rect">
              <a:avLst/>
            </a:prstGeom>
            <a:noFill/>
            <a:ln>
              <a:noFill/>
            </a:ln>
            <a:effectLst/>
          </p:spPr>
          <p:txBody>
            <a:bodyPr wrap="none">
              <a:spAutoFit/>
            </a:bodyPr>
            <a:lstStyle/>
            <a:p>
              <a:pPr algn="ctr" eaLnBrk="1" hangingPunct="1">
                <a:defRPr/>
              </a:pPr>
              <a:r>
                <a:rPr lang="en-US" altLang="zh-CN" b="1" dirty="0">
                  <a:solidFill>
                    <a:srgbClr val="0000CC"/>
                  </a:solidFill>
                  <a:effectLst>
                    <a:outerShdw blurRad="38100" dist="38100" dir="2700000" algn="tl">
                      <a:srgbClr val="C0C0C0"/>
                    </a:outerShdw>
                  </a:effectLst>
                  <a:latin typeface="Arial" charset="0"/>
                </a:rPr>
                <a:t>=</a:t>
              </a:r>
              <a:endParaRPr lang="en-US" altLang="zh-CN" b="1" dirty="0">
                <a:solidFill>
                  <a:srgbClr val="0000CC"/>
                </a:solidFill>
                <a:latin typeface="Arial" charset="0"/>
              </a:endParaRPr>
            </a:p>
          </p:txBody>
        </p:sp>
        <p:sp>
          <p:nvSpPr>
            <p:cNvPr id="160" name="Text Box 14">
              <a:extLst>
                <a:ext uri="{FF2B5EF4-FFF2-40B4-BE49-F238E27FC236}">
                  <a16:creationId xmlns:a16="http://schemas.microsoft.com/office/drawing/2014/main" id="{B53A473D-0E18-442F-8E24-B4FDA5919F1A}"/>
                </a:ext>
              </a:extLst>
            </p:cNvPr>
            <p:cNvSpPr txBox="1">
              <a:spLocks noChangeArrowheads="1"/>
            </p:cNvSpPr>
            <p:nvPr/>
          </p:nvSpPr>
          <p:spPr bwMode="auto">
            <a:xfrm>
              <a:off x="2795865" y="4647317"/>
              <a:ext cx="531727" cy="616658"/>
            </a:xfrm>
            <a:prstGeom prst="rect">
              <a:avLst/>
            </a:prstGeom>
            <a:noFill/>
            <a:ln>
              <a:noFill/>
            </a:ln>
            <a:effectLst/>
          </p:spPr>
          <p:txBody>
            <a:bodyPr wrap="none">
              <a:spAutoFit/>
            </a:bodyPr>
            <a:lstStyle/>
            <a:p>
              <a:pPr algn="ctr" eaLnBrk="1" hangingPunct="1">
                <a:defRPr/>
              </a:pPr>
              <a:r>
                <a:rPr lang="en-US" altLang="zh-CN" b="1" dirty="0">
                  <a:solidFill>
                    <a:srgbClr val="0000CC"/>
                  </a:solidFill>
                  <a:effectLst>
                    <a:outerShdw blurRad="38100" dist="38100" dir="2700000" algn="tl">
                      <a:srgbClr val="C0C0C0"/>
                    </a:outerShdw>
                  </a:effectLst>
                  <a:latin typeface="Arial" charset="0"/>
                </a:rPr>
                <a:t>=</a:t>
              </a:r>
              <a:endParaRPr lang="en-US" altLang="zh-CN" b="1" dirty="0">
                <a:solidFill>
                  <a:srgbClr val="0000CC"/>
                </a:solidFill>
                <a:latin typeface="Arial" charset="0"/>
              </a:endParaRPr>
            </a:p>
          </p:txBody>
        </p:sp>
        <p:sp>
          <p:nvSpPr>
            <p:cNvPr id="161" name="Text Box 15">
              <a:extLst>
                <a:ext uri="{FF2B5EF4-FFF2-40B4-BE49-F238E27FC236}">
                  <a16:creationId xmlns:a16="http://schemas.microsoft.com/office/drawing/2014/main" id="{E2731177-1D24-4770-A89F-0B7D6576E7A2}"/>
                </a:ext>
              </a:extLst>
            </p:cNvPr>
            <p:cNvSpPr txBox="1">
              <a:spLocks noChangeArrowheads="1"/>
            </p:cNvSpPr>
            <p:nvPr/>
          </p:nvSpPr>
          <p:spPr bwMode="auto">
            <a:xfrm>
              <a:off x="5975649" y="3580738"/>
              <a:ext cx="531727" cy="616657"/>
            </a:xfrm>
            <a:prstGeom prst="rect">
              <a:avLst/>
            </a:prstGeom>
            <a:noFill/>
            <a:ln>
              <a:noFill/>
            </a:ln>
            <a:effectLst/>
          </p:spPr>
          <p:txBody>
            <a:bodyPr wrap="none">
              <a:spAutoFit/>
            </a:bodyPr>
            <a:lstStyle/>
            <a:p>
              <a:pPr algn="ctr" eaLnBrk="1" hangingPunct="1">
                <a:defRPr/>
              </a:pPr>
              <a:r>
                <a:rPr lang="en-US" altLang="zh-CN" b="1" dirty="0">
                  <a:solidFill>
                    <a:srgbClr val="0000CC"/>
                  </a:solidFill>
                  <a:effectLst>
                    <a:outerShdw blurRad="38100" dist="38100" dir="2700000" algn="tl">
                      <a:srgbClr val="C0C0C0"/>
                    </a:outerShdw>
                  </a:effectLst>
                  <a:latin typeface="Arial" charset="0"/>
                </a:rPr>
                <a:t>=</a:t>
              </a:r>
              <a:endParaRPr lang="en-US" altLang="zh-CN" b="1" dirty="0">
                <a:solidFill>
                  <a:srgbClr val="0000CC"/>
                </a:solidFill>
                <a:latin typeface="Arial" charset="0"/>
              </a:endParaRPr>
            </a:p>
          </p:txBody>
        </p:sp>
        <p:sp>
          <p:nvSpPr>
            <p:cNvPr id="162" name="Text Box 16">
              <a:extLst>
                <a:ext uri="{FF2B5EF4-FFF2-40B4-BE49-F238E27FC236}">
                  <a16:creationId xmlns:a16="http://schemas.microsoft.com/office/drawing/2014/main" id="{E8EF6DEF-03B3-4CEE-BF57-64CF10DE141C}"/>
                </a:ext>
              </a:extLst>
            </p:cNvPr>
            <p:cNvSpPr txBox="1">
              <a:spLocks noChangeArrowheads="1"/>
            </p:cNvSpPr>
            <p:nvPr/>
          </p:nvSpPr>
          <p:spPr bwMode="auto">
            <a:xfrm>
              <a:off x="6814243" y="4647317"/>
              <a:ext cx="531728" cy="616658"/>
            </a:xfrm>
            <a:prstGeom prst="rect">
              <a:avLst/>
            </a:prstGeom>
            <a:noFill/>
            <a:ln>
              <a:noFill/>
            </a:ln>
            <a:effectLst/>
          </p:spPr>
          <p:txBody>
            <a:bodyPr wrap="none">
              <a:spAutoFit/>
            </a:bodyPr>
            <a:lstStyle/>
            <a:p>
              <a:pPr algn="ctr" eaLnBrk="1" hangingPunct="1">
                <a:defRPr/>
              </a:pPr>
              <a:r>
                <a:rPr lang="en-US" altLang="zh-CN" b="1" dirty="0">
                  <a:solidFill>
                    <a:srgbClr val="0000CC"/>
                  </a:solidFill>
                  <a:effectLst>
                    <a:outerShdw blurRad="38100" dist="38100" dir="2700000" algn="tl">
                      <a:srgbClr val="C0C0C0"/>
                    </a:outerShdw>
                  </a:effectLst>
                  <a:latin typeface="Arial" charset="0"/>
                </a:rPr>
                <a:t>=</a:t>
              </a:r>
              <a:endParaRPr lang="en-US" altLang="zh-CN" b="1" dirty="0">
                <a:solidFill>
                  <a:srgbClr val="0000CC"/>
                </a:solidFill>
                <a:latin typeface="Arial" charset="0"/>
              </a:endParaRPr>
            </a:p>
          </p:txBody>
        </p:sp>
        <p:sp>
          <p:nvSpPr>
            <p:cNvPr id="13334" name="Line 17">
              <a:extLst>
                <a:ext uri="{FF2B5EF4-FFF2-40B4-BE49-F238E27FC236}">
                  <a16:creationId xmlns:a16="http://schemas.microsoft.com/office/drawing/2014/main" id="{96F5233E-623A-4E85-9EA8-5934ECCD8AF0}"/>
                </a:ext>
              </a:extLst>
            </p:cNvPr>
            <p:cNvSpPr>
              <a:spLocks noChangeShapeType="1"/>
            </p:cNvSpPr>
            <p:nvPr/>
          </p:nvSpPr>
          <p:spPr bwMode="auto">
            <a:xfrm>
              <a:off x="2362200" y="3657600"/>
              <a:ext cx="5334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335" name="Line 18">
              <a:extLst>
                <a:ext uri="{FF2B5EF4-FFF2-40B4-BE49-F238E27FC236}">
                  <a16:creationId xmlns:a16="http://schemas.microsoft.com/office/drawing/2014/main" id="{9082414F-2CE1-4A29-BF3F-1C9728441399}"/>
                </a:ext>
              </a:extLst>
            </p:cNvPr>
            <p:cNvSpPr>
              <a:spLocks noChangeShapeType="1"/>
            </p:cNvSpPr>
            <p:nvPr/>
          </p:nvSpPr>
          <p:spPr bwMode="auto">
            <a:xfrm flipH="1">
              <a:off x="1447800" y="3657600"/>
              <a:ext cx="5334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5" name="Oval 19">
              <a:extLst>
                <a:ext uri="{FF2B5EF4-FFF2-40B4-BE49-F238E27FC236}">
                  <a16:creationId xmlns:a16="http://schemas.microsoft.com/office/drawing/2014/main" id="{A8C51D6F-6A53-4340-B8D4-29DB83F1069A}"/>
                </a:ext>
              </a:extLst>
            </p:cNvPr>
            <p:cNvSpPr>
              <a:spLocks noChangeArrowheads="1"/>
            </p:cNvSpPr>
            <p:nvPr/>
          </p:nvSpPr>
          <p:spPr bwMode="auto">
            <a:xfrm>
              <a:off x="3885774" y="2209800"/>
              <a:ext cx="534373" cy="534613"/>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30</a:t>
              </a:r>
              <a:endParaRPr lang="en-US" altLang="zh-CN" b="1" dirty="0">
                <a:latin typeface="Arial" charset="0"/>
              </a:endParaRPr>
            </a:p>
          </p:txBody>
        </p:sp>
        <p:sp>
          <p:nvSpPr>
            <p:cNvPr id="13337" name="Line 20">
              <a:extLst>
                <a:ext uri="{FF2B5EF4-FFF2-40B4-BE49-F238E27FC236}">
                  <a16:creationId xmlns:a16="http://schemas.microsoft.com/office/drawing/2014/main" id="{FA86AF72-AC45-4D79-A5CD-42343C9FDB9A}"/>
                </a:ext>
              </a:extLst>
            </p:cNvPr>
            <p:cNvSpPr>
              <a:spLocks noChangeShapeType="1"/>
            </p:cNvSpPr>
            <p:nvPr/>
          </p:nvSpPr>
          <p:spPr bwMode="auto">
            <a:xfrm flipV="1">
              <a:off x="4724400" y="4724400"/>
              <a:ext cx="381000" cy="762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338" name="Line 21">
              <a:extLst>
                <a:ext uri="{FF2B5EF4-FFF2-40B4-BE49-F238E27FC236}">
                  <a16:creationId xmlns:a16="http://schemas.microsoft.com/office/drawing/2014/main" id="{A06FC806-D26A-40C0-9CC2-25E686A2C060}"/>
                </a:ext>
              </a:extLst>
            </p:cNvPr>
            <p:cNvSpPr>
              <a:spLocks noChangeShapeType="1"/>
            </p:cNvSpPr>
            <p:nvPr/>
          </p:nvSpPr>
          <p:spPr bwMode="auto">
            <a:xfrm flipV="1">
              <a:off x="2362200" y="4724400"/>
              <a:ext cx="533400" cy="762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339" name="Line 22">
              <a:extLst>
                <a:ext uri="{FF2B5EF4-FFF2-40B4-BE49-F238E27FC236}">
                  <a16:creationId xmlns:a16="http://schemas.microsoft.com/office/drawing/2014/main" id="{F9800C34-BBF0-4381-8F1E-B5D3ACD8A6DC}"/>
                </a:ext>
              </a:extLst>
            </p:cNvPr>
            <p:cNvSpPr>
              <a:spLocks noChangeShapeType="1"/>
            </p:cNvSpPr>
            <p:nvPr/>
          </p:nvSpPr>
          <p:spPr bwMode="auto">
            <a:xfrm flipV="1">
              <a:off x="6553200" y="4724400"/>
              <a:ext cx="381000" cy="762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340" name="Line 23">
              <a:extLst>
                <a:ext uri="{FF2B5EF4-FFF2-40B4-BE49-F238E27FC236}">
                  <a16:creationId xmlns:a16="http://schemas.microsoft.com/office/drawing/2014/main" id="{A916D27C-E187-4ECE-9B51-3EB217011398}"/>
                </a:ext>
              </a:extLst>
            </p:cNvPr>
            <p:cNvSpPr>
              <a:spLocks noChangeShapeType="1"/>
            </p:cNvSpPr>
            <p:nvPr/>
          </p:nvSpPr>
          <p:spPr bwMode="auto">
            <a:xfrm flipH="1" flipV="1">
              <a:off x="7162800" y="4724400"/>
              <a:ext cx="381000" cy="762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341" name="Line 24">
              <a:extLst>
                <a:ext uri="{FF2B5EF4-FFF2-40B4-BE49-F238E27FC236}">
                  <a16:creationId xmlns:a16="http://schemas.microsoft.com/office/drawing/2014/main" id="{37CDD020-911D-4A8C-B01E-22C5D2D868DB}"/>
                </a:ext>
              </a:extLst>
            </p:cNvPr>
            <p:cNvSpPr>
              <a:spLocks noChangeShapeType="1"/>
            </p:cNvSpPr>
            <p:nvPr/>
          </p:nvSpPr>
          <p:spPr bwMode="auto">
            <a:xfrm>
              <a:off x="6400800" y="3657600"/>
              <a:ext cx="5334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342" name="Line 25">
              <a:extLst>
                <a:ext uri="{FF2B5EF4-FFF2-40B4-BE49-F238E27FC236}">
                  <a16:creationId xmlns:a16="http://schemas.microsoft.com/office/drawing/2014/main" id="{47D922A3-0BD8-4316-A9E5-FF29946DAF7A}"/>
                </a:ext>
              </a:extLst>
            </p:cNvPr>
            <p:cNvSpPr>
              <a:spLocks noChangeShapeType="1"/>
            </p:cNvSpPr>
            <p:nvPr/>
          </p:nvSpPr>
          <p:spPr bwMode="auto">
            <a:xfrm flipH="1">
              <a:off x="5334000" y="3657600"/>
              <a:ext cx="685800" cy="68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343" name="Line 26">
              <a:extLst>
                <a:ext uri="{FF2B5EF4-FFF2-40B4-BE49-F238E27FC236}">
                  <a16:creationId xmlns:a16="http://schemas.microsoft.com/office/drawing/2014/main" id="{7550E7D9-6265-4A97-9E3E-3CF87DC82CC4}"/>
                </a:ext>
              </a:extLst>
            </p:cNvPr>
            <p:cNvSpPr>
              <a:spLocks noChangeShapeType="1"/>
            </p:cNvSpPr>
            <p:nvPr/>
          </p:nvSpPr>
          <p:spPr bwMode="auto">
            <a:xfrm flipH="1" flipV="1">
              <a:off x="3124200" y="4724400"/>
              <a:ext cx="457200" cy="762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344" name="Text Box 27">
              <a:extLst>
                <a:ext uri="{FF2B5EF4-FFF2-40B4-BE49-F238E27FC236}">
                  <a16:creationId xmlns:a16="http://schemas.microsoft.com/office/drawing/2014/main" id="{83E3FC60-4CD8-4231-B97F-C7854E4218B4}"/>
                </a:ext>
              </a:extLst>
            </p:cNvPr>
            <p:cNvSpPr txBox="1">
              <a:spLocks noChangeArrowheads="1"/>
            </p:cNvSpPr>
            <p:nvPr/>
          </p:nvSpPr>
          <p:spPr bwMode="auto">
            <a:xfrm>
              <a:off x="2286000" y="4662488"/>
              <a:ext cx="53219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chemeClr val="hlink"/>
                  </a:solidFill>
                  <a:latin typeface="Arial" panose="020B0604020202020204" pitchFamily="34" charset="0"/>
                </a:rPr>
                <a:t>&lt;</a:t>
              </a:r>
              <a:endParaRPr lang="en-US" altLang="zh-CN" sz="1800">
                <a:solidFill>
                  <a:schemeClr val="tx1"/>
                </a:solidFill>
                <a:latin typeface="Arial" panose="020B0604020202020204" pitchFamily="34" charset="0"/>
              </a:endParaRPr>
            </a:p>
          </p:txBody>
        </p:sp>
        <p:sp>
          <p:nvSpPr>
            <p:cNvPr id="13345" name="Text Box 28">
              <a:extLst>
                <a:ext uri="{FF2B5EF4-FFF2-40B4-BE49-F238E27FC236}">
                  <a16:creationId xmlns:a16="http://schemas.microsoft.com/office/drawing/2014/main" id="{FF1B03FD-A7BE-4BB0-8AB3-89C9AD213281}"/>
                </a:ext>
              </a:extLst>
            </p:cNvPr>
            <p:cNvSpPr txBox="1">
              <a:spLocks noChangeArrowheads="1"/>
            </p:cNvSpPr>
            <p:nvPr/>
          </p:nvSpPr>
          <p:spPr bwMode="auto">
            <a:xfrm>
              <a:off x="3086787" y="2371527"/>
              <a:ext cx="53219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chemeClr val="hlink"/>
                  </a:solidFill>
                  <a:latin typeface="Arial" panose="020B0604020202020204" pitchFamily="34" charset="0"/>
                </a:rPr>
                <a:t>&lt;</a:t>
              </a:r>
              <a:endParaRPr lang="en-US" altLang="zh-CN" sz="1800">
                <a:solidFill>
                  <a:schemeClr val="tx1"/>
                </a:solidFill>
                <a:latin typeface="Arial" panose="020B0604020202020204" pitchFamily="34" charset="0"/>
              </a:endParaRPr>
            </a:p>
          </p:txBody>
        </p:sp>
        <p:sp>
          <p:nvSpPr>
            <p:cNvPr id="13346" name="Text Box 29">
              <a:extLst>
                <a:ext uri="{FF2B5EF4-FFF2-40B4-BE49-F238E27FC236}">
                  <a16:creationId xmlns:a16="http://schemas.microsoft.com/office/drawing/2014/main" id="{370FB6D0-8478-4DE7-8863-A3D6CF5E0EF7}"/>
                </a:ext>
              </a:extLst>
            </p:cNvPr>
            <p:cNvSpPr txBox="1">
              <a:spLocks noChangeArrowheads="1"/>
            </p:cNvSpPr>
            <p:nvPr/>
          </p:nvSpPr>
          <p:spPr bwMode="auto">
            <a:xfrm>
              <a:off x="1346593" y="3511653"/>
              <a:ext cx="53219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chemeClr val="hlink"/>
                  </a:solidFill>
                  <a:latin typeface="Arial" panose="020B0604020202020204" pitchFamily="34" charset="0"/>
                </a:rPr>
                <a:t>&lt;</a:t>
              </a:r>
              <a:endParaRPr lang="en-US" altLang="zh-CN" sz="1800">
                <a:solidFill>
                  <a:schemeClr val="tx1"/>
                </a:solidFill>
                <a:latin typeface="Arial" panose="020B0604020202020204" pitchFamily="34" charset="0"/>
              </a:endParaRPr>
            </a:p>
          </p:txBody>
        </p:sp>
        <p:sp>
          <p:nvSpPr>
            <p:cNvPr id="176" name="Text Box 30">
              <a:extLst>
                <a:ext uri="{FF2B5EF4-FFF2-40B4-BE49-F238E27FC236}">
                  <a16:creationId xmlns:a16="http://schemas.microsoft.com/office/drawing/2014/main" id="{0C81ED0F-1A2D-4653-ACB8-E4EED93EFCEF}"/>
                </a:ext>
              </a:extLst>
            </p:cNvPr>
            <p:cNvSpPr txBox="1">
              <a:spLocks noChangeArrowheads="1"/>
            </p:cNvSpPr>
            <p:nvPr/>
          </p:nvSpPr>
          <p:spPr bwMode="auto">
            <a:xfrm>
              <a:off x="4467765" y="4710835"/>
              <a:ext cx="531727" cy="616658"/>
            </a:xfrm>
            <a:prstGeom prst="rect">
              <a:avLst/>
            </a:prstGeom>
            <a:noFill/>
            <a:ln>
              <a:noFill/>
            </a:ln>
            <a:effectLst/>
          </p:spPr>
          <p:txBody>
            <a:bodyPr wrap="none">
              <a:spAutoFit/>
            </a:bodyPr>
            <a:lstStyle/>
            <a:p>
              <a:pPr algn="ctr" eaLnBrk="1" hangingPunct="1">
                <a:defRPr/>
              </a:pPr>
              <a:r>
                <a:rPr lang="en-US" altLang="zh-CN" b="1" dirty="0">
                  <a:solidFill>
                    <a:schemeClr val="hlink"/>
                  </a:solidFill>
                  <a:latin typeface="Arial" charset="0"/>
                </a:rPr>
                <a:t>&lt;</a:t>
              </a:r>
              <a:endParaRPr lang="en-US" altLang="zh-CN" b="1" dirty="0">
                <a:effectLst>
                  <a:outerShdw blurRad="38100" dist="38100" dir="2700000" algn="tl">
                    <a:srgbClr val="C0C0C0"/>
                  </a:outerShdw>
                </a:effectLst>
                <a:latin typeface="Arial" charset="0"/>
              </a:endParaRPr>
            </a:p>
          </p:txBody>
        </p:sp>
        <p:sp>
          <p:nvSpPr>
            <p:cNvPr id="177" name="Text Box 31">
              <a:extLst>
                <a:ext uri="{FF2B5EF4-FFF2-40B4-BE49-F238E27FC236}">
                  <a16:creationId xmlns:a16="http://schemas.microsoft.com/office/drawing/2014/main" id="{402474D9-F493-4293-8FC1-3B58829BF94D}"/>
                </a:ext>
              </a:extLst>
            </p:cNvPr>
            <p:cNvSpPr txBox="1">
              <a:spLocks noChangeArrowheads="1"/>
            </p:cNvSpPr>
            <p:nvPr/>
          </p:nvSpPr>
          <p:spPr bwMode="auto">
            <a:xfrm>
              <a:off x="5367204" y="3511927"/>
              <a:ext cx="531727" cy="614011"/>
            </a:xfrm>
            <a:prstGeom prst="rect">
              <a:avLst/>
            </a:prstGeom>
            <a:noFill/>
            <a:ln>
              <a:noFill/>
            </a:ln>
            <a:effectLst/>
          </p:spPr>
          <p:txBody>
            <a:bodyPr wrap="none">
              <a:spAutoFit/>
            </a:bodyPr>
            <a:lstStyle/>
            <a:p>
              <a:pPr algn="ctr" eaLnBrk="1" hangingPunct="1">
                <a:defRPr/>
              </a:pPr>
              <a:r>
                <a:rPr lang="en-US" altLang="zh-CN" b="1" dirty="0">
                  <a:solidFill>
                    <a:schemeClr val="hlink"/>
                  </a:solidFill>
                  <a:latin typeface="Arial" charset="0"/>
                </a:rPr>
                <a:t>&lt;</a:t>
              </a:r>
              <a:endParaRPr lang="en-US" altLang="zh-CN" b="1" dirty="0">
                <a:effectLst>
                  <a:outerShdw blurRad="38100" dist="38100" dir="2700000" algn="tl">
                    <a:srgbClr val="C0C0C0"/>
                  </a:outerShdw>
                </a:effectLst>
                <a:latin typeface="Arial" charset="0"/>
              </a:endParaRPr>
            </a:p>
          </p:txBody>
        </p:sp>
        <p:sp>
          <p:nvSpPr>
            <p:cNvPr id="178" name="Text Box 32">
              <a:extLst>
                <a:ext uri="{FF2B5EF4-FFF2-40B4-BE49-F238E27FC236}">
                  <a16:creationId xmlns:a16="http://schemas.microsoft.com/office/drawing/2014/main" id="{105FA9F7-D64C-40CA-8D21-F504BCD8F360}"/>
                </a:ext>
              </a:extLst>
            </p:cNvPr>
            <p:cNvSpPr txBox="1">
              <a:spLocks noChangeArrowheads="1"/>
            </p:cNvSpPr>
            <p:nvPr/>
          </p:nvSpPr>
          <p:spPr bwMode="auto">
            <a:xfrm>
              <a:off x="6327488" y="4710835"/>
              <a:ext cx="531728" cy="616658"/>
            </a:xfrm>
            <a:prstGeom prst="rect">
              <a:avLst/>
            </a:prstGeom>
            <a:noFill/>
            <a:ln>
              <a:noFill/>
            </a:ln>
            <a:effectLst/>
          </p:spPr>
          <p:txBody>
            <a:bodyPr wrap="none">
              <a:spAutoFit/>
            </a:bodyPr>
            <a:lstStyle/>
            <a:p>
              <a:pPr algn="ctr" eaLnBrk="1" hangingPunct="1">
                <a:defRPr/>
              </a:pPr>
              <a:r>
                <a:rPr lang="en-US" altLang="zh-CN" b="1" dirty="0">
                  <a:solidFill>
                    <a:schemeClr val="hlink"/>
                  </a:solidFill>
                  <a:latin typeface="Arial" charset="0"/>
                </a:rPr>
                <a:t>&lt;</a:t>
              </a:r>
              <a:endParaRPr lang="en-US" altLang="zh-CN" b="1" dirty="0">
                <a:effectLst>
                  <a:outerShdw blurRad="38100" dist="38100" dir="2700000" algn="tl">
                    <a:srgbClr val="C0C0C0"/>
                  </a:outerShdw>
                </a:effectLst>
                <a:latin typeface="Arial" charset="0"/>
              </a:endParaRPr>
            </a:p>
          </p:txBody>
        </p:sp>
        <p:sp>
          <p:nvSpPr>
            <p:cNvPr id="13350" name="Text Box 33">
              <a:extLst>
                <a:ext uri="{FF2B5EF4-FFF2-40B4-BE49-F238E27FC236}">
                  <a16:creationId xmlns:a16="http://schemas.microsoft.com/office/drawing/2014/main" id="{BF6136F7-8750-4856-B6A9-DE6678F53EC2}"/>
                </a:ext>
              </a:extLst>
            </p:cNvPr>
            <p:cNvSpPr txBox="1">
              <a:spLocks noChangeArrowheads="1"/>
            </p:cNvSpPr>
            <p:nvPr/>
          </p:nvSpPr>
          <p:spPr bwMode="auto">
            <a:xfrm>
              <a:off x="4766973" y="2387013"/>
              <a:ext cx="53219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chemeClr val="hlink"/>
                  </a:solidFill>
                  <a:latin typeface="Arial" panose="020B0604020202020204" pitchFamily="34" charset="0"/>
                </a:rPr>
                <a:t>&gt;</a:t>
              </a:r>
              <a:endParaRPr lang="en-US" altLang="zh-CN" sz="1800">
                <a:solidFill>
                  <a:schemeClr val="tx1"/>
                </a:solidFill>
                <a:latin typeface="Arial" panose="020B0604020202020204" pitchFamily="34" charset="0"/>
              </a:endParaRPr>
            </a:p>
          </p:txBody>
        </p:sp>
        <p:sp>
          <p:nvSpPr>
            <p:cNvPr id="13351" name="Text Box 34">
              <a:extLst>
                <a:ext uri="{FF2B5EF4-FFF2-40B4-BE49-F238E27FC236}">
                  <a16:creationId xmlns:a16="http://schemas.microsoft.com/office/drawing/2014/main" id="{6AA91F56-953D-4A3B-A52A-611A8303934B}"/>
                </a:ext>
              </a:extLst>
            </p:cNvPr>
            <p:cNvSpPr txBox="1">
              <a:spLocks noChangeArrowheads="1"/>
            </p:cNvSpPr>
            <p:nvPr/>
          </p:nvSpPr>
          <p:spPr bwMode="auto">
            <a:xfrm>
              <a:off x="3266807" y="4662488"/>
              <a:ext cx="53219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chemeClr val="hlink"/>
                  </a:solidFill>
                  <a:latin typeface="Arial" panose="020B0604020202020204" pitchFamily="34" charset="0"/>
                </a:rPr>
                <a:t>&gt;</a:t>
              </a:r>
              <a:endParaRPr lang="en-US" altLang="zh-CN" sz="1800">
                <a:solidFill>
                  <a:schemeClr val="tx1"/>
                </a:solidFill>
                <a:latin typeface="Arial" panose="020B0604020202020204" pitchFamily="34" charset="0"/>
              </a:endParaRPr>
            </a:p>
          </p:txBody>
        </p:sp>
        <p:sp>
          <p:nvSpPr>
            <p:cNvPr id="13352" name="Text Box 35">
              <a:extLst>
                <a:ext uri="{FF2B5EF4-FFF2-40B4-BE49-F238E27FC236}">
                  <a16:creationId xmlns:a16="http://schemas.microsoft.com/office/drawing/2014/main" id="{B14F34D9-9164-498A-B568-F8DCF988D145}"/>
                </a:ext>
              </a:extLst>
            </p:cNvPr>
            <p:cNvSpPr txBox="1">
              <a:spLocks noChangeArrowheads="1"/>
            </p:cNvSpPr>
            <p:nvPr/>
          </p:nvSpPr>
          <p:spPr bwMode="auto">
            <a:xfrm>
              <a:off x="2514600" y="3511653"/>
              <a:ext cx="53219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chemeClr val="hlink"/>
                  </a:solidFill>
                  <a:latin typeface="Arial" panose="020B0604020202020204" pitchFamily="34" charset="0"/>
                </a:rPr>
                <a:t>&gt;</a:t>
              </a:r>
              <a:endParaRPr lang="en-US" altLang="zh-CN" sz="1800">
                <a:solidFill>
                  <a:schemeClr val="tx1"/>
                </a:solidFill>
                <a:latin typeface="Arial" panose="020B0604020202020204" pitchFamily="34" charset="0"/>
              </a:endParaRPr>
            </a:p>
          </p:txBody>
        </p:sp>
        <p:sp>
          <p:nvSpPr>
            <p:cNvPr id="13353" name="Text Box 36">
              <a:extLst>
                <a:ext uri="{FF2B5EF4-FFF2-40B4-BE49-F238E27FC236}">
                  <a16:creationId xmlns:a16="http://schemas.microsoft.com/office/drawing/2014/main" id="{6F5721F7-FFFA-4F70-898A-3178881D6EB4}"/>
                </a:ext>
              </a:extLst>
            </p:cNvPr>
            <p:cNvSpPr txBox="1">
              <a:spLocks noChangeArrowheads="1"/>
            </p:cNvSpPr>
            <p:nvPr/>
          </p:nvSpPr>
          <p:spPr bwMode="auto">
            <a:xfrm>
              <a:off x="6546850" y="3511653"/>
              <a:ext cx="53219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chemeClr val="hlink"/>
                  </a:solidFill>
                  <a:latin typeface="Arial" panose="020B0604020202020204" pitchFamily="34" charset="0"/>
                </a:rPr>
                <a:t>&gt;</a:t>
              </a:r>
              <a:endParaRPr lang="en-US" altLang="zh-CN" sz="1800">
                <a:solidFill>
                  <a:schemeClr val="tx1"/>
                </a:solidFill>
                <a:latin typeface="Arial" panose="020B0604020202020204" pitchFamily="34" charset="0"/>
              </a:endParaRPr>
            </a:p>
          </p:txBody>
        </p:sp>
        <p:sp>
          <p:nvSpPr>
            <p:cNvPr id="13354" name="Text Box 37">
              <a:extLst>
                <a:ext uri="{FF2B5EF4-FFF2-40B4-BE49-F238E27FC236}">
                  <a16:creationId xmlns:a16="http://schemas.microsoft.com/office/drawing/2014/main" id="{9159D766-9FC0-4227-99C8-74F9B51336DF}"/>
                </a:ext>
              </a:extLst>
            </p:cNvPr>
            <p:cNvSpPr txBox="1">
              <a:spLocks noChangeArrowheads="1"/>
            </p:cNvSpPr>
            <p:nvPr/>
          </p:nvSpPr>
          <p:spPr bwMode="auto">
            <a:xfrm>
              <a:off x="5410200" y="4711787"/>
              <a:ext cx="53219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chemeClr val="hlink"/>
                  </a:solidFill>
                  <a:latin typeface="Arial" panose="020B0604020202020204" pitchFamily="34" charset="0"/>
                </a:rPr>
                <a:t>&gt;</a:t>
              </a:r>
              <a:endParaRPr lang="en-US" altLang="zh-CN" sz="1800">
                <a:solidFill>
                  <a:schemeClr val="tx1"/>
                </a:solidFill>
                <a:latin typeface="Arial" panose="020B0604020202020204" pitchFamily="34" charset="0"/>
              </a:endParaRPr>
            </a:p>
          </p:txBody>
        </p:sp>
        <p:sp>
          <p:nvSpPr>
            <p:cNvPr id="13355" name="Text Box 38">
              <a:extLst>
                <a:ext uri="{FF2B5EF4-FFF2-40B4-BE49-F238E27FC236}">
                  <a16:creationId xmlns:a16="http://schemas.microsoft.com/office/drawing/2014/main" id="{890AA838-CAFE-43CA-8CCD-35580494980D}"/>
                </a:ext>
              </a:extLst>
            </p:cNvPr>
            <p:cNvSpPr txBox="1">
              <a:spLocks noChangeArrowheads="1"/>
            </p:cNvSpPr>
            <p:nvPr/>
          </p:nvSpPr>
          <p:spPr bwMode="auto">
            <a:xfrm>
              <a:off x="7287253" y="4711787"/>
              <a:ext cx="53219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800">
                  <a:solidFill>
                    <a:schemeClr val="hlink"/>
                  </a:solidFill>
                  <a:latin typeface="Arial" panose="020B0604020202020204" pitchFamily="34" charset="0"/>
                </a:rPr>
                <a:t>&gt;</a:t>
              </a:r>
              <a:endParaRPr lang="en-US" altLang="zh-CN" sz="1800">
                <a:solidFill>
                  <a:schemeClr val="tx1"/>
                </a:solidFill>
                <a:latin typeface="Arial" panose="020B0604020202020204" pitchFamily="34" charset="0"/>
              </a:endParaRPr>
            </a:p>
          </p:txBody>
        </p:sp>
        <p:sp>
          <p:nvSpPr>
            <p:cNvPr id="13356" name="Line 39">
              <a:extLst>
                <a:ext uri="{FF2B5EF4-FFF2-40B4-BE49-F238E27FC236}">
                  <a16:creationId xmlns:a16="http://schemas.microsoft.com/office/drawing/2014/main" id="{313EED6A-97B8-46F8-981D-B5E494940D9C}"/>
                </a:ext>
              </a:extLst>
            </p:cNvPr>
            <p:cNvSpPr>
              <a:spLocks noChangeShapeType="1"/>
            </p:cNvSpPr>
            <p:nvPr/>
          </p:nvSpPr>
          <p:spPr bwMode="auto">
            <a:xfrm flipH="1" flipV="1">
              <a:off x="5334000" y="4724400"/>
              <a:ext cx="304800" cy="762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357" name="Line 40">
              <a:extLst>
                <a:ext uri="{FF2B5EF4-FFF2-40B4-BE49-F238E27FC236}">
                  <a16:creationId xmlns:a16="http://schemas.microsoft.com/office/drawing/2014/main" id="{93AA2198-CE58-4704-B8CC-275C7D8FB396}"/>
                </a:ext>
              </a:extLst>
            </p:cNvPr>
            <p:cNvSpPr>
              <a:spLocks noChangeShapeType="1"/>
            </p:cNvSpPr>
            <p:nvPr/>
          </p:nvSpPr>
          <p:spPr bwMode="auto">
            <a:xfrm flipH="1">
              <a:off x="2362200" y="2590800"/>
              <a:ext cx="1524000" cy="762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358" name="Line 41">
              <a:extLst>
                <a:ext uri="{FF2B5EF4-FFF2-40B4-BE49-F238E27FC236}">
                  <a16:creationId xmlns:a16="http://schemas.microsoft.com/office/drawing/2014/main" id="{3B692332-34A8-4165-9309-CC2E491E33EF}"/>
                </a:ext>
              </a:extLst>
            </p:cNvPr>
            <p:cNvSpPr>
              <a:spLocks noChangeShapeType="1"/>
            </p:cNvSpPr>
            <p:nvPr/>
          </p:nvSpPr>
          <p:spPr bwMode="auto">
            <a:xfrm>
              <a:off x="4419600" y="2590800"/>
              <a:ext cx="1524000" cy="762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8" name="Oval 42">
              <a:extLst>
                <a:ext uri="{FF2B5EF4-FFF2-40B4-BE49-F238E27FC236}">
                  <a16:creationId xmlns:a16="http://schemas.microsoft.com/office/drawing/2014/main" id="{8FCAF371-F466-4207-AC00-A2ABB70C8892}"/>
                </a:ext>
              </a:extLst>
            </p:cNvPr>
            <p:cNvSpPr>
              <a:spLocks noChangeArrowheads="1"/>
            </p:cNvSpPr>
            <p:nvPr/>
          </p:nvSpPr>
          <p:spPr bwMode="auto">
            <a:xfrm>
              <a:off x="2742957" y="4266207"/>
              <a:ext cx="534373" cy="534613"/>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a:solidFill>
                    <a:srgbClr val="0000CC"/>
                  </a:solidFill>
                  <a:latin typeface="Arial" charset="0"/>
                </a:rPr>
                <a:t>20</a:t>
              </a:r>
              <a:endParaRPr lang="en-US" altLang="zh-CN" b="1">
                <a:latin typeface="Arial" charset="0"/>
              </a:endParaRPr>
            </a:p>
          </p:txBody>
        </p:sp>
        <p:sp>
          <p:nvSpPr>
            <p:cNvPr id="189" name="Oval 43">
              <a:extLst>
                <a:ext uri="{FF2B5EF4-FFF2-40B4-BE49-F238E27FC236}">
                  <a16:creationId xmlns:a16="http://schemas.microsoft.com/office/drawing/2014/main" id="{340EE6FD-8845-4184-9443-361C1A66B4D2}"/>
                </a:ext>
              </a:extLst>
            </p:cNvPr>
            <p:cNvSpPr>
              <a:spLocks noChangeArrowheads="1"/>
            </p:cNvSpPr>
            <p:nvPr/>
          </p:nvSpPr>
          <p:spPr bwMode="auto">
            <a:xfrm>
              <a:off x="4951874" y="4266207"/>
              <a:ext cx="534373" cy="534613"/>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a:solidFill>
                    <a:srgbClr val="0000CC"/>
                  </a:solidFill>
                  <a:latin typeface="Arial" charset="0"/>
                </a:rPr>
                <a:t>40</a:t>
              </a:r>
              <a:endParaRPr lang="en-US" altLang="zh-CN" b="1">
                <a:latin typeface="Arial" charset="0"/>
              </a:endParaRPr>
            </a:p>
          </p:txBody>
        </p:sp>
        <p:sp>
          <p:nvSpPr>
            <p:cNvPr id="190" name="Oval 44">
              <a:extLst>
                <a:ext uri="{FF2B5EF4-FFF2-40B4-BE49-F238E27FC236}">
                  <a16:creationId xmlns:a16="http://schemas.microsoft.com/office/drawing/2014/main" id="{A283A808-80BF-4409-A470-D3CD889A2EE7}"/>
                </a:ext>
              </a:extLst>
            </p:cNvPr>
            <p:cNvSpPr>
              <a:spLocks noChangeArrowheads="1"/>
            </p:cNvSpPr>
            <p:nvPr/>
          </p:nvSpPr>
          <p:spPr bwMode="auto">
            <a:xfrm>
              <a:off x="6782499" y="4266207"/>
              <a:ext cx="531728" cy="534613"/>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a:solidFill>
                    <a:srgbClr val="0000CC"/>
                  </a:solidFill>
                  <a:latin typeface="Arial" charset="0"/>
                </a:rPr>
                <a:t>60</a:t>
              </a:r>
              <a:endParaRPr lang="en-US" altLang="zh-CN" b="1">
                <a:latin typeface="Arial" charset="0"/>
              </a:endParaRPr>
            </a:p>
          </p:txBody>
        </p:sp>
        <p:sp>
          <p:nvSpPr>
            <p:cNvPr id="191" name="Oval 47">
              <a:extLst>
                <a:ext uri="{FF2B5EF4-FFF2-40B4-BE49-F238E27FC236}">
                  <a16:creationId xmlns:a16="http://schemas.microsoft.com/office/drawing/2014/main" id="{7DB31808-E137-4B68-A1C9-5FD74238ABCB}"/>
                </a:ext>
              </a:extLst>
            </p:cNvPr>
            <p:cNvSpPr>
              <a:spLocks noChangeArrowheads="1"/>
            </p:cNvSpPr>
            <p:nvPr/>
          </p:nvSpPr>
          <p:spPr bwMode="auto">
            <a:xfrm>
              <a:off x="1904361" y="3199628"/>
              <a:ext cx="534373" cy="534613"/>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a:solidFill>
                    <a:srgbClr val="0000CC"/>
                  </a:solidFill>
                  <a:latin typeface="Arial" charset="0"/>
                </a:rPr>
                <a:t>10</a:t>
              </a:r>
              <a:endParaRPr lang="en-US" altLang="zh-CN" b="1">
                <a:latin typeface="Arial" charset="0"/>
              </a:endParaRPr>
            </a:p>
          </p:txBody>
        </p:sp>
      </p:grpSp>
      <p:graphicFrame>
        <p:nvGraphicFramePr>
          <p:cNvPr id="13318" name="对象 13">
            <a:extLst>
              <a:ext uri="{FF2B5EF4-FFF2-40B4-BE49-F238E27FC236}">
                <a16:creationId xmlns:a16="http://schemas.microsoft.com/office/drawing/2014/main" id="{7705CBFA-FD3D-4897-B56E-AA6D10A02D19}"/>
              </a:ext>
            </a:extLst>
          </p:cNvPr>
          <p:cNvGraphicFramePr>
            <a:graphicFrameLocks noChangeAspect="1"/>
          </p:cNvGraphicFramePr>
          <p:nvPr/>
        </p:nvGraphicFramePr>
        <p:xfrm>
          <a:off x="471488" y="3824288"/>
          <a:ext cx="7504112" cy="2047875"/>
        </p:xfrm>
        <a:graphic>
          <a:graphicData uri="http://schemas.openxmlformats.org/presentationml/2006/ole">
            <mc:AlternateContent xmlns:mc="http://schemas.openxmlformats.org/markup-compatibility/2006">
              <mc:Choice xmlns:v="urn:schemas-microsoft-com:vml" Requires="v">
                <p:oleObj name="公式" r:id="rId2" imgW="4785171" imgH="1211695" progId="Equation.3">
                  <p:embed/>
                </p:oleObj>
              </mc:Choice>
              <mc:Fallback>
                <p:oleObj name="公式" r:id="rId2" imgW="4785171" imgH="1211695" progId="Equation.3">
                  <p:embed/>
                  <p:pic>
                    <p:nvPicPr>
                      <p:cNvPr id="0" name="对象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8" y="3824288"/>
                        <a:ext cx="7504112"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9" name="TextBox 2">
            <a:extLst>
              <a:ext uri="{FF2B5EF4-FFF2-40B4-BE49-F238E27FC236}">
                <a16:creationId xmlns:a16="http://schemas.microsoft.com/office/drawing/2014/main" id="{252EF69E-19FA-45A6-AFAD-1D09D705A478}"/>
              </a:ext>
            </a:extLst>
          </p:cNvPr>
          <p:cNvSpPr txBox="1">
            <a:spLocks noChangeArrowheads="1"/>
          </p:cNvSpPr>
          <p:nvPr/>
        </p:nvSpPr>
        <p:spPr bwMode="auto">
          <a:xfrm>
            <a:off x="7334250" y="4365625"/>
            <a:ext cx="1346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zh-CN" altLang="en-US" sz="1800">
                <a:solidFill>
                  <a:srgbClr val="000099"/>
                </a:solidFill>
                <a:latin typeface="Arial" panose="020B0604020202020204" pitchFamily="34" charset="0"/>
                <a:ea typeface="黑体" panose="02010609060101010101" pitchFamily="49" charset="-122"/>
              </a:rPr>
              <a:t>错位相减法</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标题 1">
            <a:extLst>
              <a:ext uri="{FF2B5EF4-FFF2-40B4-BE49-F238E27FC236}">
                <a16:creationId xmlns:a16="http://schemas.microsoft.com/office/drawing/2014/main" id="{2AFF490A-2B53-429A-A4CA-2BAE3D706112}"/>
              </a:ext>
            </a:extLst>
          </p:cNvPr>
          <p:cNvSpPr>
            <a:spLocks noGrp="1" noChangeArrowheads="1"/>
          </p:cNvSpPr>
          <p:nvPr>
            <p:ph type="title"/>
          </p:nvPr>
        </p:nvSpPr>
        <p:spPr/>
        <p:txBody>
          <a:bodyPr/>
          <a:lstStyle/>
          <a:p>
            <a:r>
              <a:rPr lang="zh-CN" altLang="en-US" dirty="0"/>
              <a:t>最优二叉搜索树</a:t>
            </a:r>
          </a:p>
        </p:txBody>
      </p:sp>
      <p:sp>
        <p:nvSpPr>
          <p:cNvPr id="3" name="内容占位符 2">
            <a:extLst>
              <a:ext uri="{FF2B5EF4-FFF2-40B4-BE49-F238E27FC236}">
                <a16:creationId xmlns:a16="http://schemas.microsoft.com/office/drawing/2014/main" id="{2BE41043-34F4-446F-AB31-9EC01D11076E}"/>
              </a:ext>
            </a:extLst>
          </p:cNvPr>
          <p:cNvSpPr>
            <a:spLocks noGrp="1"/>
          </p:cNvSpPr>
          <p:nvPr>
            <p:ph idx="1"/>
          </p:nvPr>
        </p:nvSpPr>
        <p:spPr/>
        <p:txBody>
          <a:bodyPr/>
          <a:lstStyle/>
          <a:p>
            <a:pPr>
              <a:defRPr/>
            </a:pPr>
            <a:r>
              <a:rPr lang="zh-CN" altLang="en-US" dirty="0"/>
              <a:t>最优二叉搜索树</a:t>
            </a:r>
            <a:endParaRPr lang="en-US" altLang="zh-CN" dirty="0"/>
          </a:p>
          <a:p>
            <a:pPr lvl="1">
              <a:defRPr/>
            </a:pPr>
            <a:r>
              <a:rPr lang="zh-CN" altLang="en-US" dirty="0">
                <a:latin typeface="+mn-lt"/>
              </a:rPr>
              <a:t>给定</a:t>
            </a:r>
            <a:r>
              <a:rPr lang="en-US" altLang="zh-CN" dirty="0">
                <a:latin typeface="+mn-lt"/>
              </a:rPr>
              <a:t>n</a:t>
            </a:r>
            <a:r>
              <a:rPr lang="zh-CN" altLang="en-US" dirty="0">
                <a:latin typeface="+mn-lt"/>
              </a:rPr>
              <a:t>个</a:t>
            </a:r>
            <a:r>
              <a:rPr lang="en-US" altLang="zh-CN" dirty="0">
                <a:latin typeface="+mn-lt"/>
              </a:rPr>
              <a:t>key</a:t>
            </a:r>
            <a:r>
              <a:rPr lang="zh-CN" altLang="en-US" dirty="0">
                <a:latin typeface="+mn-lt"/>
              </a:rPr>
              <a:t>，</a:t>
            </a:r>
            <a:r>
              <a:rPr lang="zh-CN" altLang="en-US" sz="2400" dirty="0">
                <a:solidFill>
                  <a:srgbClr val="000099"/>
                </a:solidFill>
                <a:latin typeface="+mn-lt"/>
              </a:rPr>
              <a:t>第</a:t>
            </a:r>
            <a:r>
              <a:rPr lang="en-US" altLang="zh-CN" sz="2400" dirty="0">
                <a:solidFill>
                  <a:srgbClr val="000099"/>
                </a:solidFill>
                <a:latin typeface="+mn-lt"/>
              </a:rPr>
              <a:t>i</a:t>
            </a:r>
            <a:r>
              <a:rPr lang="zh-CN" altLang="en-US" sz="2400" dirty="0">
                <a:solidFill>
                  <a:srgbClr val="000099"/>
                </a:solidFill>
                <a:latin typeface="+mn-lt"/>
              </a:rPr>
              <a:t>个</a:t>
            </a:r>
            <a:r>
              <a:rPr lang="en-US" altLang="zh-CN" sz="2400" dirty="0">
                <a:solidFill>
                  <a:srgbClr val="000099"/>
                </a:solidFill>
                <a:latin typeface="+mn-lt"/>
              </a:rPr>
              <a:t>key</a:t>
            </a:r>
            <a:r>
              <a:rPr lang="zh-CN" altLang="en-US" dirty="0">
                <a:latin typeface="+mn-lt"/>
              </a:rPr>
              <a:t>对应的权值</a:t>
            </a:r>
            <a:r>
              <a:rPr lang="en-US" altLang="zh-CN" dirty="0">
                <a:latin typeface="+mn-lt"/>
              </a:rPr>
              <a:t>(</a:t>
            </a:r>
            <a:r>
              <a:rPr lang="zh-CN" altLang="en-US" dirty="0">
                <a:latin typeface="+mn-lt"/>
              </a:rPr>
              <a:t>概率</a:t>
            </a:r>
            <a:r>
              <a:rPr lang="en-US" altLang="zh-CN" dirty="0">
                <a:latin typeface="+mn-lt"/>
              </a:rPr>
              <a:t>)p</a:t>
            </a:r>
            <a:r>
              <a:rPr lang="en-US" altLang="zh-CN" baseline="-25000" dirty="0">
                <a:latin typeface="+mn-lt"/>
              </a:rPr>
              <a:t>i</a:t>
            </a:r>
            <a:r>
              <a:rPr lang="zh-CN" altLang="en-US" dirty="0">
                <a:latin typeface="+mn-lt"/>
              </a:rPr>
              <a:t>，空隙对应的权值</a:t>
            </a:r>
            <a:r>
              <a:rPr lang="en-US" altLang="zh-CN" dirty="0">
                <a:latin typeface="+mn-lt"/>
              </a:rPr>
              <a:t>q</a:t>
            </a:r>
            <a:r>
              <a:rPr lang="en-US" altLang="zh-CN" baseline="-25000" dirty="0">
                <a:latin typeface="+mn-lt"/>
              </a:rPr>
              <a:t>i</a:t>
            </a:r>
            <a:r>
              <a:rPr lang="zh-CN" altLang="en-US" dirty="0">
                <a:latin typeface="+mn-lt"/>
              </a:rPr>
              <a:t>，造平均搜索长度最小的二叉树</a:t>
            </a:r>
            <a:endParaRPr lang="en-US" altLang="zh-CN" dirty="0">
              <a:latin typeface="+mn-lt"/>
            </a:endParaRPr>
          </a:p>
          <a:p>
            <a:pPr lvl="2">
              <a:defRPr/>
            </a:pPr>
            <a:r>
              <a:rPr lang="en-US" altLang="zh-CN" dirty="0">
                <a:solidFill>
                  <a:srgbClr val="000099"/>
                </a:solidFill>
                <a:latin typeface="+mn-lt"/>
              </a:rPr>
              <a:t>c(i,j)</a:t>
            </a:r>
            <a:r>
              <a:rPr lang="zh-CN" altLang="en-US" dirty="0">
                <a:solidFill>
                  <a:srgbClr val="000099"/>
                </a:solidFill>
                <a:latin typeface="+mn-lt"/>
              </a:rPr>
              <a:t>表示第</a:t>
            </a:r>
            <a:r>
              <a:rPr lang="en-US" altLang="zh-CN" dirty="0">
                <a:solidFill>
                  <a:srgbClr val="000099"/>
                </a:solidFill>
                <a:latin typeface="+mn-lt"/>
              </a:rPr>
              <a:t> i+1 </a:t>
            </a:r>
            <a:r>
              <a:rPr lang="zh-CN" altLang="en-US" dirty="0">
                <a:solidFill>
                  <a:srgbClr val="000099"/>
                </a:solidFill>
                <a:latin typeface="+mn-lt"/>
              </a:rPr>
              <a:t>到 </a:t>
            </a:r>
            <a:r>
              <a:rPr lang="en-US" altLang="zh-CN" dirty="0">
                <a:solidFill>
                  <a:srgbClr val="000099"/>
                </a:solidFill>
                <a:latin typeface="+mn-lt"/>
              </a:rPr>
              <a:t>j </a:t>
            </a:r>
            <a:r>
              <a:rPr lang="zh-CN" altLang="en-US" dirty="0">
                <a:solidFill>
                  <a:srgbClr val="000099"/>
                </a:solidFill>
                <a:latin typeface="+mn-lt"/>
              </a:rPr>
              <a:t>个</a:t>
            </a:r>
            <a:r>
              <a:rPr lang="en-US" altLang="zh-CN" dirty="0">
                <a:solidFill>
                  <a:srgbClr val="000099"/>
                </a:solidFill>
                <a:latin typeface="+mn-lt"/>
              </a:rPr>
              <a:t>key</a:t>
            </a:r>
            <a:r>
              <a:rPr lang="zh-CN" altLang="en-US" dirty="0">
                <a:solidFill>
                  <a:srgbClr val="000099"/>
                </a:solidFill>
                <a:latin typeface="+mn-lt"/>
              </a:rPr>
              <a:t>构造的最优二叉树的代价</a:t>
            </a:r>
            <a:r>
              <a:rPr lang="en-US" altLang="zh-CN" dirty="0">
                <a:solidFill>
                  <a:srgbClr val="000099"/>
                </a:solidFill>
                <a:latin typeface="+mn-lt"/>
              </a:rPr>
              <a:t>(</a:t>
            </a:r>
            <a:r>
              <a:rPr lang="zh-CN" altLang="en-US" dirty="0">
                <a:solidFill>
                  <a:srgbClr val="000099"/>
                </a:solidFill>
                <a:latin typeface="+mn-lt"/>
              </a:rPr>
              <a:t>平均搜索长度</a:t>
            </a:r>
            <a:r>
              <a:rPr lang="en-US" altLang="zh-CN" dirty="0">
                <a:solidFill>
                  <a:srgbClr val="000099"/>
                </a:solidFill>
                <a:latin typeface="+mn-lt"/>
              </a:rPr>
              <a:t>)</a:t>
            </a:r>
            <a:r>
              <a:rPr lang="zh-CN" altLang="en-US" dirty="0">
                <a:solidFill>
                  <a:srgbClr val="000099"/>
                </a:solidFill>
                <a:latin typeface="+mn-lt"/>
              </a:rPr>
              <a:t>，则</a:t>
            </a:r>
            <a:r>
              <a:rPr lang="en-US" altLang="zh-CN" dirty="0">
                <a:solidFill>
                  <a:srgbClr val="000099"/>
                </a:solidFill>
                <a:latin typeface="+mn-lt"/>
              </a:rPr>
              <a:t>C(0,n)</a:t>
            </a:r>
            <a:r>
              <a:rPr lang="zh-CN" altLang="en-US" dirty="0">
                <a:solidFill>
                  <a:srgbClr val="000099"/>
                </a:solidFill>
                <a:latin typeface="+mn-lt"/>
              </a:rPr>
              <a:t>是最后结果</a:t>
            </a:r>
            <a:endParaRPr lang="en-US" altLang="zh-CN" dirty="0">
              <a:solidFill>
                <a:srgbClr val="000099"/>
              </a:solidFill>
              <a:latin typeface="+mn-lt"/>
            </a:endParaRPr>
          </a:p>
          <a:p>
            <a:pPr lvl="2">
              <a:defRPr/>
            </a:pPr>
            <a:r>
              <a:rPr lang="en-US" altLang="zh-CN" dirty="0">
                <a:solidFill>
                  <a:srgbClr val="000099"/>
                </a:solidFill>
                <a:latin typeface="+mn-lt"/>
              </a:rPr>
              <a:t>w(i,j)</a:t>
            </a:r>
            <a:r>
              <a:rPr lang="zh-CN" altLang="en-US" dirty="0">
                <a:solidFill>
                  <a:srgbClr val="000099"/>
                </a:solidFill>
                <a:latin typeface="+mn-lt"/>
              </a:rPr>
              <a:t>表示第</a:t>
            </a:r>
            <a:r>
              <a:rPr lang="en-US" altLang="zh-CN" dirty="0">
                <a:solidFill>
                  <a:srgbClr val="000099"/>
                </a:solidFill>
                <a:latin typeface="+mn-lt"/>
              </a:rPr>
              <a:t> i+1 </a:t>
            </a:r>
            <a:r>
              <a:rPr lang="zh-CN" altLang="en-US" dirty="0">
                <a:solidFill>
                  <a:srgbClr val="000099"/>
                </a:solidFill>
                <a:latin typeface="+mn-lt"/>
              </a:rPr>
              <a:t>到 </a:t>
            </a:r>
            <a:r>
              <a:rPr lang="en-US" altLang="zh-CN" dirty="0">
                <a:solidFill>
                  <a:srgbClr val="000099"/>
                </a:solidFill>
                <a:latin typeface="+mn-lt"/>
              </a:rPr>
              <a:t>j </a:t>
            </a:r>
            <a:r>
              <a:rPr lang="zh-CN" altLang="en-US" dirty="0">
                <a:solidFill>
                  <a:srgbClr val="000099"/>
                </a:solidFill>
                <a:latin typeface="+mn-lt"/>
              </a:rPr>
              <a:t>个</a:t>
            </a:r>
            <a:r>
              <a:rPr lang="en-US" altLang="zh-CN" dirty="0">
                <a:solidFill>
                  <a:srgbClr val="000099"/>
                </a:solidFill>
                <a:latin typeface="+mn-lt"/>
              </a:rPr>
              <a:t>key</a:t>
            </a:r>
            <a:r>
              <a:rPr lang="zh-CN" altLang="en-US" dirty="0">
                <a:solidFill>
                  <a:srgbClr val="000099"/>
                </a:solidFill>
                <a:latin typeface="+mn-lt"/>
              </a:rPr>
              <a:t>权值及第</a:t>
            </a:r>
            <a:r>
              <a:rPr lang="en-US" altLang="zh-CN" dirty="0">
                <a:solidFill>
                  <a:srgbClr val="000099"/>
                </a:solidFill>
                <a:latin typeface="+mn-lt"/>
              </a:rPr>
              <a:t>i</a:t>
            </a:r>
            <a:r>
              <a:rPr lang="zh-CN" altLang="en-US" dirty="0">
                <a:solidFill>
                  <a:srgbClr val="000099"/>
                </a:solidFill>
                <a:latin typeface="+mn-lt"/>
              </a:rPr>
              <a:t>到</a:t>
            </a:r>
            <a:r>
              <a:rPr lang="en-US" altLang="zh-CN" dirty="0">
                <a:solidFill>
                  <a:srgbClr val="000099"/>
                </a:solidFill>
                <a:latin typeface="+mn-lt"/>
              </a:rPr>
              <a:t>j</a:t>
            </a:r>
            <a:r>
              <a:rPr lang="zh-CN" altLang="en-US" dirty="0">
                <a:solidFill>
                  <a:srgbClr val="000099"/>
                </a:solidFill>
                <a:latin typeface="+mn-lt"/>
              </a:rPr>
              <a:t>个空隙权值和</a:t>
            </a:r>
            <a:r>
              <a:rPr lang="en-US" altLang="zh-CN" dirty="0">
                <a:solidFill>
                  <a:srgbClr val="000099"/>
                </a:solidFill>
                <a:latin typeface="+mn-lt"/>
              </a:rPr>
              <a:t> </a:t>
            </a:r>
          </a:p>
          <a:p>
            <a:pPr lvl="3">
              <a:defRPr/>
            </a:pPr>
            <a:r>
              <a:rPr lang="en-US" altLang="zh-CN" dirty="0">
                <a:latin typeface="+mn-lt"/>
              </a:rPr>
              <a:t>w(i,j) = (q</a:t>
            </a:r>
            <a:r>
              <a:rPr lang="en-US" altLang="zh-CN" baseline="-25000" dirty="0">
                <a:latin typeface="+mn-lt"/>
              </a:rPr>
              <a:t>i</a:t>
            </a:r>
            <a:r>
              <a:rPr lang="en-US" altLang="zh-CN" dirty="0">
                <a:latin typeface="+mn-lt"/>
              </a:rPr>
              <a:t>+…+q</a:t>
            </a:r>
            <a:r>
              <a:rPr lang="en-US" altLang="zh-CN" baseline="-25000" dirty="0">
                <a:latin typeface="+mn-lt"/>
              </a:rPr>
              <a:t>j</a:t>
            </a:r>
            <a:r>
              <a:rPr lang="en-US" altLang="zh-CN" dirty="0">
                <a:latin typeface="+mn-lt"/>
              </a:rPr>
              <a:t>) + (p</a:t>
            </a:r>
            <a:r>
              <a:rPr lang="en-US" altLang="zh-CN" baseline="-25000" dirty="0">
                <a:latin typeface="+mn-lt"/>
              </a:rPr>
              <a:t>i+1</a:t>
            </a:r>
            <a:r>
              <a:rPr lang="en-US" altLang="zh-CN" dirty="0">
                <a:latin typeface="+mn-lt"/>
              </a:rPr>
              <a:t>+…+ p</a:t>
            </a:r>
            <a:r>
              <a:rPr lang="en-US" altLang="zh-CN" baseline="-25000" dirty="0">
                <a:latin typeface="+mn-lt"/>
              </a:rPr>
              <a:t>j</a:t>
            </a:r>
            <a:r>
              <a:rPr lang="en-US" altLang="zh-CN" dirty="0">
                <a:latin typeface="+mn-lt"/>
              </a:rPr>
              <a:t>)</a:t>
            </a:r>
          </a:p>
          <a:p>
            <a:pPr lvl="2">
              <a:defRPr/>
            </a:pPr>
            <a:r>
              <a:rPr lang="en-US" altLang="zh-CN" dirty="0">
                <a:latin typeface="+mn-lt"/>
              </a:rPr>
              <a:t>i+1, … , j</a:t>
            </a:r>
            <a:r>
              <a:rPr lang="zh-CN" altLang="en-US" dirty="0">
                <a:latin typeface="+mn-lt"/>
              </a:rPr>
              <a:t>以</a:t>
            </a:r>
            <a:r>
              <a:rPr lang="en-US" altLang="zh-CN" dirty="0">
                <a:latin typeface="+mn-lt"/>
              </a:rPr>
              <a:t>k</a:t>
            </a:r>
            <a:r>
              <a:rPr lang="zh-CN" altLang="en-US" dirty="0">
                <a:latin typeface="+mn-lt"/>
              </a:rPr>
              <a:t>为根的最优二叉树代价：</a:t>
            </a:r>
            <a:endParaRPr lang="en-US" altLang="zh-CN" dirty="0">
              <a:latin typeface="+mn-lt"/>
            </a:endParaRPr>
          </a:p>
          <a:p>
            <a:pPr marL="914400" lvl="2" indent="0">
              <a:buFont typeface="Wingdings" panose="05000000000000000000" pitchFamily="2" charset="2"/>
              <a:buNone/>
              <a:defRPr/>
            </a:pPr>
            <a:r>
              <a:rPr lang="en-US" altLang="zh-CN" dirty="0">
                <a:latin typeface="+mn-lt"/>
              </a:rPr>
              <a:t>      = p</a:t>
            </a:r>
            <a:r>
              <a:rPr lang="en-US" altLang="zh-CN" baseline="-25000" dirty="0">
                <a:latin typeface="+mn-lt"/>
              </a:rPr>
              <a:t>k  </a:t>
            </a:r>
            <a:r>
              <a:rPr lang="en-US" altLang="zh-CN" dirty="0">
                <a:latin typeface="+mn-lt"/>
              </a:rPr>
              <a:t>+  c(i,k-1)+w(i,k-1)  +  c(k,j)+w(k,j)</a:t>
            </a:r>
          </a:p>
          <a:p>
            <a:pPr marL="914400" lvl="2" indent="0">
              <a:buFont typeface="Wingdings" panose="05000000000000000000" pitchFamily="2" charset="2"/>
              <a:buNone/>
              <a:defRPr/>
            </a:pPr>
            <a:r>
              <a:rPr lang="en-US" altLang="zh-CN" dirty="0">
                <a:latin typeface="+mn-lt"/>
              </a:rPr>
              <a:t>      = w(i,j)</a:t>
            </a:r>
            <a:r>
              <a:rPr lang="en-US" altLang="zh-CN" baseline="-25000" dirty="0">
                <a:latin typeface="+mn-lt"/>
              </a:rPr>
              <a:t>  </a:t>
            </a:r>
            <a:r>
              <a:rPr lang="en-US" altLang="zh-CN" dirty="0">
                <a:latin typeface="+mn-lt"/>
              </a:rPr>
              <a:t>+  c(i,k-1) +  c(k,j)</a:t>
            </a:r>
          </a:p>
          <a:p>
            <a:pPr lvl="2">
              <a:defRPr/>
            </a:pPr>
            <a:r>
              <a:rPr lang="en-US" altLang="zh-CN" dirty="0">
                <a:latin typeface="+mn-lt"/>
              </a:rPr>
              <a:t>i+1, … , j</a:t>
            </a:r>
            <a:r>
              <a:rPr lang="zh-CN" altLang="en-US" dirty="0">
                <a:latin typeface="+mn-lt"/>
              </a:rPr>
              <a:t>的最优二叉树代价：</a:t>
            </a:r>
            <a:endParaRPr lang="en-US" altLang="zh-CN" dirty="0">
              <a:latin typeface="+mn-lt"/>
            </a:endParaRPr>
          </a:p>
          <a:p>
            <a:pPr marL="914400" lvl="2" indent="0">
              <a:buFont typeface="Wingdings" panose="05000000000000000000" pitchFamily="2" charset="2"/>
              <a:buNone/>
              <a:defRPr/>
            </a:pPr>
            <a:r>
              <a:rPr lang="en-US" altLang="zh-CN" dirty="0">
                <a:latin typeface="+mn-lt"/>
              </a:rPr>
              <a:t>   c(i,j) = w(i,j)  +  min{ c(i,k-1) +  c(k,j) }, </a:t>
            </a:r>
            <a:r>
              <a:rPr lang="zh-CN" altLang="en-US" dirty="0">
                <a:latin typeface="+mn-lt"/>
              </a:rPr>
              <a:t>其中</a:t>
            </a:r>
            <a:r>
              <a:rPr lang="en-US" altLang="zh-CN" dirty="0">
                <a:latin typeface="+mn-lt"/>
              </a:rPr>
              <a:t>i &lt; k ≤ j</a:t>
            </a:r>
          </a:p>
          <a:p>
            <a:pPr marL="914400" lvl="2" indent="0">
              <a:buFont typeface="Wingdings" panose="05000000000000000000" pitchFamily="2" charset="2"/>
              <a:buNone/>
              <a:defRPr/>
            </a:pPr>
            <a:endParaRPr lang="en-US" altLang="zh-CN" dirty="0">
              <a:latin typeface="+mn-lt"/>
            </a:endParaRPr>
          </a:p>
          <a:p>
            <a:pPr marL="914400" lvl="2" indent="0">
              <a:buFont typeface="Wingdings" panose="05000000000000000000" pitchFamily="2" charset="2"/>
              <a:buNone/>
              <a:defRPr/>
            </a:pPr>
            <a:r>
              <a:rPr lang="en-US" altLang="zh-CN" dirty="0">
                <a:latin typeface="+mn-lt"/>
              </a:rPr>
              <a:t>   </a:t>
            </a:r>
            <a:endParaRPr lang="zh-CN" altLang="en-US" dirty="0">
              <a:latin typeface="+mn-lt"/>
            </a:endParaRPr>
          </a:p>
        </p:txBody>
      </p:sp>
      <p:sp>
        <p:nvSpPr>
          <p:cNvPr id="61444" name="灯片编号占位符 3">
            <a:extLst>
              <a:ext uri="{FF2B5EF4-FFF2-40B4-BE49-F238E27FC236}">
                <a16:creationId xmlns:a16="http://schemas.microsoft.com/office/drawing/2014/main" id="{A526CCB7-4423-4659-8694-8C365CBD3CB0}"/>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nSpc>
                <a:spcPct val="100000"/>
              </a:lnSpc>
              <a:spcBef>
                <a:spcPct val="0"/>
              </a:spcBef>
              <a:buClrTx/>
              <a:buSzTx/>
              <a:buFontTx/>
              <a:buNone/>
            </a:pPr>
            <a:fld id="{DA434E82-A52B-41A0-9915-AB9B592C5B69}" type="slidenum">
              <a:rPr lang="en-US" altLang="zh-CN" sz="2000">
                <a:solidFill>
                  <a:srgbClr val="006600"/>
                </a:solidFill>
                <a:latin typeface="Courier New" panose="02070309020205020404" pitchFamily="49" charset="0"/>
                <a:ea typeface="华文新魏" panose="02010800040101010101" pitchFamily="2" charset="-122"/>
              </a:rPr>
              <a:pPr>
                <a:lnSpc>
                  <a:spcPct val="100000"/>
                </a:lnSpc>
                <a:spcBef>
                  <a:spcPct val="0"/>
                </a:spcBef>
                <a:buClrTx/>
                <a:buSzTx/>
                <a:buFontTx/>
                <a:buNone/>
              </a:pPr>
              <a:t>80</a:t>
            </a:fld>
            <a:endParaRPr lang="en-US" altLang="zh-CN" sz="2000">
              <a:solidFill>
                <a:srgbClr val="006600"/>
              </a:solidFill>
              <a:latin typeface="Courier New" panose="02070309020205020404" pitchFamily="49" charset="0"/>
              <a:ea typeface="华文新魏" panose="02010800040101010101" pitchFamily="2" charset="-122"/>
            </a:endParaRPr>
          </a:p>
        </p:txBody>
      </p:sp>
      <p:sp>
        <p:nvSpPr>
          <p:cNvPr id="61445" name="TextBox 4">
            <a:extLst>
              <a:ext uri="{FF2B5EF4-FFF2-40B4-BE49-F238E27FC236}">
                <a16:creationId xmlns:a16="http://schemas.microsoft.com/office/drawing/2014/main" id="{0C8BCC2B-37F1-44E8-AAA0-12CB219878ED}"/>
              </a:ext>
            </a:extLst>
          </p:cNvPr>
          <p:cNvSpPr txBox="1">
            <a:spLocks noChangeArrowheads="1"/>
          </p:cNvSpPr>
          <p:nvPr/>
        </p:nvSpPr>
        <p:spPr bwMode="auto">
          <a:xfrm>
            <a:off x="2181225" y="6488113"/>
            <a:ext cx="1346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zh-CN" altLang="en-US" sz="1800">
                <a:solidFill>
                  <a:srgbClr val="C00000"/>
                </a:solidFill>
                <a:latin typeface="Arial" panose="020B0604020202020204" pitchFamily="34" charset="0"/>
                <a:ea typeface="黑体" panose="02010609060101010101" pitchFamily="49" charset="-122"/>
              </a:rPr>
              <a:t>树上权值和</a:t>
            </a:r>
          </a:p>
        </p:txBody>
      </p:sp>
      <p:sp>
        <p:nvSpPr>
          <p:cNvPr id="61446" name="TextBox 5">
            <a:extLst>
              <a:ext uri="{FF2B5EF4-FFF2-40B4-BE49-F238E27FC236}">
                <a16:creationId xmlns:a16="http://schemas.microsoft.com/office/drawing/2014/main" id="{13778EDF-766C-4DDF-9CD5-196E648DDA0F}"/>
              </a:ext>
            </a:extLst>
          </p:cNvPr>
          <p:cNvSpPr txBox="1">
            <a:spLocks noChangeArrowheads="1"/>
          </p:cNvSpPr>
          <p:nvPr/>
        </p:nvSpPr>
        <p:spPr bwMode="auto">
          <a:xfrm>
            <a:off x="3995738" y="6488113"/>
            <a:ext cx="2509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zh-CN" altLang="en-US" sz="1800">
                <a:solidFill>
                  <a:srgbClr val="C00000"/>
                </a:solidFill>
                <a:latin typeface="Arial" panose="020B0604020202020204" pitchFamily="34" charset="0"/>
                <a:ea typeface="黑体" panose="02010609060101010101" pitchFamily="49" charset="-122"/>
              </a:rPr>
              <a:t>左右子树代价和最小值</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标题 1">
            <a:extLst>
              <a:ext uri="{FF2B5EF4-FFF2-40B4-BE49-F238E27FC236}">
                <a16:creationId xmlns:a16="http://schemas.microsoft.com/office/drawing/2014/main" id="{4AA980AB-3EE9-4DFA-A875-B138C9BF8026}"/>
              </a:ext>
            </a:extLst>
          </p:cNvPr>
          <p:cNvSpPr>
            <a:spLocks noGrp="1" noChangeArrowheads="1"/>
          </p:cNvSpPr>
          <p:nvPr>
            <p:ph type="title"/>
          </p:nvPr>
        </p:nvSpPr>
        <p:spPr/>
        <p:txBody>
          <a:bodyPr/>
          <a:lstStyle/>
          <a:p>
            <a:r>
              <a:rPr lang="zh-CN" altLang="en-US" dirty="0"/>
              <a:t>最优二叉搜索树</a:t>
            </a:r>
          </a:p>
        </p:txBody>
      </p:sp>
      <p:sp>
        <p:nvSpPr>
          <p:cNvPr id="3" name="内容占位符 2">
            <a:extLst>
              <a:ext uri="{FF2B5EF4-FFF2-40B4-BE49-F238E27FC236}">
                <a16:creationId xmlns:a16="http://schemas.microsoft.com/office/drawing/2014/main" id="{734D32E5-5DF6-4B24-8419-3A4AE28F5DED}"/>
              </a:ext>
            </a:extLst>
          </p:cNvPr>
          <p:cNvSpPr>
            <a:spLocks noGrp="1"/>
          </p:cNvSpPr>
          <p:nvPr>
            <p:ph idx="1"/>
          </p:nvPr>
        </p:nvSpPr>
        <p:spPr/>
        <p:txBody>
          <a:bodyPr/>
          <a:lstStyle/>
          <a:p>
            <a:pPr>
              <a:defRPr/>
            </a:pPr>
            <a:r>
              <a:rPr lang="zh-CN" altLang="en-US" dirty="0"/>
              <a:t>最优二叉搜索树</a:t>
            </a:r>
            <a:endParaRPr lang="en-US" altLang="zh-CN" dirty="0"/>
          </a:p>
          <a:p>
            <a:pPr lvl="1">
              <a:defRPr/>
            </a:pPr>
            <a:r>
              <a:rPr lang="zh-CN" altLang="en-US" dirty="0">
                <a:latin typeface="+mn-lt"/>
              </a:rPr>
              <a:t>给定</a:t>
            </a:r>
            <a:r>
              <a:rPr lang="en-US" altLang="zh-CN" dirty="0">
                <a:latin typeface="+mn-lt"/>
              </a:rPr>
              <a:t>n</a:t>
            </a:r>
            <a:r>
              <a:rPr lang="zh-CN" altLang="en-US" dirty="0">
                <a:latin typeface="+mn-lt"/>
              </a:rPr>
              <a:t>个</a:t>
            </a:r>
            <a:r>
              <a:rPr lang="en-US" altLang="zh-CN" dirty="0">
                <a:latin typeface="+mn-lt"/>
              </a:rPr>
              <a:t>key</a:t>
            </a:r>
            <a:r>
              <a:rPr lang="zh-CN" altLang="en-US" dirty="0">
                <a:latin typeface="+mn-lt"/>
              </a:rPr>
              <a:t>，</a:t>
            </a:r>
            <a:r>
              <a:rPr lang="zh-CN" altLang="en-US" sz="2400" dirty="0">
                <a:solidFill>
                  <a:srgbClr val="000099"/>
                </a:solidFill>
                <a:latin typeface="+mn-lt"/>
              </a:rPr>
              <a:t>第</a:t>
            </a:r>
            <a:r>
              <a:rPr lang="en-US" altLang="zh-CN" sz="2400" dirty="0">
                <a:solidFill>
                  <a:srgbClr val="000099"/>
                </a:solidFill>
                <a:latin typeface="+mn-lt"/>
              </a:rPr>
              <a:t>i</a:t>
            </a:r>
            <a:r>
              <a:rPr lang="zh-CN" altLang="en-US" sz="2400" dirty="0">
                <a:solidFill>
                  <a:srgbClr val="000099"/>
                </a:solidFill>
                <a:latin typeface="+mn-lt"/>
              </a:rPr>
              <a:t>个</a:t>
            </a:r>
            <a:r>
              <a:rPr lang="en-US" altLang="zh-CN" sz="2400" dirty="0">
                <a:solidFill>
                  <a:srgbClr val="000099"/>
                </a:solidFill>
                <a:latin typeface="+mn-lt"/>
              </a:rPr>
              <a:t>key</a:t>
            </a:r>
            <a:r>
              <a:rPr lang="zh-CN" altLang="en-US" dirty="0">
                <a:latin typeface="+mn-lt"/>
              </a:rPr>
              <a:t>对应的权值</a:t>
            </a:r>
            <a:r>
              <a:rPr lang="en-US" altLang="zh-CN" dirty="0">
                <a:latin typeface="+mn-lt"/>
              </a:rPr>
              <a:t>(</a:t>
            </a:r>
            <a:r>
              <a:rPr lang="zh-CN" altLang="en-US" dirty="0">
                <a:latin typeface="+mn-lt"/>
              </a:rPr>
              <a:t>概率</a:t>
            </a:r>
            <a:r>
              <a:rPr lang="en-US" altLang="zh-CN" dirty="0">
                <a:latin typeface="+mn-lt"/>
              </a:rPr>
              <a:t>)p</a:t>
            </a:r>
            <a:r>
              <a:rPr lang="en-US" altLang="zh-CN" baseline="-25000" dirty="0">
                <a:latin typeface="+mn-lt"/>
              </a:rPr>
              <a:t>i</a:t>
            </a:r>
            <a:r>
              <a:rPr lang="zh-CN" altLang="en-US" dirty="0">
                <a:latin typeface="+mn-lt"/>
              </a:rPr>
              <a:t>，空隙对应的权值</a:t>
            </a:r>
            <a:r>
              <a:rPr lang="en-US" altLang="zh-CN" dirty="0">
                <a:latin typeface="+mn-lt"/>
              </a:rPr>
              <a:t>q</a:t>
            </a:r>
            <a:r>
              <a:rPr lang="en-US" altLang="zh-CN" baseline="-25000" dirty="0">
                <a:latin typeface="+mn-lt"/>
              </a:rPr>
              <a:t>i</a:t>
            </a:r>
            <a:r>
              <a:rPr lang="zh-CN" altLang="en-US" dirty="0">
                <a:latin typeface="+mn-lt"/>
              </a:rPr>
              <a:t>，造平均搜索长度最小的二叉树</a:t>
            </a:r>
            <a:endParaRPr lang="en-US" altLang="zh-CN" dirty="0">
              <a:latin typeface="+mn-lt"/>
            </a:endParaRPr>
          </a:p>
          <a:p>
            <a:pPr lvl="2">
              <a:defRPr/>
            </a:pPr>
            <a:r>
              <a:rPr lang="en-US" altLang="zh-CN" dirty="0">
                <a:solidFill>
                  <a:srgbClr val="000099"/>
                </a:solidFill>
                <a:latin typeface="+mn-lt"/>
              </a:rPr>
              <a:t>c(i,j)</a:t>
            </a:r>
            <a:r>
              <a:rPr lang="zh-CN" altLang="en-US" dirty="0">
                <a:solidFill>
                  <a:srgbClr val="000099"/>
                </a:solidFill>
                <a:latin typeface="+mn-lt"/>
              </a:rPr>
              <a:t>表示第</a:t>
            </a:r>
            <a:r>
              <a:rPr lang="en-US" altLang="zh-CN" dirty="0">
                <a:solidFill>
                  <a:srgbClr val="000099"/>
                </a:solidFill>
                <a:latin typeface="+mn-lt"/>
              </a:rPr>
              <a:t> i+1 </a:t>
            </a:r>
            <a:r>
              <a:rPr lang="zh-CN" altLang="en-US" dirty="0">
                <a:solidFill>
                  <a:srgbClr val="000099"/>
                </a:solidFill>
                <a:latin typeface="+mn-lt"/>
              </a:rPr>
              <a:t>到 </a:t>
            </a:r>
            <a:r>
              <a:rPr lang="en-US" altLang="zh-CN" dirty="0">
                <a:solidFill>
                  <a:srgbClr val="000099"/>
                </a:solidFill>
                <a:latin typeface="+mn-lt"/>
              </a:rPr>
              <a:t>j </a:t>
            </a:r>
            <a:r>
              <a:rPr lang="zh-CN" altLang="en-US" dirty="0">
                <a:solidFill>
                  <a:srgbClr val="000099"/>
                </a:solidFill>
                <a:latin typeface="+mn-lt"/>
              </a:rPr>
              <a:t>个</a:t>
            </a:r>
            <a:r>
              <a:rPr lang="en-US" altLang="zh-CN" dirty="0">
                <a:solidFill>
                  <a:srgbClr val="000099"/>
                </a:solidFill>
                <a:latin typeface="+mn-lt"/>
              </a:rPr>
              <a:t>key</a:t>
            </a:r>
            <a:r>
              <a:rPr lang="zh-CN" altLang="en-US" dirty="0">
                <a:solidFill>
                  <a:srgbClr val="000099"/>
                </a:solidFill>
                <a:latin typeface="+mn-lt"/>
              </a:rPr>
              <a:t>构造的最优二叉树的代价</a:t>
            </a:r>
            <a:r>
              <a:rPr lang="en-US" altLang="zh-CN" dirty="0">
                <a:solidFill>
                  <a:srgbClr val="000099"/>
                </a:solidFill>
                <a:latin typeface="+mn-lt"/>
              </a:rPr>
              <a:t>(</a:t>
            </a:r>
            <a:r>
              <a:rPr lang="zh-CN" altLang="en-US" dirty="0">
                <a:solidFill>
                  <a:srgbClr val="000099"/>
                </a:solidFill>
                <a:latin typeface="+mn-lt"/>
              </a:rPr>
              <a:t>平均搜索长度</a:t>
            </a:r>
            <a:r>
              <a:rPr lang="en-US" altLang="zh-CN" dirty="0">
                <a:solidFill>
                  <a:srgbClr val="000099"/>
                </a:solidFill>
                <a:latin typeface="+mn-lt"/>
              </a:rPr>
              <a:t>)</a:t>
            </a:r>
          </a:p>
          <a:p>
            <a:pPr lvl="2">
              <a:defRPr/>
            </a:pPr>
            <a:r>
              <a:rPr lang="en-US" altLang="zh-CN" dirty="0">
                <a:solidFill>
                  <a:srgbClr val="000099"/>
                </a:solidFill>
                <a:latin typeface="+mn-lt"/>
              </a:rPr>
              <a:t>c(i,j) = w(i,j)  +  min{ c(i,k-1) +  c(k,j) }, </a:t>
            </a:r>
            <a:r>
              <a:rPr lang="zh-CN" altLang="en-US" dirty="0">
                <a:solidFill>
                  <a:srgbClr val="000099"/>
                </a:solidFill>
                <a:latin typeface="+mn-lt"/>
              </a:rPr>
              <a:t>其中</a:t>
            </a:r>
            <a:r>
              <a:rPr lang="en-US" altLang="zh-CN" dirty="0">
                <a:solidFill>
                  <a:srgbClr val="000099"/>
                </a:solidFill>
                <a:latin typeface="+mn-lt"/>
              </a:rPr>
              <a:t>i &lt; k ≤ j</a:t>
            </a:r>
          </a:p>
          <a:p>
            <a:pPr marL="914400" lvl="2" indent="0">
              <a:buFont typeface="Wingdings" panose="05000000000000000000" pitchFamily="2" charset="2"/>
              <a:buNone/>
              <a:defRPr/>
            </a:pPr>
            <a:r>
              <a:rPr lang="en-US" altLang="zh-CN" dirty="0">
                <a:solidFill>
                  <a:srgbClr val="000099"/>
                </a:solidFill>
                <a:latin typeface="+mn-lt"/>
              </a:rPr>
              <a:t>   </a:t>
            </a:r>
            <a:endParaRPr lang="zh-CN" altLang="en-US" dirty="0">
              <a:solidFill>
                <a:srgbClr val="000099"/>
              </a:solidFill>
              <a:latin typeface="+mn-lt"/>
            </a:endParaRPr>
          </a:p>
        </p:txBody>
      </p:sp>
      <p:sp>
        <p:nvSpPr>
          <p:cNvPr id="62468" name="灯片编号占位符 3">
            <a:extLst>
              <a:ext uri="{FF2B5EF4-FFF2-40B4-BE49-F238E27FC236}">
                <a16:creationId xmlns:a16="http://schemas.microsoft.com/office/drawing/2014/main" id="{DAD268EF-FC39-4E59-8AD4-220CE15446A1}"/>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nSpc>
                <a:spcPct val="100000"/>
              </a:lnSpc>
              <a:spcBef>
                <a:spcPct val="0"/>
              </a:spcBef>
              <a:buClrTx/>
              <a:buSzTx/>
              <a:buFontTx/>
              <a:buNone/>
            </a:pPr>
            <a:fld id="{56FA9627-E15B-4BE8-BBB4-BC583F0BB8F1}" type="slidenum">
              <a:rPr lang="en-US" altLang="zh-CN" sz="2000">
                <a:solidFill>
                  <a:srgbClr val="006600"/>
                </a:solidFill>
                <a:latin typeface="Courier New" panose="02070309020205020404" pitchFamily="49" charset="0"/>
                <a:ea typeface="华文新魏" panose="02010800040101010101" pitchFamily="2" charset="-122"/>
              </a:rPr>
              <a:pPr>
                <a:lnSpc>
                  <a:spcPct val="100000"/>
                </a:lnSpc>
                <a:spcBef>
                  <a:spcPct val="0"/>
                </a:spcBef>
                <a:buClrTx/>
                <a:buSzTx/>
                <a:buFontTx/>
                <a:buNone/>
              </a:pPr>
              <a:t>81</a:t>
            </a:fld>
            <a:endParaRPr lang="en-US" altLang="zh-CN" sz="2000">
              <a:solidFill>
                <a:srgbClr val="006600"/>
              </a:solidFill>
              <a:latin typeface="Courier New" panose="02070309020205020404" pitchFamily="49" charset="0"/>
              <a:ea typeface="华文新魏" panose="02010800040101010101" pitchFamily="2" charset="-122"/>
            </a:endParaRPr>
          </a:p>
        </p:txBody>
      </p:sp>
      <p:sp>
        <p:nvSpPr>
          <p:cNvPr id="20" name="Oval 47">
            <a:extLst>
              <a:ext uri="{FF2B5EF4-FFF2-40B4-BE49-F238E27FC236}">
                <a16:creationId xmlns:a16="http://schemas.microsoft.com/office/drawing/2014/main" id="{C8C3EAF4-705E-4390-BD48-A8C9A971823D}"/>
              </a:ext>
            </a:extLst>
          </p:cNvPr>
          <p:cNvSpPr>
            <a:spLocks noChangeArrowheads="1"/>
          </p:cNvSpPr>
          <p:nvPr/>
        </p:nvSpPr>
        <p:spPr bwMode="auto">
          <a:xfrm>
            <a:off x="2722563" y="5051425"/>
            <a:ext cx="288925" cy="27940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10</a:t>
            </a:r>
            <a:endParaRPr lang="en-US" altLang="zh-CN" b="1" dirty="0">
              <a:latin typeface="Arial" charset="0"/>
            </a:endParaRPr>
          </a:p>
        </p:txBody>
      </p:sp>
      <p:sp>
        <p:nvSpPr>
          <p:cNvPr id="21" name="Oval 47">
            <a:extLst>
              <a:ext uri="{FF2B5EF4-FFF2-40B4-BE49-F238E27FC236}">
                <a16:creationId xmlns:a16="http://schemas.microsoft.com/office/drawing/2014/main" id="{4B5D227C-6F50-4521-BC1C-5F4A7F73F214}"/>
              </a:ext>
            </a:extLst>
          </p:cNvPr>
          <p:cNvSpPr>
            <a:spLocks noChangeArrowheads="1"/>
          </p:cNvSpPr>
          <p:nvPr/>
        </p:nvSpPr>
        <p:spPr bwMode="auto">
          <a:xfrm>
            <a:off x="3375025" y="5051425"/>
            <a:ext cx="288925" cy="27940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20</a:t>
            </a:r>
            <a:endParaRPr lang="en-US" altLang="zh-CN" b="1" dirty="0">
              <a:latin typeface="Arial" charset="0"/>
            </a:endParaRPr>
          </a:p>
        </p:txBody>
      </p:sp>
      <p:sp>
        <p:nvSpPr>
          <p:cNvPr id="22" name="Oval 47">
            <a:extLst>
              <a:ext uri="{FF2B5EF4-FFF2-40B4-BE49-F238E27FC236}">
                <a16:creationId xmlns:a16="http://schemas.microsoft.com/office/drawing/2014/main" id="{0AAB95E7-8801-4D70-9FD7-E76060F0BE69}"/>
              </a:ext>
            </a:extLst>
          </p:cNvPr>
          <p:cNvSpPr>
            <a:spLocks noChangeArrowheads="1"/>
          </p:cNvSpPr>
          <p:nvPr/>
        </p:nvSpPr>
        <p:spPr bwMode="auto">
          <a:xfrm>
            <a:off x="4024313" y="5051425"/>
            <a:ext cx="288925" cy="27940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30</a:t>
            </a:r>
            <a:endParaRPr lang="en-US" altLang="zh-CN" b="1" dirty="0">
              <a:latin typeface="Arial" charset="0"/>
            </a:endParaRPr>
          </a:p>
        </p:txBody>
      </p:sp>
      <p:sp>
        <p:nvSpPr>
          <p:cNvPr id="62472" name="TextBox 22">
            <a:extLst>
              <a:ext uri="{FF2B5EF4-FFF2-40B4-BE49-F238E27FC236}">
                <a16:creationId xmlns:a16="http://schemas.microsoft.com/office/drawing/2014/main" id="{8D0D0187-F906-4B19-9256-77E86BCB70FC}"/>
              </a:ext>
            </a:extLst>
          </p:cNvPr>
          <p:cNvSpPr txBox="1">
            <a:spLocks noChangeArrowheads="1"/>
          </p:cNvSpPr>
          <p:nvPr/>
        </p:nvSpPr>
        <p:spPr bwMode="auto">
          <a:xfrm>
            <a:off x="2705100" y="4794250"/>
            <a:ext cx="361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1</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2473" name="TextBox 23">
            <a:extLst>
              <a:ext uri="{FF2B5EF4-FFF2-40B4-BE49-F238E27FC236}">
                <a16:creationId xmlns:a16="http://schemas.microsoft.com/office/drawing/2014/main" id="{434EFB94-5CBA-4E46-8F8F-EE74E3AC331D}"/>
              </a:ext>
            </a:extLst>
          </p:cNvPr>
          <p:cNvSpPr txBox="1">
            <a:spLocks noChangeArrowheads="1"/>
          </p:cNvSpPr>
          <p:nvPr/>
        </p:nvSpPr>
        <p:spPr bwMode="auto">
          <a:xfrm>
            <a:off x="3338513" y="4783138"/>
            <a:ext cx="3603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2</a:t>
            </a:r>
            <a:endParaRPr lang="zh-CN" altLang="en-US" sz="1400">
              <a:solidFill>
                <a:srgbClr val="000099"/>
              </a:solidFill>
              <a:latin typeface="Arial" panose="020B0604020202020204" pitchFamily="34" charset="0"/>
              <a:ea typeface="黑体" panose="02010609060101010101" pitchFamily="49" charset="-122"/>
            </a:endParaRPr>
          </a:p>
        </p:txBody>
      </p:sp>
      <p:sp>
        <p:nvSpPr>
          <p:cNvPr id="62474" name="TextBox 24">
            <a:extLst>
              <a:ext uri="{FF2B5EF4-FFF2-40B4-BE49-F238E27FC236}">
                <a16:creationId xmlns:a16="http://schemas.microsoft.com/office/drawing/2014/main" id="{84A7DB7B-6D51-4CC4-9BC1-4192780710C0}"/>
              </a:ext>
            </a:extLst>
          </p:cNvPr>
          <p:cNvSpPr txBox="1">
            <a:spLocks noChangeArrowheads="1"/>
          </p:cNvSpPr>
          <p:nvPr/>
        </p:nvSpPr>
        <p:spPr bwMode="auto">
          <a:xfrm>
            <a:off x="3995738" y="4783138"/>
            <a:ext cx="3619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3</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26" name="直接箭头连接符 25">
            <a:extLst>
              <a:ext uri="{FF2B5EF4-FFF2-40B4-BE49-F238E27FC236}">
                <a16:creationId xmlns:a16="http://schemas.microsoft.com/office/drawing/2014/main" id="{34B6A06F-CE9A-4C1F-9B99-BA3F48DAEC7A}"/>
              </a:ext>
            </a:extLst>
          </p:cNvPr>
          <p:cNvCxnSpPr/>
          <p:nvPr/>
        </p:nvCxnSpPr>
        <p:spPr bwMode="auto">
          <a:xfrm flipV="1">
            <a:off x="2543175"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C1E856F1-D04F-4974-A38C-4502B683ECE9}"/>
              </a:ext>
            </a:extLst>
          </p:cNvPr>
          <p:cNvCxnSpPr/>
          <p:nvPr/>
        </p:nvCxnSpPr>
        <p:spPr bwMode="auto">
          <a:xfrm flipV="1">
            <a:off x="3209925"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A44B0ED0-44B1-4BD8-9E81-C1EAAFD3EA10}"/>
              </a:ext>
            </a:extLst>
          </p:cNvPr>
          <p:cNvCxnSpPr/>
          <p:nvPr/>
        </p:nvCxnSpPr>
        <p:spPr bwMode="auto">
          <a:xfrm flipV="1">
            <a:off x="3859213"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33A5F806-58A3-458E-AF79-4BF6B8527FA5}"/>
              </a:ext>
            </a:extLst>
          </p:cNvPr>
          <p:cNvCxnSpPr/>
          <p:nvPr/>
        </p:nvCxnSpPr>
        <p:spPr bwMode="auto">
          <a:xfrm flipV="1">
            <a:off x="4502150"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62479" name="TextBox 29">
            <a:extLst>
              <a:ext uri="{FF2B5EF4-FFF2-40B4-BE49-F238E27FC236}">
                <a16:creationId xmlns:a16="http://schemas.microsoft.com/office/drawing/2014/main" id="{F7A943AC-B6C5-4BE7-A7E8-FF023CE6D136}"/>
              </a:ext>
            </a:extLst>
          </p:cNvPr>
          <p:cNvSpPr txBox="1">
            <a:spLocks noChangeArrowheads="1"/>
          </p:cNvSpPr>
          <p:nvPr/>
        </p:nvSpPr>
        <p:spPr bwMode="auto">
          <a:xfrm>
            <a:off x="2360613" y="5568950"/>
            <a:ext cx="360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0</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2480" name="TextBox 30">
            <a:extLst>
              <a:ext uri="{FF2B5EF4-FFF2-40B4-BE49-F238E27FC236}">
                <a16:creationId xmlns:a16="http://schemas.microsoft.com/office/drawing/2014/main" id="{2C17DF63-0D6F-492A-A266-A3E18C3AEE95}"/>
              </a:ext>
            </a:extLst>
          </p:cNvPr>
          <p:cNvSpPr txBox="1">
            <a:spLocks noChangeArrowheads="1"/>
          </p:cNvSpPr>
          <p:nvPr/>
        </p:nvSpPr>
        <p:spPr bwMode="auto">
          <a:xfrm>
            <a:off x="3028950" y="5568950"/>
            <a:ext cx="360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1</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2481" name="TextBox 31">
            <a:extLst>
              <a:ext uri="{FF2B5EF4-FFF2-40B4-BE49-F238E27FC236}">
                <a16:creationId xmlns:a16="http://schemas.microsoft.com/office/drawing/2014/main" id="{AD08EF06-5C87-404C-9D7A-C7BC9CF2AF68}"/>
              </a:ext>
            </a:extLst>
          </p:cNvPr>
          <p:cNvSpPr txBox="1">
            <a:spLocks noChangeArrowheads="1"/>
          </p:cNvSpPr>
          <p:nvPr/>
        </p:nvSpPr>
        <p:spPr bwMode="auto">
          <a:xfrm>
            <a:off x="3676650" y="5568950"/>
            <a:ext cx="361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2</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2482" name="TextBox 32">
            <a:extLst>
              <a:ext uri="{FF2B5EF4-FFF2-40B4-BE49-F238E27FC236}">
                <a16:creationId xmlns:a16="http://schemas.microsoft.com/office/drawing/2014/main" id="{84278A35-0159-43A1-BFBB-C532CD19AAC4}"/>
              </a:ext>
            </a:extLst>
          </p:cNvPr>
          <p:cNvSpPr txBox="1">
            <a:spLocks noChangeArrowheads="1"/>
          </p:cNvSpPr>
          <p:nvPr/>
        </p:nvSpPr>
        <p:spPr bwMode="auto">
          <a:xfrm>
            <a:off x="4327525" y="5568950"/>
            <a:ext cx="360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3</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8" name="Oval 47">
            <a:extLst>
              <a:ext uri="{FF2B5EF4-FFF2-40B4-BE49-F238E27FC236}">
                <a16:creationId xmlns:a16="http://schemas.microsoft.com/office/drawing/2014/main" id="{FC2DAC75-80A7-4CA5-B60B-3AD0746D0503}"/>
              </a:ext>
            </a:extLst>
          </p:cNvPr>
          <p:cNvSpPr>
            <a:spLocks noChangeArrowheads="1"/>
          </p:cNvSpPr>
          <p:nvPr/>
        </p:nvSpPr>
        <p:spPr bwMode="auto">
          <a:xfrm>
            <a:off x="4667250" y="5051425"/>
            <a:ext cx="288925" cy="27940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40</a:t>
            </a:r>
            <a:endParaRPr lang="en-US" altLang="zh-CN" b="1" dirty="0">
              <a:latin typeface="Arial" charset="0"/>
            </a:endParaRPr>
          </a:p>
        </p:txBody>
      </p:sp>
      <p:sp>
        <p:nvSpPr>
          <p:cNvPr id="9" name="Oval 47">
            <a:extLst>
              <a:ext uri="{FF2B5EF4-FFF2-40B4-BE49-F238E27FC236}">
                <a16:creationId xmlns:a16="http://schemas.microsoft.com/office/drawing/2014/main" id="{C7A05A2C-DEE6-4972-84F4-E433C84BFEE8}"/>
              </a:ext>
            </a:extLst>
          </p:cNvPr>
          <p:cNvSpPr>
            <a:spLocks noChangeArrowheads="1"/>
          </p:cNvSpPr>
          <p:nvPr/>
        </p:nvSpPr>
        <p:spPr bwMode="auto">
          <a:xfrm>
            <a:off x="5319713" y="5051425"/>
            <a:ext cx="288925" cy="27940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50</a:t>
            </a:r>
            <a:endParaRPr lang="en-US" altLang="zh-CN" b="1" dirty="0">
              <a:latin typeface="Arial" charset="0"/>
            </a:endParaRPr>
          </a:p>
        </p:txBody>
      </p:sp>
      <p:sp>
        <p:nvSpPr>
          <p:cNvPr id="10" name="Oval 47">
            <a:extLst>
              <a:ext uri="{FF2B5EF4-FFF2-40B4-BE49-F238E27FC236}">
                <a16:creationId xmlns:a16="http://schemas.microsoft.com/office/drawing/2014/main" id="{70441D0D-965E-4CEA-AB3B-38F7586469EF}"/>
              </a:ext>
            </a:extLst>
          </p:cNvPr>
          <p:cNvSpPr>
            <a:spLocks noChangeArrowheads="1"/>
          </p:cNvSpPr>
          <p:nvPr/>
        </p:nvSpPr>
        <p:spPr bwMode="auto">
          <a:xfrm>
            <a:off x="5969000" y="5051425"/>
            <a:ext cx="288925" cy="27940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60</a:t>
            </a:r>
            <a:endParaRPr lang="en-US" altLang="zh-CN" b="1" dirty="0">
              <a:latin typeface="Arial" charset="0"/>
            </a:endParaRPr>
          </a:p>
        </p:txBody>
      </p:sp>
      <p:sp>
        <p:nvSpPr>
          <p:cNvPr id="62486" name="TextBox 10">
            <a:extLst>
              <a:ext uri="{FF2B5EF4-FFF2-40B4-BE49-F238E27FC236}">
                <a16:creationId xmlns:a16="http://schemas.microsoft.com/office/drawing/2014/main" id="{06D5D9A9-9F35-455D-AB5F-D0DC6FCA37B7}"/>
              </a:ext>
            </a:extLst>
          </p:cNvPr>
          <p:cNvSpPr txBox="1">
            <a:spLocks noChangeArrowheads="1"/>
          </p:cNvSpPr>
          <p:nvPr/>
        </p:nvSpPr>
        <p:spPr bwMode="auto">
          <a:xfrm>
            <a:off x="4649788" y="4794250"/>
            <a:ext cx="360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4</a:t>
            </a:r>
            <a:endParaRPr lang="zh-CN" altLang="en-US" sz="1400">
              <a:solidFill>
                <a:srgbClr val="000099"/>
              </a:solidFill>
              <a:latin typeface="Arial" panose="020B0604020202020204" pitchFamily="34" charset="0"/>
              <a:ea typeface="黑体" panose="02010609060101010101" pitchFamily="49" charset="-122"/>
            </a:endParaRPr>
          </a:p>
        </p:txBody>
      </p:sp>
      <p:sp>
        <p:nvSpPr>
          <p:cNvPr id="62487" name="TextBox 11">
            <a:extLst>
              <a:ext uri="{FF2B5EF4-FFF2-40B4-BE49-F238E27FC236}">
                <a16:creationId xmlns:a16="http://schemas.microsoft.com/office/drawing/2014/main" id="{A8F1ED28-B074-4265-ABAF-B714687AD6C3}"/>
              </a:ext>
            </a:extLst>
          </p:cNvPr>
          <p:cNvSpPr txBox="1">
            <a:spLocks noChangeArrowheads="1"/>
          </p:cNvSpPr>
          <p:nvPr/>
        </p:nvSpPr>
        <p:spPr bwMode="auto">
          <a:xfrm>
            <a:off x="5281613" y="4783138"/>
            <a:ext cx="3619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5</a:t>
            </a:r>
            <a:endParaRPr lang="zh-CN" altLang="en-US" sz="1400">
              <a:solidFill>
                <a:srgbClr val="000099"/>
              </a:solidFill>
              <a:latin typeface="Arial" panose="020B0604020202020204" pitchFamily="34" charset="0"/>
              <a:ea typeface="黑体" panose="02010609060101010101" pitchFamily="49" charset="-122"/>
            </a:endParaRPr>
          </a:p>
        </p:txBody>
      </p:sp>
      <p:sp>
        <p:nvSpPr>
          <p:cNvPr id="62488" name="TextBox 12">
            <a:extLst>
              <a:ext uri="{FF2B5EF4-FFF2-40B4-BE49-F238E27FC236}">
                <a16:creationId xmlns:a16="http://schemas.microsoft.com/office/drawing/2014/main" id="{5763CC50-FF80-440E-9CAE-C845878D3218}"/>
              </a:ext>
            </a:extLst>
          </p:cNvPr>
          <p:cNvSpPr txBox="1">
            <a:spLocks noChangeArrowheads="1"/>
          </p:cNvSpPr>
          <p:nvPr/>
        </p:nvSpPr>
        <p:spPr bwMode="auto">
          <a:xfrm>
            <a:off x="5940425" y="4783138"/>
            <a:ext cx="3603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6</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14" name="直接箭头连接符 13">
            <a:extLst>
              <a:ext uri="{FF2B5EF4-FFF2-40B4-BE49-F238E27FC236}">
                <a16:creationId xmlns:a16="http://schemas.microsoft.com/office/drawing/2014/main" id="{4E5D28A8-9D48-48E5-88C4-727CEA3F7402}"/>
              </a:ext>
            </a:extLst>
          </p:cNvPr>
          <p:cNvCxnSpPr/>
          <p:nvPr/>
        </p:nvCxnSpPr>
        <p:spPr bwMode="auto">
          <a:xfrm flipV="1">
            <a:off x="5154613"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04207721-8EFA-4E23-8DA1-376CE811E868}"/>
              </a:ext>
            </a:extLst>
          </p:cNvPr>
          <p:cNvCxnSpPr/>
          <p:nvPr/>
        </p:nvCxnSpPr>
        <p:spPr bwMode="auto">
          <a:xfrm flipV="1">
            <a:off x="5803900"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C2F592F9-3ACD-47F0-833D-843765C540D7}"/>
              </a:ext>
            </a:extLst>
          </p:cNvPr>
          <p:cNvCxnSpPr/>
          <p:nvPr/>
        </p:nvCxnSpPr>
        <p:spPr bwMode="auto">
          <a:xfrm flipV="1">
            <a:off x="6446838"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62492" name="TextBox 16">
            <a:extLst>
              <a:ext uri="{FF2B5EF4-FFF2-40B4-BE49-F238E27FC236}">
                <a16:creationId xmlns:a16="http://schemas.microsoft.com/office/drawing/2014/main" id="{03B0505C-9688-43C8-A3C2-76986DAF7B3E}"/>
              </a:ext>
            </a:extLst>
          </p:cNvPr>
          <p:cNvSpPr txBox="1">
            <a:spLocks noChangeArrowheads="1"/>
          </p:cNvSpPr>
          <p:nvPr/>
        </p:nvSpPr>
        <p:spPr bwMode="auto">
          <a:xfrm>
            <a:off x="4973638" y="5568950"/>
            <a:ext cx="360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4</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2493" name="TextBox 17">
            <a:extLst>
              <a:ext uri="{FF2B5EF4-FFF2-40B4-BE49-F238E27FC236}">
                <a16:creationId xmlns:a16="http://schemas.microsoft.com/office/drawing/2014/main" id="{BF01C62D-5D13-4A99-B8E6-646CFEB60039}"/>
              </a:ext>
            </a:extLst>
          </p:cNvPr>
          <p:cNvSpPr txBox="1">
            <a:spLocks noChangeArrowheads="1"/>
          </p:cNvSpPr>
          <p:nvPr/>
        </p:nvSpPr>
        <p:spPr bwMode="auto">
          <a:xfrm>
            <a:off x="5621338" y="5568950"/>
            <a:ext cx="360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5</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2494" name="TextBox 18">
            <a:extLst>
              <a:ext uri="{FF2B5EF4-FFF2-40B4-BE49-F238E27FC236}">
                <a16:creationId xmlns:a16="http://schemas.microsoft.com/office/drawing/2014/main" id="{A8CD3F85-BEFF-4B55-BA2B-8E84F1D19B22}"/>
              </a:ext>
            </a:extLst>
          </p:cNvPr>
          <p:cNvSpPr txBox="1">
            <a:spLocks noChangeArrowheads="1"/>
          </p:cNvSpPr>
          <p:nvPr/>
        </p:nvSpPr>
        <p:spPr bwMode="auto">
          <a:xfrm>
            <a:off x="6270625" y="5568950"/>
            <a:ext cx="361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6</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2495" name="TextBox 33">
            <a:extLst>
              <a:ext uri="{FF2B5EF4-FFF2-40B4-BE49-F238E27FC236}">
                <a16:creationId xmlns:a16="http://schemas.microsoft.com/office/drawing/2014/main" id="{8A34963A-72D9-4D5B-A466-950A628E71E5}"/>
              </a:ext>
            </a:extLst>
          </p:cNvPr>
          <p:cNvSpPr txBox="1">
            <a:spLocks noChangeArrowheads="1"/>
          </p:cNvSpPr>
          <p:nvPr/>
        </p:nvSpPr>
        <p:spPr bwMode="auto">
          <a:xfrm>
            <a:off x="2282825" y="5984875"/>
            <a:ext cx="4735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marL="342900" indent="-342900">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marL="0" lvl="2" eaLnBrk="1" hangingPunct="1">
              <a:lnSpc>
                <a:spcPct val="100000"/>
              </a:lnSpc>
              <a:spcBef>
                <a:spcPct val="0"/>
              </a:spcBef>
              <a:buClrTx/>
              <a:buSzTx/>
              <a:buFontTx/>
              <a:buNone/>
            </a:pPr>
            <a:r>
              <a:rPr lang="en-US" altLang="zh-CN" sz="1800">
                <a:solidFill>
                  <a:srgbClr val="000099"/>
                </a:solidFill>
                <a:latin typeface="Arial" panose="020B0604020202020204" pitchFamily="34" charset="0"/>
                <a:ea typeface="黑体" panose="02010609060101010101" pitchFamily="49" charset="-122"/>
              </a:rPr>
              <a:t>c(0,6)=w(0,6)+min{c(0,k)+c(k,6)}, 0 &lt; k ≤ 6</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标题 1">
            <a:extLst>
              <a:ext uri="{FF2B5EF4-FFF2-40B4-BE49-F238E27FC236}">
                <a16:creationId xmlns:a16="http://schemas.microsoft.com/office/drawing/2014/main" id="{539D772C-1DBC-479A-AD89-F29A1322F884}"/>
              </a:ext>
            </a:extLst>
          </p:cNvPr>
          <p:cNvSpPr>
            <a:spLocks noGrp="1" noChangeArrowheads="1"/>
          </p:cNvSpPr>
          <p:nvPr>
            <p:ph type="title"/>
          </p:nvPr>
        </p:nvSpPr>
        <p:spPr/>
        <p:txBody>
          <a:bodyPr/>
          <a:lstStyle/>
          <a:p>
            <a:r>
              <a:rPr lang="zh-CN" altLang="en-US" dirty="0"/>
              <a:t>最优二叉搜索树</a:t>
            </a:r>
          </a:p>
        </p:txBody>
      </p:sp>
      <p:sp>
        <p:nvSpPr>
          <p:cNvPr id="3" name="内容占位符 2">
            <a:extLst>
              <a:ext uri="{FF2B5EF4-FFF2-40B4-BE49-F238E27FC236}">
                <a16:creationId xmlns:a16="http://schemas.microsoft.com/office/drawing/2014/main" id="{BD53DD1F-2AD8-4B75-8A23-22C609F71C6F}"/>
              </a:ext>
            </a:extLst>
          </p:cNvPr>
          <p:cNvSpPr>
            <a:spLocks noGrp="1"/>
          </p:cNvSpPr>
          <p:nvPr>
            <p:ph idx="1"/>
          </p:nvPr>
        </p:nvSpPr>
        <p:spPr/>
        <p:txBody>
          <a:bodyPr/>
          <a:lstStyle/>
          <a:p>
            <a:pPr>
              <a:defRPr/>
            </a:pPr>
            <a:r>
              <a:rPr lang="zh-CN" altLang="en-US" dirty="0"/>
              <a:t>最优二叉搜索树</a:t>
            </a:r>
            <a:endParaRPr lang="en-US" altLang="zh-CN" dirty="0"/>
          </a:p>
          <a:p>
            <a:pPr lvl="1">
              <a:defRPr/>
            </a:pPr>
            <a:r>
              <a:rPr lang="zh-CN" altLang="en-US" dirty="0">
                <a:latin typeface="+mn-lt"/>
              </a:rPr>
              <a:t>给定</a:t>
            </a:r>
            <a:r>
              <a:rPr lang="en-US" altLang="zh-CN" dirty="0">
                <a:latin typeface="+mn-lt"/>
              </a:rPr>
              <a:t>n</a:t>
            </a:r>
            <a:r>
              <a:rPr lang="zh-CN" altLang="en-US" dirty="0">
                <a:latin typeface="+mn-lt"/>
              </a:rPr>
              <a:t>个</a:t>
            </a:r>
            <a:r>
              <a:rPr lang="en-US" altLang="zh-CN" dirty="0">
                <a:latin typeface="+mn-lt"/>
              </a:rPr>
              <a:t>key</a:t>
            </a:r>
            <a:r>
              <a:rPr lang="zh-CN" altLang="en-US" dirty="0">
                <a:latin typeface="+mn-lt"/>
              </a:rPr>
              <a:t>，</a:t>
            </a:r>
            <a:r>
              <a:rPr lang="zh-CN" altLang="en-US" sz="2400" dirty="0">
                <a:solidFill>
                  <a:srgbClr val="000099"/>
                </a:solidFill>
                <a:latin typeface="+mn-lt"/>
              </a:rPr>
              <a:t>第</a:t>
            </a:r>
            <a:r>
              <a:rPr lang="en-US" altLang="zh-CN" sz="2400" dirty="0">
                <a:solidFill>
                  <a:srgbClr val="000099"/>
                </a:solidFill>
                <a:latin typeface="+mn-lt"/>
              </a:rPr>
              <a:t>i</a:t>
            </a:r>
            <a:r>
              <a:rPr lang="zh-CN" altLang="en-US" sz="2400" dirty="0">
                <a:solidFill>
                  <a:srgbClr val="000099"/>
                </a:solidFill>
                <a:latin typeface="+mn-lt"/>
              </a:rPr>
              <a:t>个</a:t>
            </a:r>
            <a:r>
              <a:rPr lang="en-US" altLang="zh-CN" sz="2400" dirty="0">
                <a:solidFill>
                  <a:srgbClr val="000099"/>
                </a:solidFill>
                <a:latin typeface="+mn-lt"/>
              </a:rPr>
              <a:t>key</a:t>
            </a:r>
            <a:r>
              <a:rPr lang="zh-CN" altLang="en-US" dirty="0">
                <a:latin typeface="+mn-lt"/>
              </a:rPr>
              <a:t>对应的权值</a:t>
            </a:r>
            <a:r>
              <a:rPr lang="en-US" altLang="zh-CN" dirty="0">
                <a:latin typeface="+mn-lt"/>
              </a:rPr>
              <a:t>(</a:t>
            </a:r>
            <a:r>
              <a:rPr lang="zh-CN" altLang="en-US" dirty="0">
                <a:latin typeface="+mn-lt"/>
              </a:rPr>
              <a:t>概率</a:t>
            </a:r>
            <a:r>
              <a:rPr lang="en-US" altLang="zh-CN" dirty="0">
                <a:latin typeface="+mn-lt"/>
              </a:rPr>
              <a:t>)p</a:t>
            </a:r>
            <a:r>
              <a:rPr lang="en-US" altLang="zh-CN" baseline="-25000" dirty="0">
                <a:latin typeface="+mn-lt"/>
              </a:rPr>
              <a:t>i</a:t>
            </a:r>
            <a:r>
              <a:rPr lang="zh-CN" altLang="en-US" dirty="0">
                <a:latin typeface="+mn-lt"/>
              </a:rPr>
              <a:t>，空隙对应的权值</a:t>
            </a:r>
            <a:r>
              <a:rPr lang="en-US" altLang="zh-CN" dirty="0">
                <a:latin typeface="+mn-lt"/>
              </a:rPr>
              <a:t>q</a:t>
            </a:r>
            <a:r>
              <a:rPr lang="en-US" altLang="zh-CN" baseline="-25000" dirty="0">
                <a:latin typeface="+mn-lt"/>
              </a:rPr>
              <a:t>i</a:t>
            </a:r>
            <a:r>
              <a:rPr lang="zh-CN" altLang="en-US" dirty="0">
                <a:latin typeface="+mn-lt"/>
              </a:rPr>
              <a:t>，造平均搜索长度最小的二叉树</a:t>
            </a:r>
            <a:endParaRPr lang="en-US" altLang="zh-CN" dirty="0">
              <a:latin typeface="+mn-lt"/>
            </a:endParaRPr>
          </a:p>
          <a:p>
            <a:pPr lvl="2">
              <a:defRPr/>
            </a:pPr>
            <a:r>
              <a:rPr lang="en-US" altLang="zh-CN" dirty="0">
                <a:solidFill>
                  <a:srgbClr val="000099"/>
                </a:solidFill>
                <a:latin typeface="+mn-lt"/>
              </a:rPr>
              <a:t>c(i,j)</a:t>
            </a:r>
            <a:r>
              <a:rPr lang="zh-CN" altLang="en-US" dirty="0">
                <a:solidFill>
                  <a:srgbClr val="000099"/>
                </a:solidFill>
                <a:latin typeface="+mn-lt"/>
              </a:rPr>
              <a:t>表示第</a:t>
            </a:r>
            <a:r>
              <a:rPr lang="en-US" altLang="zh-CN" dirty="0">
                <a:solidFill>
                  <a:srgbClr val="000099"/>
                </a:solidFill>
                <a:latin typeface="+mn-lt"/>
              </a:rPr>
              <a:t> i+1 </a:t>
            </a:r>
            <a:r>
              <a:rPr lang="zh-CN" altLang="en-US" dirty="0">
                <a:solidFill>
                  <a:srgbClr val="000099"/>
                </a:solidFill>
                <a:latin typeface="+mn-lt"/>
              </a:rPr>
              <a:t>到 </a:t>
            </a:r>
            <a:r>
              <a:rPr lang="en-US" altLang="zh-CN" dirty="0">
                <a:solidFill>
                  <a:srgbClr val="000099"/>
                </a:solidFill>
                <a:latin typeface="+mn-lt"/>
              </a:rPr>
              <a:t>j </a:t>
            </a:r>
            <a:r>
              <a:rPr lang="zh-CN" altLang="en-US" dirty="0">
                <a:solidFill>
                  <a:srgbClr val="000099"/>
                </a:solidFill>
                <a:latin typeface="+mn-lt"/>
              </a:rPr>
              <a:t>个</a:t>
            </a:r>
            <a:r>
              <a:rPr lang="en-US" altLang="zh-CN" dirty="0">
                <a:solidFill>
                  <a:srgbClr val="000099"/>
                </a:solidFill>
                <a:latin typeface="+mn-lt"/>
              </a:rPr>
              <a:t>key</a:t>
            </a:r>
            <a:r>
              <a:rPr lang="zh-CN" altLang="en-US" dirty="0">
                <a:solidFill>
                  <a:srgbClr val="000099"/>
                </a:solidFill>
                <a:latin typeface="+mn-lt"/>
              </a:rPr>
              <a:t>构造的最优二叉树的代价</a:t>
            </a:r>
            <a:r>
              <a:rPr lang="en-US" altLang="zh-CN" dirty="0">
                <a:solidFill>
                  <a:srgbClr val="000099"/>
                </a:solidFill>
                <a:latin typeface="+mn-lt"/>
              </a:rPr>
              <a:t>(</a:t>
            </a:r>
            <a:r>
              <a:rPr lang="zh-CN" altLang="en-US" dirty="0">
                <a:solidFill>
                  <a:srgbClr val="000099"/>
                </a:solidFill>
                <a:latin typeface="+mn-lt"/>
              </a:rPr>
              <a:t>平均搜索长度</a:t>
            </a:r>
            <a:r>
              <a:rPr lang="en-US" altLang="zh-CN" dirty="0">
                <a:solidFill>
                  <a:srgbClr val="000099"/>
                </a:solidFill>
                <a:latin typeface="+mn-lt"/>
              </a:rPr>
              <a:t>)</a:t>
            </a:r>
          </a:p>
          <a:p>
            <a:pPr lvl="2">
              <a:defRPr/>
            </a:pPr>
            <a:r>
              <a:rPr lang="en-US" altLang="zh-CN" dirty="0">
                <a:solidFill>
                  <a:srgbClr val="000099"/>
                </a:solidFill>
                <a:latin typeface="+mn-lt"/>
              </a:rPr>
              <a:t>c(i,j) = w(i,j)  +  min{ c(i,k-1) +  c(k,j) }, </a:t>
            </a:r>
            <a:r>
              <a:rPr lang="zh-CN" altLang="en-US" dirty="0">
                <a:solidFill>
                  <a:srgbClr val="000099"/>
                </a:solidFill>
                <a:latin typeface="+mn-lt"/>
              </a:rPr>
              <a:t>其中</a:t>
            </a:r>
            <a:r>
              <a:rPr lang="en-US" altLang="zh-CN" dirty="0">
                <a:solidFill>
                  <a:srgbClr val="000099"/>
                </a:solidFill>
                <a:latin typeface="+mn-lt"/>
              </a:rPr>
              <a:t>i &lt; k ≤ j</a:t>
            </a:r>
          </a:p>
          <a:p>
            <a:pPr marL="914400" lvl="2" indent="0">
              <a:buFont typeface="Wingdings" panose="05000000000000000000" pitchFamily="2" charset="2"/>
              <a:buNone/>
              <a:defRPr/>
            </a:pPr>
            <a:r>
              <a:rPr lang="en-US" altLang="zh-CN" dirty="0">
                <a:solidFill>
                  <a:srgbClr val="000099"/>
                </a:solidFill>
                <a:latin typeface="+mn-lt"/>
              </a:rPr>
              <a:t>   </a:t>
            </a:r>
            <a:endParaRPr lang="zh-CN" altLang="en-US" dirty="0">
              <a:solidFill>
                <a:srgbClr val="000099"/>
              </a:solidFill>
              <a:latin typeface="+mn-lt"/>
            </a:endParaRPr>
          </a:p>
        </p:txBody>
      </p:sp>
      <p:sp>
        <p:nvSpPr>
          <p:cNvPr id="63492" name="灯片编号占位符 3">
            <a:extLst>
              <a:ext uri="{FF2B5EF4-FFF2-40B4-BE49-F238E27FC236}">
                <a16:creationId xmlns:a16="http://schemas.microsoft.com/office/drawing/2014/main" id="{9DDE2B9B-1378-4331-8355-D43F84E93CA2}"/>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nSpc>
                <a:spcPct val="100000"/>
              </a:lnSpc>
              <a:spcBef>
                <a:spcPct val="0"/>
              </a:spcBef>
              <a:buClrTx/>
              <a:buSzTx/>
              <a:buFontTx/>
              <a:buNone/>
            </a:pPr>
            <a:fld id="{A824E76D-36B7-4E06-BFC5-4723C7657FC7}" type="slidenum">
              <a:rPr lang="en-US" altLang="zh-CN" sz="2000">
                <a:solidFill>
                  <a:srgbClr val="006600"/>
                </a:solidFill>
                <a:latin typeface="Courier New" panose="02070309020205020404" pitchFamily="49" charset="0"/>
                <a:ea typeface="华文新魏" panose="02010800040101010101" pitchFamily="2" charset="-122"/>
              </a:rPr>
              <a:pPr>
                <a:lnSpc>
                  <a:spcPct val="100000"/>
                </a:lnSpc>
                <a:spcBef>
                  <a:spcPct val="0"/>
                </a:spcBef>
                <a:buClrTx/>
                <a:buSzTx/>
                <a:buFontTx/>
                <a:buNone/>
              </a:pPr>
              <a:t>82</a:t>
            </a:fld>
            <a:endParaRPr lang="en-US" altLang="zh-CN" sz="2000">
              <a:solidFill>
                <a:srgbClr val="006600"/>
              </a:solidFill>
              <a:latin typeface="Courier New" panose="02070309020205020404" pitchFamily="49" charset="0"/>
              <a:ea typeface="华文新魏" panose="02010800040101010101" pitchFamily="2" charset="-122"/>
            </a:endParaRPr>
          </a:p>
        </p:txBody>
      </p:sp>
      <p:sp>
        <p:nvSpPr>
          <p:cNvPr id="21" name="Oval 47">
            <a:extLst>
              <a:ext uri="{FF2B5EF4-FFF2-40B4-BE49-F238E27FC236}">
                <a16:creationId xmlns:a16="http://schemas.microsoft.com/office/drawing/2014/main" id="{51CF9B4D-9037-4E64-91B0-3DAD19AEA913}"/>
              </a:ext>
            </a:extLst>
          </p:cNvPr>
          <p:cNvSpPr>
            <a:spLocks noChangeArrowheads="1"/>
          </p:cNvSpPr>
          <p:nvPr/>
        </p:nvSpPr>
        <p:spPr bwMode="auto">
          <a:xfrm>
            <a:off x="3375025" y="5051425"/>
            <a:ext cx="288925" cy="27940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20</a:t>
            </a:r>
            <a:endParaRPr lang="en-US" altLang="zh-CN" b="1" dirty="0">
              <a:latin typeface="Arial" charset="0"/>
            </a:endParaRPr>
          </a:p>
        </p:txBody>
      </p:sp>
      <p:sp>
        <p:nvSpPr>
          <p:cNvPr id="22" name="Oval 47">
            <a:extLst>
              <a:ext uri="{FF2B5EF4-FFF2-40B4-BE49-F238E27FC236}">
                <a16:creationId xmlns:a16="http://schemas.microsoft.com/office/drawing/2014/main" id="{EE5E49CB-E946-47C1-B0AC-ED60101BFA0B}"/>
              </a:ext>
            </a:extLst>
          </p:cNvPr>
          <p:cNvSpPr>
            <a:spLocks noChangeArrowheads="1"/>
          </p:cNvSpPr>
          <p:nvPr/>
        </p:nvSpPr>
        <p:spPr bwMode="auto">
          <a:xfrm>
            <a:off x="4024313" y="5051425"/>
            <a:ext cx="288925" cy="27940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30</a:t>
            </a:r>
            <a:endParaRPr lang="en-US" altLang="zh-CN" b="1" dirty="0">
              <a:latin typeface="Arial" charset="0"/>
            </a:endParaRPr>
          </a:p>
        </p:txBody>
      </p:sp>
      <p:sp>
        <p:nvSpPr>
          <p:cNvPr id="63495" name="TextBox 22">
            <a:extLst>
              <a:ext uri="{FF2B5EF4-FFF2-40B4-BE49-F238E27FC236}">
                <a16:creationId xmlns:a16="http://schemas.microsoft.com/office/drawing/2014/main" id="{FCE31A46-9A28-4F04-8739-012D16019B3B}"/>
              </a:ext>
            </a:extLst>
          </p:cNvPr>
          <p:cNvSpPr txBox="1">
            <a:spLocks noChangeArrowheads="1"/>
          </p:cNvSpPr>
          <p:nvPr/>
        </p:nvSpPr>
        <p:spPr bwMode="auto">
          <a:xfrm>
            <a:off x="2705100" y="4184650"/>
            <a:ext cx="361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1</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3496" name="TextBox 23">
            <a:extLst>
              <a:ext uri="{FF2B5EF4-FFF2-40B4-BE49-F238E27FC236}">
                <a16:creationId xmlns:a16="http://schemas.microsoft.com/office/drawing/2014/main" id="{A7BC4AEB-1B64-4DC3-8BC1-6DCF8A1B016B}"/>
              </a:ext>
            </a:extLst>
          </p:cNvPr>
          <p:cNvSpPr txBox="1">
            <a:spLocks noChangeArrowheads="1"/>
          </p:cNvSpPr>
          <p:nvPr/>
        </p:nvSpPr>
        <p:spPr bwMode="auto">
          <a:xfrm>
            <a:off x="3338513" y="4783138"/>
            <a:ext cx="3603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2</a:t>
            </a:r>
            <a:endParaRPr lang="zh-CN" altLang="en-US" sz="1400">
              <a:solidFill>
                <a:srgbClr val="000099"/>
              </a:solidFill>
              <a:latin typeface="Arial" panose="020B0604020202020204" pitchFamily="34" charset="0"/>
              <a:ea typeface="黑体" panose="02010609060101010101" pitchFamily="49" charset="-122"/>
            </a:endParaRPr>
          </a:p>
        </p:txBody>
      </p:sp>
      <p:sp>
        <p:nvSpPr>
          <p:cNvPr id="63497" name="TextBox 24">
            <a:extLst>
              <a:ext uri="{FF2B5EF4-FFF2-40B4-BE49-F238E27FC236}">
                <a16:creationId xmlns:a16="http://schemas.microsoft.com/office/drawing/2014/main" id="{70E154EF-F950-4042-B3C6-821840A7E655}"/>
              </a:ext>
            </a:extLst>
          </p:cNvPr>
          <p:cNvSpPr txBox="1">
            <a:spLocks noChangeArrowheads="1"/>
          </p:cNvSpPr>
          <p:nvPr/>
        </p:nvSpPr>
        <p:spPr bwMode="auto">
          <a:xfrm>
            <a:off x="3995738" y="4783138"/>
            <a:ext cx="3619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3</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26" name="直接箭头连接符 25">
            <a:extLst>
              <a:ext uri="{FF2B5EF4-FFF2-40B4-BE49-F238E27FC236}">
                <a16:creationId xmlns:a16="http://schemas.microsoft.com/office/drawing/2014/main" id="{A3B34306-F552-4B57-8816-3E7BF92F349E}"/>
              </a:ext>
            </a:extLst>
          </p:cNvPr>
          <p:cNvCxnSpPr/>
          <p:nvPr/>
        </p:nvCxnSpPr>
        <p:spPr bwMode="auto">
          <a:xfrm flipV="1">
            <a:off x="2543175" y="472440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D5ACB90A-4CA4-4C8A-9A56-E69B770547E1}"/>
              </a:ext>
            </a:extLst>
          </p:cNvPr>
          <p:cNvCxnSpPr/>
          <p:nvPr/>
        </p:nvCxnSpPr>
        <p:spPr bwMode="auto">
          <a:xfrm flipV="1">
            <a:off x="3209925"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8D48881B-D566-4EF5-9CD0-87C9C3E761CC}"/>
              </a:ext>
            </a:extLst>
          </p:cNvPr>
          <p:cNvCxnSpPr/>
          <p:nvPr/>
        </p:nvCxnSpPr>
        <p:spPr bwMode="auto">
          <a:xfrm flipV="1">
            <a:off x="3859213"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784D0FC4-9059-41C1-BA19-22A8F4D2C221}"/>
              </a:ext>
            </a:extLst>
          </p:cNvPr>
          <p:cNvCxnSpPr/>
          <p:nvPr/>
        </p:nvCxnSpPr>
        <p:spPr bwMode="auto">
          <a:xfrm flipV="1">
            <a:off x="4502150"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63502" name="TextBox 29">
            <a:extLst>
              <a:ext uri="{FF2B5EF4-FFF2-40B4-BE49-F238E27FC236}">
                <a16:creationId xmlns:a16="http://schemas.microsoft.com/office/drawing/2014/main" id="{75FB58C2-F493-44DF-A67B-38D12C1B2F79}"/>
              </a:ext>
            </a:extLst>
          </p:cNvPr>
          <p:cNvSpPr txBox="1">
            <a:spLocks noChangeArrowheads="1"/>
          </p:cNvSpPr>
          <p:nvPr/>
        </p:nvSpPr>
        <p:spPr bwMode="auto">
          <a:xfrm>
            <a:off x="2360613" y="5005388"/>
            <a:ext cx="360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0</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3503" name="TextBox 30">
            <a:extLst>
              <a:ext uri="{FF2B5EF4-FFF2-40B4-BE49-F238E27FC236}">
                <a16:creationId xmlns:a16="http://schemas.microsoft.com/office/drawing/2014/main" id="{5CB9723B-B196-42C7-8D6C-B1BAACE6AD5C}"/>
              </a:ext>
            </a:extLst>
          </p:cNvPr>
          <p:cNvSpPr txBox="1">
            <a:spLocks noChangeArrowheads="1"/>
          </p:cNvSpPr>
          <p:nvPr/>
        </p:nvSpPr>
        <p:spPr bwMode="auto">
          <a:xfrm>
            <a:off x="3028950" y="5568950"/>
            <a:ext cx="360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1</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3504" name="TextBox 31">
            <a:extLst>
              <a:ext uri="{FF2B5EF4-FFF2-40B4-BE49-F238E27FC236}">
                <a16:creationId xmlns:a16="http://schemas.microsoft.com/office/drawing/2014/main" id="{E913AB38-3AF5-4A22-8723-7C5593BAB50F}"/>
              </a:ext>
            </a:extLst>
          </p:cNvPr>
          <p:cNvSpPr txBox="1">
            <a:spLocks noChangeArrowheads="1"/>
          </p:cNvSpPr>
          <p:nvPr/>
        </p:nvSpPr>
        <p:spPr bwMode="auto">
          <a:xfrm>
            <a:off x="3676650" y="5568950"/>
            <a:ext cx="361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2</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3505" name="TextBox 32">
            <a:extLst>
              <a:ext uri="{FF2B5EF4-FFF2-40B4-BE49-F238E27FC236}">
                <a16:creationId xmlns:a16="http://schemas.microsoft.com/office/drawing/2014/main" id="{BF53E60A-E03B-4194-822B-EBFAE6E72E29}"/>
              </a:ext>
            </a:extLst>
          </p:cNvPr>
          <p:cNvSpPr txBox="1">
            <a:spLocks noChangeArrowheads="1"/>
          </p:cNvSpPr>
          <p:nvPr/>
        </p:nvSpPr>
        <p:spPr bwMode="auto">
          <a:xfrm>
            <a:off x="4327525" y="5568950"/>
            <a:ext cx="360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3</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8" name="Oval 47">
            <a:extLst>
              <a:ext uri="{FF2B5EF4-FFF2-40B4-BE49-F238E27FC236}">
                <a16:creationId xmlns:a16="http://schemas.microsoft.com/office/drawing/2014/main" id="{32E0B6FA-D9D9-486B-A7BF-1BC9A7AB560C}"/>
              </a:ext>
            </a:extLst>
          </p:cNvPr>
          <p:cNvSpPr>
            <a:spLocks noChangeArrowheads="1"/>
          </p:cNvSpPr>
          <p:nvPr/>
        </p:nvSpPr>
        <p:spPr bwMode="auto">
          <a:xfrm>
            <a:off x="4667250" y="5051425"/>
            <a:ext cx="288925" cy="27940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40</a:t>
            </a:r>
            <a:endParaRPr lang="en-US" altLang="zh-CN" b="1" dirty="0">
              <a:latin typeface="Arial" charset="0"/>
            </a:endParaRPr>
          </a:p>
        </p:txBody>
      </p:sp>
      <p:sp>
        <p:nvSpPr>
          <p:cNvPr id="9" name="Oval 47">
            <a:extLst>
              <a:ext uri="{FF2B5EF4-FFF2-40B4-BE49-F238E27FC236}">
                <a16:creationId xmlns:a16="http://schemas.microsoft.com/office/drawing/2014/main" id="{E98A3716-F95C-468F-AA70-AD157047B62B}"/>
              </a:ext>
            </a:extLst>
          </p:cNvPr>
          <p:cNvSpPr>
            <a:spLocks noChangeArrowheads="1"/>
          </p:cNvSpPr>
          <p:nvPr/>
        </p:nvSpPr>
        <p:spPr bwMode="auto">
          <a:xfrm>
            <a:off x="5319713" y="5051425"/>
            <a:ext cx="288925" cy="27940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50</a:t>
            </a:r>
            <a:endParaRPr lang="en-US" altLang="zh-CN" b="1" dirty="0">
              <a:latin typeface="Arial" charset="0"/>
            </a:endParaRPr>
          </a:p>
        </p:txBody>
      </p:sp>
      <p:sp>
        <p:nvSpPr>
          <p:cNvPr id="10" name="Oval 47">
            <a:extLst>
              <a:ext uri="{FF2B5EF4-FFF2-40B4-BE49-F238E27FC236}">
                <a16:creationId xmlns:a16="http://schemas.microsoft.com/office/drawing/2014/main" id="{E53B482F-B9F9-4A29-B5D7-75AA5E1DDCA6}"/>
              </a:ext>
            </a:extLst>
          </p:cNvPr>
          <p:cNvSpPr>
            <a:spLocks noChangeArrowheads="1"/>
          </p:cNvSpPr>
          <p:nvPr/>
        </p:nvSpPr>
        <p:spPr bwMode="auto">
          <a:xfrm>
            <a:off x="5969000" y="5051425"/>
            <a:ext cx="288925" cy="27940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60</a:t>
            </a:r>
            <a:endParaRPr lang="en-US" altLang="zh-CN" b="1" dirty="0">
              <a:latin typeface="Arial" charset="0"/>
            </a:endParaRPr>
          </a:p>
        </p:txBody>
      </p:sp>
      <p:sp>
        <p:nvSpPr>
          <p:cNvPr id="63509" name="TextBox 10">
            <a:extLst>
              <a:ext uri="{FF2B5EF4-FFF2-40B4-BE49-F238E27FC236}">
                <a16:creationId xmlns:a16="http://schemas.microsoft.com/office/drawing/2014/main" id="{D62D7510-E2AC-46F4-B2E8-78BB7E1F9296}"/>
              </a:ext>
            </a:extLst>
          </p:cNvPr>
          <p:cNvSpPr txBox="1">
            <a:spLocks noChangeArrowheads="1"/>
          </p:cNvSpPr>
          <p:nvPr/>
        </p:nvSpPr>
        <p:spPr bwMode="auto">
          <a:xfrm>
            <a:off x="4649788" y="4794250"/>
            <a:ext cx="360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4</a:t>
            </a:r>
            <a:endParaRPr lang="zh-CN" altLang="en-US" sz="1400">
              <a:solidFill>
                <a:srgbClr val="000099"/>
              </a:solidFill>
              <a:latin typeface="Arial" panose="020B0604020202020204" pitchFamily="34" charset="0"/>
              <a:ea typeface="黑体" panose="02010609060101010101" pitchFamily="49" charset="-122"/>
            </a:endParaRPr>
          </a:p>
        </p:txBody>
      </p:sp>
      <p:sp>
        <p:nvSpPr>
          <p:cNvPr id="63510" name="TextBox 11">
            <a:extLst>
              <a:ext uri="{FF2B5EF4-FFF2-40B4-BE49-F238E27FC236}">
                <a16:creationId xmlns:a16="http://schemas.microsoft.com/office/drawing/2014/main" id="{CD047CFB-C2A8-4638-AFB8-59E13E43208B}"/>
              </a:ext>
            </a:extLst>
          </p:cNvPr>
          <p:cNvSpPr txBox="1">
            <a:spLocks noChangeArrowheads="1"/>
          </p:cNvSpPr>
          <p:nvPr/>
        </p:nvSpPr>
        <p:spPr bwMode="auto">
          <a:xfrm>
            <a:off x="5281613" y="4783138"/>
            <a:ext cx="3619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5</a:t>
            </a:r>
            <a:endParaRPr lang="zh-CN" altLang="en-US" sz="1400">
              <a:solidFill>
                <a:srgbClr val="000099"/>
              </a:solidFill>
              <a:latin typeface="Arial" panose="020B0604020202020204" pitchFamily="34" charset="0"/>
              <a:ea typeface="黑体" panose="02010609060101010101" pitchFamily="49" charset="-122"/>
            </a:endParaRPr>
          </a:p>
        </p:txBody>
      </p:sp>
      <p:sp>
        <p:nvSpPr>
          <p:cNvPr id="63511" name="TextBox 12">
            <a:extLst>
              <a:ext uri="{FF2B5EF4-FFF2-40B4-BE49-F238E27FC236}">
                <a16:creationId xmlns:a16="http://schemas.microsoft.com/office/drawing/2014/main" id="{5ABCD237-54BE-48D7-94CB-FE97CBE1C8F4}"/>
              </a:ext>
            </a:extLst>
          </p:cNvPr>
          <p:cNvSpPr txBox="1">
            <a:spLocks noChangeArrowheads="1"/>
          </p:cNvSpPr>
          <p:nvPr/>
        </p:nvSpPr>
        <p:spPr bwMode="auto">
          <a:xfrm>
            <a:off x="5940425" y="4783138"/>
            <a:ext cx="3603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6</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14" name="直接箭头连接符 13">
            <a:extLst>
              <a:ext uri="{FF2B5EF4-FFF2-40B4-BE49-F238E27FC236}">
                <a16:creationId xmlns:a16="http://schemas.microsoft.com/office/drawing/2014/main" id="{425C9B70-6C4D-42D4-A6DF-4DF5A95DEB40}"/>
              </a:ext>
            </a:extLst>
          </p:cNvPr>
          <p:cNvCxnSpPr/>
          <p:nvPr/>
        </p:nvCxnSpPr>
        <p:spPr bwMode="auto">
          <a:xfrm flipV="1">
            <a:off x="5154613"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023437E7-B26D-484B-99C0-66C6F9571AC8}"/>
              </a:ext>
            </a:extLst>
          </p:cNvPr>
          <p:cNvCxnSpPr/>
          <p:nvPr/>
        </p:nvCxnSpPr>
        <p:spPr bwMode="auto">
          <a:xfrm flipV="1">
            <a:off x="5803900"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CB126A57-F9DA-474F-BA8F-2415FFCC8475}"/>
              </a:ext>
            </a:extLst>
          </p:cNvPr>
          <p:cNvCxnSpPr/>
          <p:nvPr/>
        </p:nvCxnSpPr>
        <p:spPr bwMode="auto">
          <a:xfrm flipV="1">
            <a:off x="6446838"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63515" name="TextBox 16">
            <a:extLst>
              <a:ext uri="{FF2B5EF4-FFF2-40B4-BE49-F238E27FC236}">
                <a16:creationId xmlns:a16="http://schemas.microsoft.com/office/drawing/2014/main" id="{CE7A3165-6081-402B-B6F5-CB68E424E7D2}"/>
              </a:ext>
            </a:extLst>
          </p:cNvPr>
          <p:cNvSpPr txBox="1">
            <a:spLocks noChangeArrowheads="1"/>
          </p:cNvSpPr>
          <p:nvPr/>
        </p:nvSpPr>
        <p:spPr bwMode="auto">
          <a:xfrm>
            <a:off x="4973638" y="5568950"/>
            <a:ext cx="360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4</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3516" name="TextBox 17">
            <a:extLst>
              <a:ext uri="{FF2B5EF4-FFF2-40B4-BE49-F238E27FC236}">
                <a16:creationId xmlns:a16="http://schemas.microsoft.com/office/drawing/2014/main" id="{63E4FF28-4A40-42B0-B38E-271381D7032A}"/>
              </a:ext>
            </a:extLst>
          </p:cNvPr>
          <p:cNvSpPr txBox="1">
            <a:spLocks noChangeArrowheads="1"/>
          </p:cNvSpPr>
          <p:nvPr/>
        </p:nvSpPr>
        <p:spPr bwMode="auto">
          <a:xfrm>
            <a:off x="5621338" y="5568950"/>
            <a:ext cx="360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5</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3517" name="TextBox 18">
            <a:extLst>
              <a:ext uri="{FF2B5EF4-FFF2-40B4-BE49-F238E27FC236}">
                <a16:creationId xmlns:a16="http://schemas.microsoft.com/office/drawing/2014/main" id="{445439D6-F707-4982-974A-26C8710C5275}"/>
              </a:ext>
            </a:extLst>
          </p:cNvPr>
          <p:cNvSpPr txBox="1">
            <a:spLocks noChangeArrowheads="1"/>
          </p:cNvSpPr>
          <p:nvPr/>
        </p:nvSpPr>
        <p:spPr bwMode="auto">
          <a:xfrm>
            <a:off x="6270625" y="5568950"/>
            <a:ext cx="361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6</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3518" name="TextBox 33">
            <a:extLst>
              <a:ext uri="{FF2B5EF4-FFF2-40B4-BE49-F238E27FC236}">
                <a16:creationId xmlns:a16="http://schemas.microsoft.com/office/drawing/2014/main" id="{F5259BB1-BC3E-47C1-8C6F-5D47DCEB08D5}"/>
              </a:ext>
            </a:extLst>
          </p:cNvPr>
          <p:cNvSpPr txBox="1">
            <a:spLocks noChangeArrowheads="1"/>
          </p:cNvSpPr>
          <p:nvPr/>
        </p:nvSpPr>
        <p:spPr bwMode="auto">
          <a:xfrm>
            <a:off x="2282825" y="5984875"/>
            <a:ext cx="4735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marL="342900" indent="-342900">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marL="0" lvl="2" eaLnBrk="1" hangingPunct="1">
              <a:lnSpc>
                <a:spcPct val="100000"/>
              </a:lnSpc>
              <a:spcBef>
                <a:spcPct val="0"/>
              </a:spcBef>
              <a:buClrTx/>
              <a:buSzTx/>
              <a:buFontTx/>
              <a:buNone/>
            </a:pPr>
            <a:r>
              <a:rPr lang="en-US" altLang="zh-CN" sz="1800">
                <a:solidFill>
                  <a:srgbClr val="000099"/>
                </a:solidFill>
                <a:latin typeface="Arial" panose="020B0604020202020204" pitchFamily="34" charset="0"/>
                <a:ea typeface="黑体" panose="02010609060101010101" pitchFamily="49" charset="-122"/>
              </a:rPr>
              <a:t>c(0,6)=w(0,6)+min{c(0,k)+c(k,6)}, 0 &lt; k ≤ 6</a:t>
            </a:r>
          </a:p>
        </p:txBody>
      </p:sp>
      <p:sp>
        <p:nvSpPr>
          <p:cNvPr id="63519" name="椭圆 36">
            <a:extLst>
              <a:ext uri="{FF2B5EF4-FFF2-40B4-BE49-F238E27FC236}">
                <a16:creationId xmlns:a16="http://schemas.microsoft.com/office/drawing/2014/main" id="{7C03FB12-4E04-4FB5-AC96-15DB82BB6913}"/>
              </a:ext>
            </a:extLst>
          </p:cNvPr>
          <p:cNvSpPr>
            <a:spLocks noChangeArrowheads="1"/>
          </p:cNvSpPr>
          <p:nvPr/>
        </p:nvSpPr>
        <p:spPr bwMode="auto">
          <a:xfrm>
            <a:off x="2957513" y="4760913"/>
            <a:ext cx="3954462" cy="1116012"/>
          </a:xfrm>
          <a:prstGeom prst="ellipse">
            <a:avLst/>
          </a:prstGeom>
          <a:solidFill>
            <a:srgbClr val="006600">
              <a:alpha val="20000"/>
            </a:srgbClr>
          </a:solidFill>
          <a:ln w="25400">
            <a:solidFill>
              <a:srgbClr val="006600"/>
            </a:solidFill>
            <a:miter lim="800000"/>
            <a:headEnd/>
            <a:tailEnd/>
          </a:ln>
        </p:spPr>
        <p:txBody>
          <a:bodyPr lIns="18000" tIns="10800" rIns="18000" bIns="10800"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96000"/>
              </a:lnSpc>
              <a:spcBef>
                <a:spcPct val="0"/>
              </a:spcBef>
              <a:buClrTx/>
              <a:buSzTx/>
              <a:buFontTx/>
              <a:buNone/>
            </a:pPr>
            <a:endParaRPr lang="zh-CN" altLang="en-US" sz="1800">
              <a:solidFill>
                <a:srgbClr val="000099"/>
              </a:solidFill>
              <a:latin typeface="Arial" panose="020B0604020202020204" pitchFamily="34" charset="0"/>
              <a:ea typeface="黑体" panose="02010609060101010101" pitchFamily="49" charset="-122"/>
            </a:endParaRPr>
          </a:p>
        </p:txBody>
      </p:sp>
      <p:cxnSp>
        <p:nvCxnSpPr>
          <p:cNvPr id="41" name="直接连接符 40">
            <a:extLst>
              <a:ext uri="{FF2B5EF4-FFF2-40B4-BE49-F238E27FC236}">
                <a16:creationId xmlns:a16="http://schemas.microsoft.com/office/drawing/2014/main" id="{C7D21345-7DC7-4BCC-A0FB-F1A1BD8A0331}"/>
              </a:ext>
            </a:extLst>
          </p:cNvPr>
          <p:cNvCxnSpPr/>
          <p:nvPr/>
        </p:nvCxnSpPr>
        <p:spPr bwMode="auto">
          <a:xfrm>
            <a:off x="2951163" y="4652963"/>
            <a:ext cx="368300" cy="369887"/>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F7341210-9451-44B5-AF9C-89D5A208D82E}"/>
              </a:ext>
            </a:extLst>
          </p:cNvPr>
          <p:cNvCxnSpPr/>
          <p:nvPr/>
        </p:nvCxnSpPr>
        <p:spPr bwMode="auto">
          <a:xfrm flipH="1">
            <a:off x="2606675" y="4630738"/>
            <a:ext cx="198438" cy="207962"/>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20" name="Oval 47">
            <a:extLst>
              <a:ext uri="{FF2B5EF4-FFF2-40B4-BE49-F238E27FC236}">
                <a16:creationId xmlns:a16="http://schemas.microsoft.com/office/drawing/2014/main" id="{1FFC75DE-3FD8-45D7-BBDE-811A06B2CAE4}"/>
              </a:ext>
            </a:extLst>
          </p:cNvPr>
          <p:cNvSpPr>
            <a:spLocks noChangeArrowheads="1"/>
          </p:cNvSpPr>
          <p:nvPr/>
        </p:nvSpPr>
        <p:spPr bwMode="auto">
          <a:xfrm>
            <a:off x="2722563" y="4441825"/>
            <a:ext cx="288925" cy="280988"/>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10</a:t>
            </a:r>
            <a:endParaRPr lang="en-US" altLang="zh-CN" b="1" dirty="0">
              <a:latin typeface="Arial"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标题 1">
            <a:extLst>
              <a:ext uri="{FF2B5EF4-FFF2-40B4-BE49-F238E27FC236}">
                <a16:creationId xmlns:a16="http://schemas.microsoft.com/office/drawing/2014/main" id="{842CD0F8-5D31-4662-ABBC-672A09CF9160}"/>
              </a:ext>
            </a:extLst>
          </p:cNvPr>
          <p:cNvSpPr>
            <a:spLocks noGrp="1" noChangeArrowheads="1"/>
          </p:cNvSpPr>
          <p:nvPr>
            <p:ph type="title"/>
          </p:nvPr>
        </p:nvSpPr>
        <p:spPr/>
        <p:txBody>
          <a:bodyPr/>
          <a:lstStyle/>
          <a:p>
            <a:r>
              <a:rPr lang="zh-CN" altLang="en-US" dirty="0"/>
              <a:t>最优二叉搜索树</a:t>
            </a:r>
          </a:p>
        </p:txBody>
      </p:sp>
      <p:sp>
        <p:nvSpPr>
          <p:cNvPr id="3" name="内容占位符 2">
            <a:extLst>
              <a:ext uri="{FF2B5EF4-FFF2-40B4-BE49-F238E27FC236}">
                <a16:creationId xmlns:a16="http://schemas.microsoft.com/office/drawing/2014/main" id="{66E32D1D-658B-49EE-8FE5-D7B1A622F4FF}"/>
              </a:ext>
            </a:extLst>
          </p:cNvPr>
          <p:cNvSpPr>
            <a:spLocks noGrp="1"/>
          </p:cNvSpPr>
          <p:nvPr>
            <p:ph idx="1"/>
          </p:nvPr>
        </p:nvSpPr>
        <p:spPr/>
        <p:txBody>
          <a:bodyPr/>
          <a:lstStyle/>
          <a:p>
            <a:pPr>
              <a:defRPr/>
            </a:pPr>
            <a:r>
              <a:rPr lang="zh-CN" altLang="en-US" dirty="0"/>
              <a:t>最优二叉搜索树</a:t>
            </a:r>
            <a:endParaRPr lang="en-US" altLang="zh-CN" dirty="0"/>
          </a:p>
          <a:p>
            <a:pPr lvl="1">
              <a:defRPr/>
            </a:pPr>
            <a:r>
              <a:rPr lang="zh-CN" altLang="en-US" dirty="0">
                <a:latin typeface="+mn-lt"/>
              </a:rPr>
              <a:t>给定</a:t>
            </a:r>
            <a:r>
              <a:rPr lang="en-US" altLang="zh-CN" dirty="0">
                <a:latin typeface="+mn-lt"/>
              </a:rPr>
              <a:t>n</a:t>
            </a:r>
            <a:r>
              <a:rPr lang="zh-CN" altLang="en-US" dirty="0">
                <a:latin typeface="+mn-lt"/>
              </a:rPr>
              <a:t>个</a:t>
            </a:r>
            <a:r>
              <a:rPr lang="en-US" altLang="zh-CN" dirty="0">
                <a:latin typeface="+mn-lt"/>
              </a:rPr>
              <a:t>key</a:t>
            </a:r>
            <a:r>
              <a:rPr lang="zh-CN" altLang="en-US" dirty="0">
                <a:latin typeface="+mn-lt"/>
              </a:rPr>
              <a:t>，</a:t>
            </a:r>
            <a:r>
              <a:rPr lang="zh-CN" altLang="en-US" sz="2400" dirty="0">
                <a:solidFill>
                  <a:srgbClr val="000099"/>
                </a:solidFill>
                <a:latin typeface="+mn-lt"/>
              </a:rPr>
              <a:t>第</a:t>
            </a:r>
            <a:r>
              <a:rPr lang="en-US" altLang="zh-CN" sz="2400" dirty="0">
                <a:solidFill>
                  <a:srgbClr val="000099"/>
                </a:solidFill>
                <a:latin typeface="+mn-lt"/>
              </a:rPr>
              <a:t>i</a:t>
            </a:r>
            <a:r>
              <a:rPr lang="zh-CN" altLang="en-US" sz="2400" dirty="0">
                <a:solidFill>
                  <a:srgbClr val="000099"/>
                </a:solidFill>
                <a:latin typeface="+mn-lt"/>
              </a:rPr>
              <a:t>个</a:t>
            </a:r>
            <a:r>
              <a:rPr lang="en-US" altLang="zh-CN" sz="2400" dirty="0">
                <a:solidFill>
                  <a:srgbClr val="000099"/>
                </a:solidFill>
                <a:latin typeface="+mn-lt"/>
              </a:rPr>
              <a:t>key</a:t>
            </a:r>
            <a:r>
              <a:rPr lang="zh-CN" altLang="en-US" dirty="0">
                <a:latin typeface="+mn-lt"/>
              </a:rPr>
              <a:t>对应的权值</a:t>
            </a:r>
            <a:r>
              <a:rPr lang="en-US" altLang="zh-CN" dirty="0">
                <a:latin typeface="+mn-lt"/>
              </a:rPr>
              <a:t>(</a:t>
            </a:r>
            <a:r>
              <a:rPr lang="zh-CN" altLang="en-US" dirty="0">
                <a:latin typeface="+mn-lt"/>
              </a:rPr>
              <a:t>概率</a:t>
            </a:r>
            <a:r>
              <a:rPr lang="en-US" altLang="zh-CN" dirty="0">
                <a:latin typeface="+mn-lt"/>
              </a:rPr>
              <a:t>)p</a:t>
            </a:r>
            <a:r>
              <a:rPr lang="en-US" altLang="zh-CN" baseline="-25000" dirty="0">
                <a:latin typeface="+mn-lt"/>
              </a:rPr>
              <a:t>i</a:t>
            </a:r>
            <a:r>
              <a:rPr lang="zh-CN" altLang="en-US" dirty="0">
                <a:latin typeface="+mn-lt"/>
              </a:rPr>
              <a:t>，空隙对应的权值</a:t>
            </a:r>
            <a:r>
              <a:rPr lang="en-US" altLang="zh-CN" dirty="0">
                <a:latin typeface="+mn-lt"/>
              </a:rPr>
              <a:t>q</a:t>
            </a:r>
            <a:r>
              <a:rPr lang="en-US" altLang="zh-CN" baseline="-25000" dirty="0">
                <a:latin typeface="+mn-lt"/>
              </a:rPr>
              <a:t>i</a:t>
            </a:r>
            <a:r>
              <a:rPr lang="zh-CN" altLang="en-US" dirty="0">
                <a:latin typeface="+mn-lt"/>
              </a:rPr>
              <a:t>，造平均搜索长度最小的二叉树</a:t>
            </a:r>
            <a:endParaRPr lang="en-US" altLang="zh-CN" dirty="0">
              <a:latin typeface="+mn-lt"/>
            </a:endParaRPr>
          </a:p>
          <a:p>
            <a:pPr lvl="2">
              <a:defRPr/>
            </a:pPr>
            <a:r>
              <a:rPr lang="en-US" altLang="zh-CN" dirty="0">
                <a:solidFill>
                  <a:srgbClr val="000099"/>
                </a:solidFill>
                <a:latin typeface="+mn-lt"/>
              </a:rPr>
              <a:t>c(i,j)</a:t>
            </a:r>
            <a:r>
              <a:rPr lang="zh-CN" altLang="en-US" dirty="0">
                <a:solidFill>
                  <a:srgbClr val="000099"/>
                </a:solidFill>
                <a:latin typeface="+mn-lt"/>
              </a:rPr>
              <a:t>表示第</a:t>
            </a:r>
            <a:r>
              <a:rPr lang="en-US" altLang="zh-CN" dirty="0">
                <a:solidFill>
                  <a:srgbClr val="000099"/>
                </a:solidFill>
                <a:latin typeface="+mn-lt"/>
              </a:rPr>
              <a:t> i+1 </a:t>
            </a:r>
            <a:r>
              <a:rPr lang="zh-CN" altLang="en-US" dirty="0">
                <a:solidFill>
                  <a:srgbClr val="000099"/>
                </a:solidFill>
                <a:latin typeface="+mn-lt"/>
              </a:rPr>
              <a:t>到 </a:t>
            </a:r>
            <a:r>
              <a:rPr lang="en-US" altLang="zh-CN" dirty="0">
                <a:solidFill>
                  <a:srgbClr val="000099"/>
                </a:solidFill>
                <a:latin typeface="+mn-lt"/>
              </a:rPr>
              <a:t>j </a:t>
            </a:r>
            <a:r>
              <a:rPr lang="zh-CN" altLang="en-US" dirty="0">
                <a:solidFill>
                  <a:srgbClr val="000099"/>
                </a:solidFill>
                <a:latin typeface="+mn-lt"/>
              </a:rPr>
              <a:t>个</a:t>
            </a:r>
            <a:r>
              <a:rPr lang="en-US" altLang="zh-CN" dirty="0">
                <a:solidFill>
                  <a:srgbClr val="000099"/>
                </a:solidFill>
                <a:latin typeface="+mn-lt"/>
              </a:rPr>
              <a:t>key</a:t>
            </a:r>
            <a:r>
              <a:rPr lang="zh-CN" altLang="en-US" dirty="0">
                <a:solidFill>
                  <a:srgbClr val="000099"/>
                </a:solidFill>
                <a:latin typeface="+mn-lt"/>
              </a:rPr>
              <a:t>构造的最优二叉树的代价</a:t>
            </a:r>
            <a:r>
              <a:rPr lang="en-US" altLang="zh-CN" dirty="0">
                <a:solidFill>
                  <a:srgbClr val="000099"/>
                </a:solidFill>
                <a:latin typeface="+mn-lt"/>
              </a:rPr>
              <a:t>(</a:t>
            </a:r>
            <a:r>
              <a:rPr lang="zh-CN" altLang="en-US" dirty="0">
                <a:solidFill>
                  <a:srgbClr val="000099"/>
                </a:solidFill>
                <a:latin typeface="+mn-lt"/>
              </a:rPr>
              <a:t>平均搜索长度</a:t>
            </a:r>
            <a:r>
              <a:rPr lang="en-US" altLang="zh-CN" dirty="0">
                <a:solidFill>
                  <a:srgbClr val="000099"/>
                </a:solidFill>
                <a:latin typeface="+mn-lt"/>
              </a:rPr>
              <a:t>)</a:t>
            </a:r>
          </a:p>
          <a:p>
            <a:pPr lvl="2">
              <a:defRPr/>
            </a:pPr>
            <a:r>
              <a:rPr lang="en-US" altLang="zh-CN" dirty="0">
                <a:solidFill>
                  <a:srgbClr val="000099"/>
                </a:solidFill>
                <a:latin typeface="+mn-lt"/>
              </a:rPr>
              <a:t>c(i,j) = w(i,j)  +  min{ c(i,k-1) +  c(k,j) }, </a:t>
            </a:r>
            <a:r>
              <a:rPr lang="zh-CN" altLang="en-US" dirty="0">
                <a:solidFill>
                  <a:srgbClr val="000099"/>
                </a:solidFill>
                <a:latin typeface="+mn-lt"/>
              </a:rPr>
              <a:t>其中</a:t>
            </a:r>
            <a:r>
              <a:rPr lang="en-US" altLang="zh-CN" dirty="0">
                <a:solidFill>
                  <a:srgbClr val="000099"/>
                </a:solidFill>
                <a:latin typeface="+mn-lt"/>
              </a:rPr>
              <a:t>i &lt; k ≤ j</a:t>
            </a:r>
          </a:p>
          <a:p>
            <a:pPr marL="914400" lvl="2" indent="0">
              <a:buFont typeface="Wingdings" panose="05000000000000000000" pitchFamily="2" charset="2"/>
              <a:buNone/>
              <a:defRPr/>
            </a:pPr>
            <a:r>
              <a:rPr lang="en-US" altLang="zh-CN" dirty="0">
                <a:solidFill>
                  <a:srgbClr val="000099"/>
                </a:solidFill>
                <a:latin typeface="+mn-lt"/>
              </a:rPr>
              <a:t>   </a:t>
            </a:r>
            <a:endParaRPr lang="zh-CN" altLang="en-US" dirty="0">
              <a:solidFill>
                <a:srgbClr val="000099"/>
              </a:solidFill>
              <a:latin typeface="+mn-lt"/>
            </a:endParaRPr>
          </a:p>
        </p:txBody>
      </p:sp>
      <p:sp>
        <p:nvSpPr>
          <p:cNvPr id="64516" name="灯片编号占位符 3">
            <a:extLst>
              <a:ext uri="{FF2B5EF4-FFF2-40B4-BE49-F238E27FC236}">
                <a16:creationId xmlns:a16="http://schemas.microsoft.com/office/drawing/2014/main" id="{316472DC-04BD-4D3E-9F53-E0A73F639A0E}"/>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nSpc>
                <a:spcPct val="100000"/>
              </a:lnSpc>
              <a:spcBef>
                <a:spcPct val="0"/>
              </a:spcBef>
              <a:buClrTx/>
              <a:buSzTx/>
              <a:buFontTx/>
              <a:buNone/>
            </a:pPr>
            <a:fld id="{A33FB529-4729-45E0-91DE-ADF8C9A06764}" type="slidenum">
              <a:rPr lang="en-US" altLang="zh-CN" sz="2000">
                <a:solidFill>
                  <a:srgbClr val="006600"/>
                </a:solidFill>
                <a:latin typeface="Courier New" panose="02070309020205020404" pitchFamily="49" charset="0"/>
                <a:ea typeface="华文新魏" panose="02010800040101010101" pitchFamily="2" charset="-122"/>
              </a:rPr>
              <a:pPr>
                <a:lnSpc>
                  <a:spcPct val="100000"/>
                </a:lnSpc>
                <a:spcBef>
                  <a:spcPct val="0"/>
                </a:spcBef>
                <a:buClrTx/>
                <a:buSzTx/>
                <a:buFontTx/>
                <a:buNone/>
              </a:pPr>
              <a:t>83</a:t>
            </a:fld>
            <a:endParaRPr lang="en-US" altLang="zh-CN" sz="2000">
              <a:solidFill>
                <a:srgbClr val="006600"/>
              </a:solidFill>
              <a:latin typeface="Courier New" panose="02070309020205020404" pitchFamily="49" charset="0"/>
              <a:ea typeface="华文新魏" panose="02010800040101010101" pitchFamily="2" charset="-122"/>
            </a:endParaRPr>
          </a:p>
        </p:txBody>
      </p:sp>
      <p:sp>
        <p:nvSpPr>
          <p:cNvPr id="20" name="Oval 47">
            <a:extLst>
              <a:ext uri="{FF2B5EF4-FFF2-40B4-BE49-F238E27FC236}">
                <a16:creationId xmlns:a16="http://schemas.microsoft.com/office/drawing/2014/main" id="{A57465A8-C3DE-40BF-97E7-73C9F3F26BF3}"/>
              </a:ext>
            </a:extLst>
          </p:cNvPr>
          <p:cNvSpPr>
            <a:spLocks noChangeArrowheads="1"/>
          </p:cNvSpPr>
          <p:nvPr/>
        </p:nvSpPr>
        <p:spPr bwMode="auto">
          <a:xfrm>
            <a:off x="2722563" y="5051425"/>
            <a:ext cx="288925" cy="27940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10</a:t>
            </a:r>
            <a:endParaRPr lang="en-US" altLang="zh-CN" b="1" dirty="0">
              <a:latin typeface="Arial" charset="0"/>
            </a:endParaRPr>
          </a:p>
        </p:txBody>
      </p:sp>
      <p:sp>
        <p:nvSpPr>
          <p:cNvPr id="22" name="Oval 47">
            <a:extLst>
              <a:ext uri="{FF2B5EF4-FFF2-40B4-BE49-F238E27FC236}">
                <a16:creationId xmlns:a16="http://schemas.microsoft.com/office/drawing/2014/main" id="{7990EFE3-1390-4173-81E2-343CA9A326AF}"/>
              </a:ext>
            </a:extLst>
          </p:cNvPr>
          <p:cNvSpPr>
            <a:spLocks noChangeArrowheads="1"/>
          </p:cNvSpPr>
          <p:nvPr/>
        </p:nvSpPr>
        <p:spPr bwMode="auto">
          <a:xfrm>
            <a:off x="4024313" y="5051425"/>
            <a:ext cx="288925" cy="27940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30</a:t>
            </a:r>
            <a:endParaRPr lang="en-US" altLang="zh-CN" b="1" dirty="0">
              <a:latin typeface="Arial" charset="0"/>
            </a:endParaRPr>
          </a:p>
        </p:txBody>
      </p:sp>
      <p:sp>
        <p:nvSpPr>
          <p:cNvPr id="64519" name="TextBox 22">
            <a:extLst>
              <a:ext uri="{FF2B5EF4-FFF2-40B4-BE49-F238E27FC236}">
                <a16:creationId xmlns:a16="http://schemas.microsoft.com/office/drawing/2014/main" id="{C39FE49B-DED4-4DD2-89B3-D4DFC527E6F7}"/>
              </a:ext>
            </a:extLst>
          </p:cNvPr>
          <p:cNvSpPr txBox="1">
            <a:spLocks noChangeArrowheads="1"/>
          </p:cNvSpPr>
          <p:nvPr/>
        </p:nvSpPr>
        <p:spPr bwMode="auto">
          <a:xfrm>
            <a:off x="2705100" y="4794250"/>
            <a:ext cx="361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1</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4520" name="TextBox 23">
            <a:extLst>
              <a:ext uri="{FF2B5EF4-FFF2-40B4-BE49-F238E27FC236}">
                <a16:creationId xmlns:a16="http://schemas.microsoft.com/office/drawing/2014/main" id="{AD389D6E-CD4B-483D-8024-E4E2FB6811DB}"/>
              </a:ext>
            </a:extLst>
          </p:cNvPr>
          <p:cNvSpPr txBox="1">
            <a:spLocks noChangeArrowheads="1"/>
          </p:cNvSpPr>
          <p:nvPr/>
        </p:nvSpPr>
        <p:spPr bwMode="auto">
          <a:xfrm>
            <a:off x="3338513" y="4221163"/>
            <a:ext cx="360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2</a:t>
            </a:r>
            <a:endParaRPr lang="zh-CN" altLang="en-US" sz="1400">
              <a:solidFill>
                <a:srgbClr val="000099"/>
              </a:solidFill>
              <a:latin typeface="Arial" panose="020B0604020202020204" pitchFamily="34" charset="0"/>
              <a:ea typeface="黑体" panose="02010609060101010101" pitchFamily="49" charset="-122"/>
            </a:endParaRPr>
          </a:p>
        </p:txBody>
      </p:sp>
      <p:sp>
        <p:nvSpPr>
          <p:cNvPr id="64521" name="TextBox 24">
            <a:extLst>
              <a:ext uri="{FF2B5EF4-FFF2-40B4-BE49-F238E27FC236}">
                <a16:creationId xmlns:a16="http://schemas.microsoft.com/office/drawing/2014/main" id="{0769CCCA-DB7F-4B33-A0B4-34BF1C5F8F58}"/>
              </a:ext>
            </a:extLst>
          </p:cNvPr>
          <p:cNvSpPr txBox="1">
            <a:spLocks noChangeArrowheads="1"/>
          </p:cNvSpPr>
          <p:nvPr/>
        </p:nvSpPr>
        <p:spPr bwMode="auto">
          <a:xfrm>
            <a:off x="3995738" y="4783138"/>
            <a:ext cx="3619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3</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26" name="直接箭头连接符 25">
            <a:extLst>
              <a:ext uri="{FF2B5EF4-FFF2-40B4-BE49-F238E27FC236}">
                <a16:creationId xmlns:a16="http://schemas.microsoft.com/office/drawing/2014/main" id="{026F6C6F-463A-4C63-8012-B749AFED5F5A}"/>
              </a:ext>
            </a:extLst>
          </p:cNvPr>
          <p:cNvCxnSpPr/>
          <p:nvPr/>
        </p:nvCxnSpPr>
        <p:spPr bwMode="auto">
          <a:xfrm flipV="1">
            <a:off x="2543175"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0F0CCE4D-57DE-4E7A-A873-28ADD11DEC65}"/>
              </a:ext>
            </a:extLst>
          </p:cNvPr>
          <p:cNvCxnSpPr/>
          <p:nvPr/>
        </p:nvCxnSpPr>
        <p:spPr bwMode="auto">
          <a:xfrm flipV="1">
            <a:off x="3209925"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8B8419E3-BFBA-4DFE-9791-E7D333A905C4}"/>
              </a:ext>
            </a:extLst>
          </p:cNvPr>
          <p:cNvCxnSpPr/>
          <p:nvPr/>
        </p:nvCxnSpPr>
        <p:spPr bwMode="auto">
          <a:xfrm flipV="1">
            <a:off x="3859213"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6DC3523A-A64E-46E7-9496-9974E443FF99}"/>
              </a:ext>
            </a:extLst>
          </p:cNvPr>
          <p:cNvCxnSpPr/>
          <p:nvPr/>
        </p:nvCxnSpPr>
        <p:spPr bwMode="auto">
          <a:xfrm flipV="1">
            <a:off x="4502150"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64526" name="TextBox 29">
            <a:extLst>
              <a:ext uri="{FF2B5EF4-FFF2-40B4-BE49-F238E27FC236}">
                <a16:creationId xmlns:a16="http://schemas.microsoft.com/office/drawing/2014/main" id="{C6335B83-C304-46A6-84A8-66C50009200B}"/>
              </a:ext>
            </a:extLst>
          </p:cNvPr>
          <p:cNvSpPr txBox="1">
            <a:spLocks noChangeArrowheads="1"/>
          </p:cNvSpPr>
          <p:nvPr/>
        </p:nvSpPr>
        <p:spPr bwMode="auto">
          <a:xfrm>
            <a:off x="2360613" y="5568950"/>
            <a:ext cx="360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0</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4527" name="TextBox 30">
            <a:extLst>
              <a:ext uri="{FF2B5EF4-FFF2-40B4-BE49-F238E27FC236}">
                <a16:creationId xmlns:a16="http://schemas.microsoft.com/office/drawing/2014/main" id="{A45573D5-9DE3-4484-A4FC-7455BD2D7FB8}"/>
              </a:ext>
            </a:extLst>
          </p:cNvPr>
          <p:cNvSpPr txBox="1">
            <a:spLocks noChangeArrowheads="1"/>
          </p:cNvSpPr>
          <p:nvPr/>
        </p:nvSpPr>
        <p:spPr bwMode="auto">
          <a:xfrm>
            <a:off x="3028950" y="5568950"/>
            <a:ext cx="360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1</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4528" name="TextBox 31">
            <a:extLst>
              <a:ext uri="{FF2B5EF4-FFF2-40B4-BE49-F238E27FC236}">
                <a16:creationId xmlns:a16="http://schemas.microsoft.com/office/drawing/2014/main" id="{706131F0-F03E-48BF-B43D-F4005E436E56}"/>
              </a:ext>
            </a:extLst>
          </p:cNvPr>
          <p:cNvSpPr txBox="1">
            <a:spLocks noChangeArrowheads="1"/>
          </p:cNvSpPr>
          <p:nvPr/>
        </p:nvSpPr>
        <p:spPr bwMode="auto">
          <a:xfrm>
            <a:off x="3676650" y="5568950"/>
            <a:ext cx="361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2</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4529" name="TextBox 32">
            <a:extLst>
              <a:ext uri="{FF2B5EF4-FFF2-40B4-BE49-F238E27FC236}">
                <a16:creationId xmlns:a16="http://schemas.microsoft.com/office/drawing/2014/main" id="{22FC3B83-3666-4FE2-BC59-94860EE4430E}"/>
              </a:ext>
            </a:extLst>
          </p:cNvPr>
          <p:cNvSpPr txBox="1">
            <a:spLocks noChangeArrowheads="1"/>
          </p:cNvSpPr>
          <p:nvPr/>
        </p:nvSpPr>
        <p:spPr bwMode="auto">
          <a:xfrm>
            <a:off x="4327525" y="5568950"/>
            <a:ext cx="360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3</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8" name="Oval 47">
            <a:extLst>
              <a:ext uri="{FF2B5EF4-FFF2-40B4-BE49-F238E27FC236}">
                <a16:creationId xmlns:a16="http://schemas.microsoft.com/office/drawing/2014/main" id="{A56AB0C4-727A-4436-8B8E-A51709D0C092}"/>
              </a:ext>
            </a:extLst>
          </p:cNvPr>
          <p:cNvSpPr>
            <a:spLocks noChangeArrowheads="1"/>
          </p:cNvSpPr>
          <p:nvPr/>
        </p:nvSpPr>
        <p:spPr bwMode="auto">
          <a:xfrm>
            <a:off x="4667250" y="5051425"/>
            <a:ext cx="288925" cy="27940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40</a:t>
            </a:r>
            <a:endParaRPr lang="en-US" altLang="zh-CN" b="1" dirty="0">
              <a:latin typeface="Arial" charset="0"/>
            </a:endParaRPr>
          </a:p>
        </p:txBody>
      </p:sp>
      <p:sp>
        <p:nvSpPr>
          <p:cNvPr id="9" name="Oval 47">
            <a:extLst>
              <a:ext uri="{FF2B5EF4-FFF2-40B4-BE49-F238E27FC236}">
                <a16:creationId xmlns:a16="http://schemas.microsoft.com/office/drawing/2014/main" id="{E9DFBF81-6220-484C-BD41-E4A701926C4B}"/>
              </a:ext>
            </a:extLst>
          </p:cNvPr>
          <p:cNvSpPr>
            <a:spLocks noChangeArrowheads="1"/>
          </p:cNvSpPr>
          <p:nvPr/>
        </p:nvSpPr>
        <p:spPr bwMode="auto">
          <a:xfrm>
            <a:off x="5319713" y="5051425"/>
            <a:ext cx="288925" cy="27940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50</a:t>
            </a:r>
            <a:endParaRPr lang="en-US" altLang="zh-CN" b="1" dirty="0">
              <a:latin typeface="Arial" charset="0"/>
            </a:endParaRPr>
          </a:p>
        </p:txBody>
      </p:sp>
      <p:sp>
        <p:nvSpPr>
          <p:cNvPr id="10" name="Oval 47">
            <a:extLst>
              <a:ext uri="{FF2B5EF4-FFF2-40B4-BE49-F238E27FC236}">
                <a16:creationId xmlns:a16="http://schemas.microsoft.com/office/drawing/2014/main" id="{49EC1DB2-192E-48A9-892B-6BD3B7BA6FA7}"/>
              </a:ext>
            </a:extLst>
          </p:cNvPr>
          <p:cNvSpPr>
            <a:spLocks noChangeArrowheads="1"/>
          </p:cNvSpPr>
          <p:nvPr/>
        </p:nvSpPr>
        <p:spPr bwMode="auto">
          <a:xfrm>
            <a:off x="5969000" y="5051425"/>
            <a:ext cx="288925" cy="27940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60</a:t>
            </a:r>
            <a:endParaRPr lang="en-US" altLang="zh-CN" b="1" dirty="0">
              <a:latin typeface="Arial" charset="0"/>
            </a:endParaRPr>
          </a:p>
        </p:txBody>
      </p:sp>
      <p:sp>
        <p:nvSpPr>
          <p:cNvPr id="64533" name="TextBox 10">
            <a:extLst>
              <a:ext uri="{FF2B5EF4-FFF2-40B4-BE49-F238E27FC236}">
                <a16:creationId xmlns:a16="http://schemas.microsoft.com/office/drawing/2014/main" id="{42BD3F0A-9F71-4D73-9ADE-5BDA67F99C39}"/>
              </a:ext>
            </a:extLst>
          </p:cNvPr>
          <p:cNvSpPr txBox="1">
            <a:spLocks noChangeArrowheads="1"/>
          </p:cNvSpPr>
          <p:nvPr/>
        </p:nvSpPr>
        <p:spPr bwMode="auto">
          <a:xfrm>
            <a:off x="4649788" y="4794250"/>
            <a:ext cx="360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4</a:t>
            </a:r>
            <a:endParaRPr lang="zh-CN" altLang="en-US" sz="1400">
              <a:solidFill>
                <a:srgbClr val="000099"/>
              </a:solidFill>
              <a:latin typeface="Arial" panose="020B0604020202020204" pitchFamily="34" charset="0"/>
              <a:ea typeface="黑体" panose="02010609060101010101" pitchFamily="49" charset="-122"/>
            </a:endParaRPr>
          </a:p>
        </p:txBody>
      </p:sp>
      <p:sp>
        <p:nvSpPr>
          <p:cNvPr id="64534" name="TextBox 11">
            <a:extLst>
              <a:ext uri="{FF2B5EF4-FFF2-40B4-BE49-F238E27FC236}">
                <a16:creationId xmlns:a16="http://schemas.microsoft.com/office/drawing/2014/main" id="{4942C658-400B-4293-AB63-66201570DB5A}"/>
              </a:ext>
            </a:extLst>
          </p:cNvPr>
          <p:cNvSpPr txBox="1">
            <a:spLocks noChangeArrowheads="1"/>
          </p:cNvSpPr>
          <p:nvPr/>
        </p:nvSpPr>
        <p:spPr bwMode="auto">
          <a:xfrm>
            <a:off x="5281613" y="4783138"/>
            <a:ext cx="3619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5</a:t>
            </a:r>
            <a:endParaRPr lang="zh-CN" altLang="en-US" sz="1400">
              <a:solidFill>
                <a:srgbClr val="000099"/>
              </a:solidFill>
              <a:latin typeface="Arial" panose="020B0604020202020204" pitchFamily="34" charset="0"/>
              <a:ea typeface="黑体" panose="02010609060101010101" pitchFamily="49" charset="-122"/>
            </a:endParaRPr>
          </a:p>
        </p:txBody>
      </p:sp>
      <p:sp>
        <p:nvSpPr>
          <p:cNvPr id="64535" name="TextBox 12">
            <a:extLst>
              <a:ext uri="{FF2B5EF4-FFF2-40B4-BE49-F238E27FC236}">
                <a16:creationId xmlns:a16="http://schemas.microsoft.com/office/drawing/2014/main" id="{99077599-68C5-4119-A198-F97489F604B3}"/>
              </a:ext>
            </a:extLst>
          </p:cNvPr>
          <p:cNvSpPr txBox="1">
            <a:spLocks noChangeArrowheads="1"/>
          </p:cNvSpPr>
          <p:nvPr/>
        </p:nvSpPr>
        <p:spPr bwMode="auto">
          <a:xfrm>
            <a:off x="5940425" y="4783138"/>
            <a:ext cx="3603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6</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14" name="直接箭头连接符 13">
            <a:extLst>
              <a:ext uri="{FF2B5EF4-FFF2-40B4-BE49-F238E27FC236}">
                <a16:creationId xmlns:a16="http://schemas.microsoft.com/office/drawing/2014/main" id="{D2C4F320-C8E7-4E84-A166-75FD9900828C}"/>
              </a:ext>
            </a:extLst>
          </p:cNvPr>
          <p:cNvCxnSpPr/>
          <p:nvPr/>
        </p:nvCxnSpPr>
        <p:spPr bwMode="auto">
          <a:xfrm flipV="1">
            <a:off x="5154613"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16747B56-1691-4144-826D-FFEC71E7460F}"/>
              </a:ext>
            </a:extLst>
          </p:cNvPr>
          <p:cNvCxnSpPr/>
          <p:nvPr/>
        </p:nvCxnSpPr>
        <p:spPr bwMode="auto">
          <a:xfrm flipV="1">
            <a:off x="5803900"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291B35BE-592B-4417-9176-DAB48ACA988F}"/>
              </a:ext>
            </a:extLst>
          </p:cNvPr>
          <p:cNvCxnSpPr/>
          <p:nvPr/>
        </p:nvCxnSpPr>
        <p:spPr bwMode="auto">
          <a:xfrm flipV="1">
            <a:off x="6446838"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64539" name="TextBox 16">
            <a:extLst>
              <a:ext uri="{FF2B5EF4-FFF2-40B4-BE49-F238E27FC236}">
                <a16:creationId xmlns:a16="http://schemas.microsoft.com/office/drawing/2014/main" id="{4B366B49-E9F9-4A90-98E9-341D73A7F07D}"/>
              </a:ext>
            </a:extLst>
          </p:cNvPr>
          <p:cNvSpPr txBox="1">
            <a:spLocks noChangeArrowheads="1"/>
          </p:cNvSpPr>
          <p:nvPr/>
        </p:nvSpPr>
        <p:spPr bwMode="auto">
          <a:xfrm>
            <a:off x="4973638" y="5568950"/>
            <a:ext cx="360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4</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4540" name="TextBox 17">
            <a:extLst>
              <a:ext uri="{FF2B5EF4-FFF2-40B4-BE49-F238E27FC236}">
                <a16:creationId xmlns:a16="http://schemas.microsoft.com/office/drawing/2014/main" id="{2CF21ABA-0447-4D48-9A74-0E75FC95991B}"/>
              </a:ext>
            </a:extLst>
          </p:cNvPr>
          <p:cNvSpPr txBox="1">
            <a:spLocks noChangeArrowheads="1"/>
          </p:cNvSpPr>
          <p:nvPr/>
        </p:nvSpPr>
        <p:spPr bwMode="auto">
          <a:xfrm>
            <a:off x="5621338" y="5568950"/>
            <a:ext cx="360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5</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4541" name="TextBox 18">
            <a:extLst>
              <a:ext uri="{FF2B5EF4-FFF2-40B4-BE49-F238E27FC236}">
                <a16:creationId xmlns:a16="http://schemas.microsoft.com/office/drawing/2014/main" id="{2C9BA1A4-C8D0-4D0B-9A8D-02A37888BD98}"/>
              </a:ext>
            </a:extLst>
          </p:cNvPr>
          <p:cNvSpPr txBox="1">
            <a:spLocks noChangeArrowheads="1"/>
          </p:cNvSpPr>
          <p:nvPr/>
        </p:nvSpPr>
        <p:spPr bwMode="auto">
          <a:xfrm>
            <a:off x="6270625" y="5568950"/>
            <a:ext cx="361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6</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4542" name="TextBox 33">
            <a:extLst>
              <a:ext uri="{FF2B5EF4-FFF2-40B4-BE49-F238E27FC236}">
                <a16:creationId xmlns:a16="http://schemas.microsoft.com/office/drawing/2014/main" id="{0F5710E1-EF04-4904-AEA1-F4607985D7B5}"/>
              </a:ext>
            </a:extLst>
          </p:cNvPr>
          <p:cNvSpPr txBox="1">
            <a:spLocks noChangeArrowheads="1"/>
          </p:cNvSpPr>
          <p:nvPr/>
        </p:nvSpPr>
        <p:spPr bwMode="auto">
          <a:xfrm>
            <a:off x="2282825" y="5984875"/>
            <a:ext cx="4735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marL="342900" indent="-342900">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marL="0" lvl="2" eaLnBrk="1" hangingPunct="1">
              <a:lnSpc>
                <a:spcPct val="100000"/>
              </a:lnSpc>
              <a:spcBef>
                <a:spcPct val="0"/>
              </a:spcBef>
              <a:buClrTx/>
              <a:buSzTx/>
              <a:buFontTx/>
              <a:buNone/>
            </a:pPr>
            <a:r>
              <a:rPr lang="en-US" altLang="zh-CN" sz="1800">
                <a:solidFill>
                  <a:srgbClr val="000099"/>
                </a:solidFill>
                <a:latin typeface="Arial" panose="020B0604020202020204" pitchFamily="34" charset="0"/>
                <a:ea typeface="黑体" panose="02010609060101010101" pitchFamily="49" charset="-122"/>
              </a:rPr>
              <a:t>c(0,6)=w(0,6)+min{c(0,k)+c(k,6)}, 0 &lt; k ≤ 6</a:t>
            </a:r>
          </a:p>
        </p:txBody>
      </p:sp>
      <p:sp>
        <p:nvSpPr>
          <p:cNvPr id="64543" name="椭圆 34">
            <a:extLst>
              <a:ext uri="{FF2B5EF4-FFF2-40B4-BE49-F238E27FC236}">
                <a16:creationId xmlns:a16="http://schemas.microsoft.com/office/drawing/2014/main" id="{CABCAF0A-27B7-454E-8057-92689B14356A}"/>
              </a:ext>
            </a:extLst>
          </p:cNvPr>
          <p:cNvSpPr>
            <a:spLocks noChangeArrowheads="1"/>
          </p:cNvSpPr>
          <p:nvPr/>
        </p:nvSpPr>
        <p:spPr bwMode="auto">
          <a:xfrm>
            <a:off x="2195513" y="4935538"/>
            <a:ext cx="1322387" cy="930275"/>
          </a:xfrm>
          <a:prstGeom prst="ellipse">
            <a:avLst/>
          </a:prstGeom>
          <a:solidFill>
            <a:srgbClr val="006600">
              <a:alpha val="20000"/>
            </a:srgbClr>
          </a:solidFill>
          <a:ln w="25400">
            <a:solidFill>
              <a:srgbClr val="006600"/>
            </a:solidFill>
            <a:miter lim="800000"/>
            <a:headEnd/>
            <a:tailEnd/>
          </a:ln>
        </p:spPr>
        <p:txBody>
          <a:bodyPr lIns="18000" tIns="10800" rIns="18000" bIns="10800"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96000"/>
              </a:lnSpc>
              <a:spcBef>
                <a:spcPct val="0"/>
              </a:spcBef>
              <a:buClrTx/>
              <a:buSzTx/>
              <a:buFontTx/>
              <a:buNone/>
            </a:pPr>
            <a:endParaRPr lang="zh-CN" altLang="en-US" sz="1800">
              <a:solidFill>
                <a:srgbClr val="000099"/>
              </a:solidFill>
              <a:latin typeface="Arial" panose="020B0604020202020204" pitchFamily="34" charset="0"/>
              <a:ea typeface="黑体" panose="02010609060101010101" pitchFamily="49" charset="-122"/>
            </a:endParaRPr>
          </a:p>
        </p:txBody>
      </p:sp>
      <p:sp>
        <p:nvSpPr>
          <p:cNvPr id="64544" name="椭圆 35">
            <a:extLst>
              <a:ext uri="{FF2B5EF4-FFF2-40B4-BE49-F238E27FC236}">
                <a16:creationId xmlns:a16="http://schemas.microsoft.com/office/drawing/2014/main" id="{2C59ED72-D840-42CA-8D14-B7FA36BF31E3}"/>
              </a:ext>
            </a:extLst>
          </p:cNvPr>
          <p:cNvSpPr>
            <a:spLocks noChangeArrowheads="1"/>
          </p:cNvSpPr>
          <p:nvPr/>
        </p:nvSpPr>
        <p:spPr bwMode="auto">
          <a:xfrm>
            <a:off x="3663950" y="4760913"/>
            <a:ext cx="3248025" cy="1116012"/>
          </a:xfrm>
          <a:prstGeom prst="ellipse">
            <a:avLst/>
          </a:prstGeom>
          <a:solidFill>
            <a:srgbClr val="006600">
              <a:alpha val="20000"/>
            </a:srgbClr>
          </a:solidFill>
          <a:ln w="25400">
            <a:solidFill>
              <a:srgbClr val="006600"/>
            </a:solidFill>
            <a:miter lim="800000"/>
            <a:headEnd/>
            <a:tailEnd/>
          </a:ln>
        </p:spPr>
        <p:txBody>
          <a:bodyPr lIns="18000" tIns="10800" rIns="18000" bIns="10800"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96000"/>
              </a:lnSpc>
              <a:spcBef>
                <a:spcPct val="0"/>
              </a:spcBef>
              <a:buClrTx/>
              <a:buSzTx/>
              <a:buFontTx/>
              <a:buNone/>
            </a:pPr>
            <a:endParaRPr lang="zh-CN" altLang="en-US" sz="1800">
              <a:solidFill>
                <a:srgbClr val="000099"/>
              </a:solidFill>
              <a:latin typeface="Arial" panose="020B0604020202020204" pitchFamily="34" charset="0"/>
              <a:ea typeface="黑体" panose="02010609060101010101" pitchFamily="49" charset="-122"/>
            </a:endParaRPr>
          </a:p>
        </p:txBody>
      </p:sp>
      <p:cxnSp>
        <p:nvCxnSpPr>
          <p:cNvPr id="37" name="直接连接符 36">
            <a:extLst>
              <a:ext uri="{FF2B5EF4-FFF2-40B4-BE49-F238E27FC236}">
                <a16:creationId xmlns:a16="http://schemas.microsoft.com/office/drawing/2014/main" id="{990DB8F2-65B3-4BDC-A787-784B11894A13}"/>
              </a:ext>
            </a:extLst>
          </p:cNvPr>
          <p:cNvCxnSpPr/>
          <p:nvPr/>
        </p:nvCxnSpPr>
        <p:spPr bwMode="auto">
          <a:xfrm flipH="1">
            <a:off x="3132138" y="4703763"/>
            <a:ext cx="290512" cy="273050"/>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DA3C754C-3478-42AD-A3CA-49BBD7CB4308}"/>
              </a:ext>
            </a:extLst>
          </p:cNvPr>
          <p:cNvCxnSpPr/>
          <p:nvPr/>
        </p:nvCxnSpPr>
        <p:spPr bwMode="auto">
          <a:xfrm>
            <a:off x="3608388" y="4646613"/>
            <a:ext cx="368300" cy="369887"/>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21" name="Oval 47">
            <a:extLst>
              <a:ext uri="{FF2B5EF4-FFF2-40B4-BE49-F238E27FC236}">
                <a16:creationId xmlns:a16="http://schemas.microsoft.com/office/drawing/2014/main" id="{0D8BD507-901B-4B08-80C2-ED5FCC0063A7}"/>
              </a:ext>
            </a:extLst>
          </p:cNvPr>
          <p:cNvSpPr>
            <a:spLocks noChangeArrowheads="1"/>
          </p:cNvSpPr>
          <p:nvPr/>
        </p:nvSpPr>
        <p:spPr bwMode="auto">
          <a:xfrm>
            <a:off x="3375025" y="4489450"/>
            <a:ext cx="288925" cy="27940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20</a:t>
            </a:r>
            <a:endParaRPr lang="en-US" altLang="zh-CN" b="1" dirty="0">
              <a:latin typeface="Arial"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标题 1">
            <a:extLst>
              <a:ext uri="{FF2B5EF4-FFF2-40B4-BE49-F238E27FC236}">
                <a16:creationId xmlns:a16="http://schemas.microsoft.com/office/drawing/2014/main" id="{B0048954-5809-4249-88F2-BC675482D26F}"/>
              </a:ext>
            </a:extLst>
          </p:cNvPr>
          <p:cNvSpPr>
            <a:spLocks noGrp="1" noChangeArrowheads="1"/>
          </p:cNvSpPr>
          <p:nvPr>
            <p:ph type="title"/>
          </p:nvPr>
        </p:nvSpPr>
        <p:spPr/>
        <p:txBody>
          <a:bodyPr/>
          <a:lstStyle/>
          <a:p>
            <a:r>
              <a:rPr lang="zh-CN" altLang="en-US" dirty="0"/>
              <a:t>最优二叉搜索树</a:t>
            </a:r>
          </a:p>
        </p:txBody>
      </p:sp>
      <p:sp>
        <p:nvSpPr>
          <p:cNvPr id="3" name="内容占位符 2">
            <a:extLst>
              <a:ext uri="{FF2B5EF4-FFF2-40B4-BE49-F238E27FC236}">
                <a16:creationId xmlns:a16="http://schemas.microsoft.com/office/drawing/2014/main" id="{00A216B2-D66A-430C-8D3A-6401365FB2EB}"/>
              </a:ext>
            </a:extLst>
          </p:cNvPr>
          <p:cNvSpPr>
            <a:spLocks noGrp="1"/>
          </p:cNvSpPr>
          <p:nvPr>
            <p:ph idx="1"/>
          </p:nvPr>
        </p:nvSpPr>
        <p:spPr/>
        <p:txBody>
          <a:bodyPr/>
          <a:lstStyle/>
          <a:p>
            <a:pPr>
              <a:defRPr/>
            </a:pPr>
            <a:r>
              <a:rPr lang="zh-CN" altLang="en-US" dirty="0"/>
              <a:t>最优二叉搜索树</a:t>
            </a:r>
            <a:endParaRPr lang="en-US" altLang="zh-CN" dirty="0"/>
          </a:p>
          <a:p>
            <a:pPr lvl="1">
              <a:defRPr/>
            </a:pPr>
            <a:r>
              <a:rPr lang="zh-CN" altLang="en-US" dirty="0">
                <a:latin typeface="+mn-lt"/>
              </a:rPr>
              <a:t>给定</a:t>
            </a:r>
            <a:r>
              <a:rPr lang="en-US" altLang="zh-CN" dirty="0">
                <a:latin typeface="+mn-lt"/>
              </a:rPr>
              <a:t>n</a:t>
            </a:r>
            <a:r>
              <a:rPr lang="zh-CN" altLang="en-US" dirty="0">
                <a:latin typeface="+mn-lt"/>
              </a:rPr>
              <a:t>个</a:t>
            </a:r>
            <a:r>
              <a:rPr lang="en-US" altLang="zh-CN" dirty="0">
                <a:latin typeface="+mn-lt"/>
              </a:rPr>
              <a:t>key</a:t>
            </a:r>
            <a:r>
              <a:rPr lang="zh-CN" altLang="en-US" dirty="0">
                <a:latin typeface="+mn-lt"/>
              </a:rPr>
              <a:t>，</a:t>
            </a:r>
            <a:r>
              <a:rPr lang="zh-CN" altLang="en-US" sz="2400" dirty="0">
                <a:solidFill>
                  <a:srgbClr val="000099"/>
                </a:solidFill>
                <a:latin typeface="+mn-lt"/>
              </a:rPr>
              <a:t>第</a:t>
            </a:r>
            <a:r>
              <a:rPr lang="en-US" altLang="zh-CN" sz="2400" dirty="0">
                <a:solidFill>
                  <a:srgbClr val="000099"/>
                </a:solidFill>
                <a:latin typeface="+mn-lt"/>
              </a:rPr>
              <a:t>i</a:t>
            </a:r>
            <a:r>
              <a:rPr lang="zh-CN" altLang="en-US" sz="2400" dirty="0">
                <a:solidFill>
                  <a:srgbClr val="000099"/>
                </a:solidFill>
                <a:latin typeface="+mn-lt"/>
              </a:rPr>
              <a:t>个</a:t>
            </a:r>
            <a:r>
              <a:rPr lang="en-US" altLang="zh-CN" sz="2400" dirty="0">
                <a:solidFill>
                  <a:srgbClr val="000099"/>
                </a:solidFill>
                <a:latin typeface="+mn-lt"/>
              </a:rPr>
              <a:t>key</a:t>
            </a:r>
            <a:r>
              <a:rPr lang="zh-CN" altLang="en-US" dirty="0">
                <a:latin typeface="+mn-lt"/>
              </a:rPr>
              <a:t>对应的权值</a:t>
            </a:r>
            <a:r>
              <a:rPr lang="en-US" altLang="zh-CN" dirty="0">
                <a:latin typeface="+mn-lt"/>
              </a:rPr>
              <a:t>(</a:t>
            </a:r>
            <a:r>
              <a:rPr lang="zh-CN" altLang="en-US" dirty="0">
                <a:latin typeface="+mn-lt"/>
              </a:rPr>
              <a:t>概率</a:t>
            </a:r>
            <a:r>
              <a:rPr lang="en-US" altLang="zh-CN" dirty="0">
                <a:latin typeface="+mn-lt"/>
              </a:rPr>
              <a:t>)p</a:t>
            </a:r>
            <a:r>
              <a:rPr lang="en-US" altLang="zh-CN" baseline="-25000" dirty="0">
                <a:latin typeface="+mn-lt"/>
              </a:rPr>
              <a:t>i</a:t>
            </a:r>
            <a:r>
              <a:rPr lang="zh-CN" altLang="en-US" dirty="0">
                <a:latin typeface="+mn-lt"/>
              </a:rPr>
              <a:t>，空隙对应的权值</a:t>
            </a:r>
            <a:r>
              <a:rPr lang="en-US" altLang="zh-CN" dirty="0">
                <a:latin typeface="+mn-lt"/>
              </a:rPr>
              <a:t>q</a:t>
            </a:r>
            <a:r>
              <a:rPr lang="en-US" altLang="zh-CN" baseline="-25000" dirty="0">
                <a:latin typeface="+mn-lt"/>
              </a:rPr>
              <a:t>i</a:t>
            </a:r>
            <a:r>
              <a:rPr lang="zh-CN" altLang="en-US" dirty="0">
                <a:latin typeface="+mn-lt"/>
              </a:rPr>
              <a:t>，造平均搜索长度最小的二叉树</a:t>
            </a:r>
            <a:endParaRPr lang="en-US" altLang="zh-CN" dirty="0">
              <a:latin typeface="+mn-lt"/>
            </a:endParaRPr>
          </a:p>
          <a:p>
            <a:pPr lvl="2">
              <a:defRPr/>
            </a:pPr>
            <a:r>
              <a:rPr lang="en-US" altLang="zh-CN" dirty="0">
                <a:solidFill>
                  <a:srgbClr val="000099"/>
                </a:solidFill>
                <a:latin typeface="+mn-lt"/>
              </a:rPr>
              <a:t>c(i,j)</a:t>
            </a:r>
            <a:r>
              <a:rPr lang="zh-CN" altLang="en-US" dirty="0">
                <a:solidFill>
                  <a:srgbClr val="000099"/>
                </a:solidFill>
                <a:latin typeface="+mn-lt"/>
              </a:rPr>
              <a:t>表示第</a:t>
            </a:r>
            <a:r>
              <a:rPr lang="en-US" altLang="zh-CN" dirty="0">
                <a:solidFill>
                  <a:srgbClr val="000099"/>
                </a:solidFill>
                <a:latin typeface="+mn-lt"/>
              </a:rPr>
              <a:t> i+1 </a:t>
            </a:r>
            <a:r>
              <a:rPr lang="zh-CN" altLang="en-US" dirty="0">
                <a:solidFill>
                  <a:srgbClr val="000099"/>
                </a:solidFill>
                <a:latin typeface="+mn-lt"/>
              </a:rPr>
              <a:t>到 </a:t>
            </a:r>
            <a:r>
              <a:rPr lang="en-US" altLang="zh-CN" dirty="0">
                <a:solidFill>
                  <a:srgbClr val="000099"/>
                </a:solidFill>
                <a:latin typeface="+mn-lt"/>
              </a:rPr>
              <a:t>j </a:t>
            </a:r>
            <a:r>
              <a:rPr lang="zh-CN" altLang="en-US" dirty="0">
                <a:solidFill>
                  <a:srgbClr val="000099"/>
                </a:solidFill>
                <a:latin typeface="+mn-lt"/>
              </a:rPr>
              <a:t>个</a:t>
            </a:r>
            <a:r>
              <a:rPr lang="en-US" altLang="zh-CN" dirty="0">
                <a:solidFill>
                  <a:srgbClr val="000099"/>
                </a:solidFill>
                <a:latin typeface="+mn-lt"/>
              </a:rPr>
              <a:t>key</a:t>
            </a:r>
            <a:r>
              <a:rPr lang="zh-CN" altLang="en-US" dirty="0">
                <a:solidFill>
                  <a:srgbClr val="000099"/>
                </a:solidFill>
                <a:latin typeface="+mn-lt"/>
              </a:rPr>
              <a:t>构造的最优二叉树的代价</a:t>
            </a:r>
            <a:r>
              <a:rPr lang="en-US" altLang="zh-CN" dirty="0">
                <a:solidFill>
                  <a:srgbClr val="000099"/>
                </a:solidFill>
                <a:latin typeface="+mn-lt"/>
              </a:rPr>
              <a:t>(</a:t>
            </a:r>
            <a:r>
              <a:rPr lang="zh-CN" altLang="en-US" dirty="0">
                <a:solidFill>
                  <a:srgbClr val="000099"/>
                </a:solidFill>
                <a:latin typeface="+mn-lt"/>
              </a:rPr>
              <a:t>平均搜索长度</a:t>
            </a:r>
            <a:r>
              <a:rPr lang="en-US" altLang="zh-CN" dirty="0">
                <a:solidFill>
                  <a:srgbClr val="000099"/>
                </a:solidFill>
                <a:latin typeface="+mn-lt"/>
              </a:rPr>
              <a:t>)</a:t>
            </a:r>
          </a:p>
          <a:p>
            <a:pPr lvl="2">
              <a:defRPr/>
            </a:pPr>
            <a:r>
              <a:rPr lang="en-US" altLang="zh-CN" dirty="0">
                <a:solidFill>
                  <a:srgbClr val="000099"/>
                </a:solidFill>
                <a:latin typeface="+mn-lt"/>
              </a:rPr>
              <a:t>c(i,j) = w(i,j)  +  min{ c(i,k-1) +  c(k,j) }, </a:t>
            </a:r>
            <a:r>
              <a:rPr lang="zh-CN" altLang="en-US" dirty="0">
                <a:solidFill>
                  <a:srgbClr val="000099"/>
                </a:solidFill>
                <a:latin typeface="+mn-lt"/>
              </a:rPr>
              <a:t>其中</a:t>
            </a:r>
            <a:r>
              <a:rPr lang="en-US" altLang="zh-CN" dirty="0">
                <a:solidFill>
                  <a:srgbClr val="000099"/>
                </a:solidFill>
                <a:latin typeface="+mn-lt"/>
              </a:rPr>
              <a:t>i &lt; k ≤ j</a:t>
            </a:r>
          </a:p>
          <a:p>
            <a:pPr marL="914400" lvl="2" indent="0">
              <a:buFont typeface="Wingdings" panose="05000000000000000000" pitchFamily="2" charset="2"/>
              <a:buNone/>
              <a:defRPr/>
            </a:pPr>
            <a:r>
              <a:rPr lang="en-US" altLang="zh-CN" dirty="0">
                <a:solidFill>
                  <a:srgbClr val="000099"/>
                </a:solidFill>
                <a:latin typeface="+mn-lt"/>
              </a:rPr>
              <a:t>   </a:t>
            </a:r>
            <a:endParaRPr lang="zh-CN" altLang="en-US" dirty="0">
              <a:solidFill>
                <a:srgbClr val="000099"/>
              </a:solidFill>
              <a:latin typeface="+mn-lt"/>
            </a:endParaRPr>
          </a:p>
        </p:txBody>
      </p:sp>
      <p:sp>
        <p:nvSpPr>
          <p:cNvPr id="65540" name="灯片编号占位符 3">
            <a:extLst>
              <a:ext uri="{FF2B5EF4-FFF2-40B4-BE49-F238E27FC236}">
                <a16:creationId xmlns:a16="http://schemas.microsoft.com/office/drawing/2014/main" id="{46B0B572-A495-4165-AA08-6401A587CDAC}"/>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nSpc>
                <a:spcPct val="100000"/>
              </a:lnSpc>
              <a:spcBef>
                <a:spcPct val="0"/>
              </a:spcBef>
              <a:buClrTx/>
              <a:buSzTx/>
              <a:buFontTx/>
              <a:buNone/>
            </a:pPr>
            <a:fld id="{A499D786-1695-4587-AE65-02CCFD130780}" type="slidenum">
              <a:rPr lang="en-US" altLang="zh-CN" sz="2000">
                <a:solidFill>
                  <a:srgbClr val="006600"/>
                </a:solidFill>
                <a:latin typeface="Courier New" panose="02070309020205020404" pitchFamily="49" charset="0"/>
                <a:ea typeface="华文新魏" panose="02010800040101010101" pitchFamily="2" charset="-122"/>
              </a:rPr>
              <a:pPr>
                <a:lnSpc>
                  <a:spcPct val="100000"/>
                </a:lnSpc>
                <a:spcBef>
                  <a:spcPct val="0"/>
                </a:spcBef>
                <a:buClrTx/>
                <a:buSzTx/>
                <a:buFontTx/>
                <a:buNone/>
              </a:pPr>
              <a:t>84</a:t>
            </a:fld>
            <a:endParaRPr lang="en-US" altLang="zh-CN" sz="2000">
              <a:solidFill>
                <a:srgbClr val="006600"/>
              </a:solidFill>
              <a:latin typeface="Courier New" panose="02070309020205020404" pitchFamily="49" charset="0"/>
              <a:ea typeface="华文新魏" panose="02010800040101010101" pitchFamily="2" charset="-122"/>
            </a:endParaRPr>
          </a:p>
        </p:txBody>
      </p:sp>
      <p:sp>
        <p:nvSpPr>
          <p:cNvPr id="20" name="Oval 47">
            <a:extLst>
              <a:ext uri="{FF2B5EF4-FFF2-40B4-BE49-F238E27FC236}">
                <a16:creationId xmlns:a16="http://schemas.microsoft.com/office/drawing/2014/main" id="{0185AF76-FA4F-4836-93AF-F1E2EFDEFFE8}"/>
              </a:ext>
            </a:extLst>
          </p:cNvPr>
          <p:cNvSpPr>
            <a:spLocks noChangeArrowheads="1"/>
          </p:cNvSpPr>
          <p:nvPr/>
        </p:nvSpPr>
        <p:spPr bwMode="auto">
          <a:xfrm>
            <a:off x="2722563" y="5051425"/>
            <a:ext cx="288925" cy="27940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10</a:t>
            </a:r>
            <a:endParaRPr lang="en-US" altLang="zh-CN" b="1" dirty="0">
              <a:latin typeface="Arial" charset="0"/>
            </a:endParaRPr>
          </a:p>
        </p:txBody>
      </p:sp>
      <p:sp>
        <p:nvSpPr>
          <p:cNvPr id="21" name="Oval 47">
            <a:extLst>
              <a:ext uri="{FF2B5EF4-FFF2-40B4-BE49-F238E27FC236}">
                <a16:creationId xmlns:a16="http://schemas.microsoft.com/office/drawing/2014/main" id="{2AB52C0D-D982-44A0-8AE8-3423962C7BDD}"/>
              </a:ext>
            </a:extLst>
          </p:cNvPr>
          <p:cNvSpPr>
            <a:spLocks noChangeArrowheads="1"/>
          </p:cNvSpPr>
          <p:nvPr/>
        </p:nvSpPr>
        <p:spPr bwMode="auto">
          <a:xfrm>
            <a:off x="3375025" y="5051425"/>
            <a:ext cx="288925" cy="27940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20</a:t>
            </a:r>
            <a:endParaRPr lang="en-US" altLang="zh-CN" b="1" dirty="0">
              <a:latin typeface="Arial" charset="0"/>
            </a:endParaRPr>
          </a:p>
        </p:txBody>
      </p:sp>
      <p:sp>
        <p:nvSpPr>
          <p:cNvPr id="65543" name="TextBox 22">
            <a:extLst>
              <a:ext uri="{FF2B5EF4-FFF2-40B4-BE49-F238E27FC236}">
                <a16:creationId xmlns:a16="http://schemas.microsoft.com/office/drawing/2014/main" id="{E8DE4486-6858-414C-A702-907993FF0551}"/>
              </a:ext>
            </a:extLst>
          </p:cNvPr>
          <p:cNvSpPr txBox="1">
            <a:spLocks noChangeArrowheads="1"/>
          </p:cNvSpPr>
          <p:nvPr/>
        </p:nvSpPr>
        <p:spPr bwMode="auto">
          <a:xfrm>
            <a:off x="2705100" y="4794250"/>
            <a:ext cx="361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1</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5544" name="TextBox 23">
            <a:extLst>
              <a:ext uri="{FF2B5EF4-FFF2-40B4-BE49-F238E27FC236}">
                <a16:creationId xmlns:a16="http://schemas.microsoft.com/office/drawing/2014/main" id="{FEFDC2F7-0F9A-4982-AF23-98B434D07BF8}"/>
              </a:ext>
            </a:extLst>
          </p:cNvPr>
          <p:cNvSpPr txBox="1">
            <a:spLocks noChangeArrowheads="1"/>
          </p:cNvSpPr>
          <p:nvPr/>
        </p:nvSpPr>
        <p:spPr bwMode="auto">
          <a:xfrm>
            <a:off x="3338513" y="4783138"/>
            <a:ext cx="3603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2</a:t>
            </a:r>
            <a:endParaRPr lang="zh-CN" altLang="en-US" sz="1400">
              <a:solidFill>
                <a:srgbClr val="000099"/>
              </a:solidFill>
              <a:latin typeface="Arial" panose="020B0604020202020204" pitchFamily="34" charset="0"/>
              <a:ea typeface="黑体" panose="02010609060101010101" pitchFamily="49" charset="-122"/>
            </a:endParaRPr>
          </a:p>
        </p:txBody>
      </p:sp>
      <p:sp>
        <p:nvSpPr>
          <p:cNvPr id="65545" name="TextBox 24">
            <a:extLst>
              <a:ext uri="{FF2B5EF4-FFF2-40B4-BE49-F238E27FC236}">
                <a16:creationId xmlns:a16="http://schemas.microsoft.com/office/drawing/2014/main" id="{2D733DCC-1D2C-411C-9280-A01AD0283068}"/>
              </a:ext>
            </a:extLst>
          </p:cNvPr>
          <p:cNvSpPr txBox="1">
            <a:spLocks noChangeArrowheads="1"/>
          </p:cNvSpPr>
          <p:nvPr/>
        </p:nvSpPr>
        <p:spPr bwMode="auto">
          <a:xfrm>
            <a:off x="3995738" y="4221163"/>
            <a:ext cx="361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3</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26" name="直接箭头连接符 25">
            <a:extLst>
              <a:ext uri="{FF2B5EF4-FFF2-40B4-BE49-F238E27FC236}">
                <a16:creationId xmlns:a16="http://schemas.microsoft.com/office/drawing/2014/main" id="{002E507C-2B74-485B-ABC5-A9D5BE9734D2}"/>
              </a:ext>
            </a:extLst>
          </p:cNvPr>
          <p:cNvCxnSpPr/>
          <p:nvPr/>
        </p:nvCxnSpPr>
        <p:spPr bwMode="auto">
          <a:xfrm flipV="1">
            <a:off x="2543175"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68D553AB-5B54-4B55-8818-D1622897A504}"/>
              </a:ext>
            </a:extLst>
          </p:cNvPr>
          <p:cNvCxnSpPr/>
          <p:nvPr/>
        </p:nvCxnSpPr>
        <p:spPr bwMode="auto">
          <a:xfrm flipV="1">
            <a:off x="3209925"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B6269D20-86BA-4853-8E4B-5873B301DBC0}"/>
              </a:ext>
            </a:extLst>
          </p:cNvPr>
          <p:cNvCxnSpPr/>
          <p:nvPr/>
        </p:nvCxnSpPr>
        <p:spPr bwMode="auto">
          <a:xfrm flipV="1">
            <a:off x="3859213"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5AF166E3-2A35-46BB-ACA0-EBCA65578620}"/>
              </a:ext>
            </a:extLst>
          </p:cNvPr>
          <p:cNvCxnSpPr/>
          <p:nvPr/>
        </p:nvCxnSpPr>
        <p:spPr bwMode="auto">
          <a:xfrm flipV="1">
            <a:off x="4502150"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65550" name="TextBox 29">
            <a:extLst>
              <a:ext uri="{FF2B5EF4-FFF2-40B4-BE49-F238E27FC236}">
                <a16:creationId xmlns:a16="http://schemas.microsoft.com/office/drawing/2014/main" id="{4F7FEA1C-772A-49A5-9A4B-819953F8D779}"/>
              </a:ext>
            </a:extLst>
          </p:cNvPr>
          <p:cNvSpPr txBox="1">
            <a:spLocks noChangeArrowheads="1"/>
          </p:cNvSpPr>
          <p:nvPr/>
        </p:nvSpPr>
        <p:spPr bwMode="auto">
          <a:xfrm>
            <a:off x="2360613" y="5568950"/>
            <a:ext cx="360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0</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5551" name="TextBox 30">
            <a:extLst>
              <a:ext uri="{FF2B5EF4-FFF2-40B4-BE49-F238E27FC236}">
                <a16:creationId xmlns:a16="http://schemas.microsoft.com/office/drawing/2014/main" id="{A9F5F6BB-66F3-45B6-9EEA-8FBFFCFCDC62}"/>
              </a:ext>
            </a:extLst>
          </p:cNvPr>
          <p:cNvSpPr txBox="1">
            <a:spLocks noChangeArrowheads="1"/>
          </p:cNvSpPr>
          <p:nvPr/>
        </p:nvSpPr>
        <p:spPr bwMode="auto">
          <a:xfrm>
            <a:off x="3028950" y="5568950"/>
            <a:ext cx="360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1</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5552" name="TextBox 31">
            <a:extLst>
              <a:ext uri="{FF2B5EF4-FFF2-40B4-BE49-F238E27FC236}">
                <a16:creationId xmlns:a16="http://schemas.microsoft.com/office/drawing/2014/main" id="{4D8579E4-70BA-46C5-AB7C-D14990BF2FC4}"/>
              </a:ext>
            </a:extLst>
          </p:cNvPr>
          <p:cNvSpPr txBox="1">
            <a:spLocks noChangeArrowheads="1"/>
          </p:cNvSpPr>
          <p:nvPr/>
        </p:nvSpPr>
        <p:spPr bwMode="auto">
          <a:xfrm>
            <a:off x="3676650" y="5568950"/>
            <a:ext cx="361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2</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5553" name="TextBox 32">
            <a:extLst>
              <a:ext uri="{FF2B5EF4-FFF2-40B4-BE49-F238E27FC236}">
                <a16:creationId xmlns:a16="http://schemas.microsoft.com/office/drawing/2014/main" id="{1F677EE5-42E4-4CB8-B965-2C9B0484E803}"/>
              </a:ext>
            </a:extLst>
          </p:cNvPr>
          <p:cNvSpPr txBox="1">
            <a:spLocks noChangeArrowheads="1"/>
          </p:cNvSpPr>
          <p:nvPr/>
        </p:nvSpPr>
        <p:spPr bwMode="auto">
          <a:xfrm>
            <a:off x="4327525" y="5568950"/>
            <a:ext cx="360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3</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8" name="Oval 47">
            <a:extLst>
              <a:ext uri="{FF2B5EF4-FFF2-40B4-BE49-F238E27FC236}">
                <a16:creationId xmlns:a16="http://schemas.microsoft.com/office/drawing/2014/main" id="{1A0661EB-8C5A-4852-B1E2-8037F022D44F}"/>
              </a:ext>
            </a:extLst>
          </p:cNvPr>
          <p:cNvSpPr>
            <a:spLocks noChangeArrowheads="1"/>
          </p:cNvSpPr>
          <p:nvPr/>
        </p:nvSpPr>
        <p:spPr bwMode="auto">
          <a:xfrm>
            <a:off x="4667250" y="5051425"/>
            <a:ext cx="288925" cy="27940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40</a:t>
            </a:r>
            <a:endParaRPr lang="en-US" altLang="zh-CN" b="1" dirty="0">
              <a:latin typeface="Arial" charset="0"/>
            </a:endParaRPr>
          </a:p>
        </p:txBody>
      </p:sp>
      <p:sp>
        <p:nvSpPr>
          <p:cNvPr id="9" name="Oval 47">
            <a:extLst>
              <a:ext uri="{FF2B5EF4-FFF2-40B4-BE49-F238E27FC236}">
                <a16:creationId xmlns:a16="http://schemas.microsoft.com/office/drawing/2014/main" id="{8B99DAAB-C0EC-4417-B53D-56170EBA2B52}"/>
              </a:ext>
            </a:extLst>
          </p:cNvPr>
          <p:cNvSpPr>
            <a:spLocks noChangeArrowheads="1"/>
          </p:cNvSpPr>
          <p:nvPr/>
        </p:nvSpPr>
        <p:spPr bwMode="auto">
          <a:xfrm>
            <a:off x="5319713" y="5051425"/>
            <a:ext cx="288925" cy="27940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50</a:t>
            </a:r>
            <a:endParaRPr lang="en-US" altLang="zh-CN" b="1" dirty="0">
              <a:latin typeface="Arial" charset="0"/>
            </a:endParaRPr>
          </a:p>
        </p:txBody>
      </p:sp>
      <p:sp>
        <p:nvSpPr>
          <p:cNvPr id="10" name="Oval 47">
            <a:extLst>
              <a:ext uri="{FF2B5EF4-FFF2-40B4-BE49-F238E27FC236}">
                <a16:creationId xmlns:a16="http://schemas.microsoft.com/office/drawing/2014/main" id="{90E6A9D8-58D6-4E03-9443-AAB8EBB2F24B}"/>
              </a:ext>
            </a:extLst>
          </p:cNvPr>
          <p:cNvSpPr>
            <a:spLocks noChangeArrowheads="1"/>
          </p:cNvSpPr>
          <p:nvPr/>
        </p:nvSpPr>
        <p:spPr bwMode="auto">
          <a:xfrm>
            <a:off x="5969000" y="5051425"/>
            <a:ext cx="288925" cy="27940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60</a:t>
            </a:r>
            <a:endParaRPr lang="en-US" altLang="zh-CN" b="1" dirty="0">
              <a:latin typeface="Arial" charset="0"/>
            </a:endParaRPr>
          </a:p>
        </p:txBody>
      </p:sp>
      <p:sp>
        <p:nvSpPr>
          <p:cNvPr id="65557" name="TextBox 10">
            <a:extLst>
              <a:ext uri="{FF2B5EF4-FFF2-40B4-BE49-F238E27FC236}">
                <a16:creationId xmlns:a16="http://schemas.microsoft.com/office/drawing/2014/main" id="{ACCEF9D2-26F9-4DB0-AA89-D4127B801D7A}"/>
              </a:ext>
            </a:extLst>
          </p:cNvPr>
          <p:cNvSpPr txBox="1">
            <a:spLocks noChangeArrowheads="1"/>
          </p:cNvSpPr>
          <p:nvPr/>
        </p:nvSpPr>
        <p:spPr bwMode="auto">
          <a:xfrm>
            <a:off x="4649788" y="4794250"/>
            <a:ext cx="360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4</a:t>
            </a:r>
            <a:endParaRPr lang="zh-CN" altLang="en-US" sz="1400">
              <a:solidFill>
                <a:srgbClr val="000099"/>
              </a:solidFill>
              <a:latin typeface="Arial" panose="020B0604020202020204" pitchFamily="34" charset="0"/>
              <a:ea typeface="黑体" panose="02010609060101010101" pitchFamily="49" charset="-122"/>
            </a:endParaRPr>
          </a:p>
        </p:txBody>
      </p:sp>
      <p:sp>
        <p:nvSpPr>
          <p:cNvPr id="65558" name="TextBox 11">
            <a:extLst>
              <a:ext uri="{FF2B5EF4-FFF2-40B4-BE49-F238E27FC236}">
                <a16:creationId xmlns:a16="http://schemas.microsoft.com/office/drawing/2014/main" id="{73D627FA-3114-4FFA-ACDD-64B03C3F9C54}"/>
              </a:ext>
            </a:extLst>
          </p:cNvPr>
          <p:cNvSpPr txBox="1">
            <a:spLocks noChangeArrowheads="1"/>
          </p:cNvSpPr>
          <p:nvPr/>
        </p:nvSpPr>
        <p:spPr bwMode="auto">
          <a:xfrm>
            <a:off x="5281613" y="4783138"/>
            <a:ext cx="3619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5</a:t>
            </a:r>
            <a:endParaRPr lang="zh-CN" altLang="en-US" sz="1400">
              <a:solidFill>
                <a:srgbClr val="000099"/>
              </a:solidFill>
              <a:latin typeface="Arial" panose="020B0604020202020204" pitchFamily="34" charset="0"/>
              <a:ea typeface="黑体" panose="02010609060101010101" pitchFamily="49" charset="-122"/>
            </a:endParaRPr>
          </a:p>
        </p:txBody>
      </p:sp>
      <p:sp>
        <p:nvSpPr>
          <p:cNvPr id="65559" name="TextBox 12">
            <a:extLst>
              <a:ext uri="{FF2B5EF4-FFF2-40B4-BE49-F238E27FC236}">
                <a16:creationId xmlns:a16="http://schemas.microsoft.com/office/drawing/2014/main" id="{F85AACA9-1915-41CC-88F1-0E3E0ED2197B}"/>
              </a:ext>
            </a:extLst>
          </p:cNvPr>
          <p:cNvSpPr txBox="1">
            <a:spLocks noChangeArrowheads="1"/>
          </p:cNvSpPr>
          <p:nvPr/>
        </p:nvSpPr>
        <p:spPr bwMode="auto">
          <a:xfrm>
            <a:off x="5940425" y="4783138"/>
            <a:ext cx="3603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6</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14" name="直接箭头连接符 13">
            <a:extLst>
              <a:ext uri="{FF2B5EF4-FFF2-40B4-BE49-F238E27FC236}">
                <a16:creationId xmlns:a16="http://schemas.microsoft.com/office/drawing/2014/main" id="{80DC28BF-6A00-4633-866B-E1D4413B4689}"/>
              </a:ext>
            </a:extLst>
          </p:cNvPr>
          <p:cNvCxnSpPr/>
          <p:nvPr/>
        </p:nvCxnSpPr>
        <p:spPr bwMode="auto">
          <a:xfrm flipV="1">
            <a:off x="5154613"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36E1DDE4-B905-49C4-8C99-08685C31BD52}"/>
              </a:ext>
            </a:extLst>
          </p:cNvPr>
          <p:cNvCxnSpPr/>
          <p:nvPr/>
        </p:nvCxnSpPr>
        <p:spPr bwMode="auto">
          <a:xfrm flipV="1">
            <a:off x="5803900"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6A0E696E-689E-4B1F-A035-40A74C3F802E}"/>
              </a:ext>
            </a:extLst>
          </p:cNvPr>
          <p:cNvCxnSpPr/>
          <p:nvPr/>
        </p:nvCxnSpPr>
        <p:spPr bwMode="auto">
          <a:xfrm flipV="1">
            <a:off x="6446838"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65563" name="TextBox 16">
            <a:extLst>
              <a:ext uri="{FF2B5EF4-FFF2-40B4-BE49-F238E27FC236}">
                <a16:creationId xmlns:a16="http://schemas.microsoft.com/office/drawing/2014/main" id="{14E8CC18-4493-42F7-B13A-C0CC33A5CC8C}"/>
              </a:ext>
            </a:extLst>
          </p:cNvPr>
          <p:cNvSpPr txBox="1">
            <a:spLocks noChangeArrowheads="1"/>
          </p:cNvSpPr>
          <p:nvPr/>
        </p:nvSpPr>
        <p:spPr bwMode="auto">
          <a:xfrm>
            <a:off x="4973638" y="5568950"/>
            <a:ext cx="360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4</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5564" name="TextBox 17">
            <a:extLst>
              <a:ext uri="{FF2B5EF4-FFF2-40B4-BE49-F238E27FC236}">
                <a16:creationId xmlns:a16="http://schemas.microsoft.com/office/drawing/2014/main" id="{B3DAFE5D-6D30-4E36-8194-CA5C0E508D52}"/>
              </a:ext>
            </a:extLst>
          </p:cNvPr>
          <p:cNvSpPr txBox="1">
            <a:spLocks noChangeArrowheads="1"/>
          </p:cNvSpPr>
          <p:nvPr/>
        </p:nvSpPr>
        <p:spPr bwMode="auto">
          <a:xfrm>
            <a:off x="5621338" y="5568950"/>
            <a:ext cx="360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5</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5565" name="TextBox 18">
            <a:extLst>
              <a:ext uri="{FF2B5EF4-FFF2-40B4-BE49-F238E27FC236}">
                <a16:creationId xmlns:a16="http://schemas.microsoft.com/office/drawing/2014/main" id="{6DAB15E4-71C9-40FE-90F0-71B78E291BE8}"/>
              </a:ext>
            </a:extLst>
          </p:cNvPr>
          <p:cNvSpPr txBox="1">
            <a:spLocks noChangeArrowheads="1"/>
          </p:cNvSpPr>
          <p:nvPr/>
        </p:nvSpPr>
        <p:spPr bwMode="auto">
          <a:xfrm>
            <a:off x="6270625" y="5568950"/>
            <a:ext cx="361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6</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5566" name="TextBox 33">
            <a:extLst>
              <a:ext uri="{FF2B5EF4-FFF2-40B4-BE49-F238E27FC236}">
                <a16:creationId xmlns:a16="http://schemas.microsoft.com/office/drawing/2014/main" id="{D377D70D-14D6-406C-949B-52EA91B4AD6E}"/>
              </a:ext>
            </a:extLst>
          </p:cNvPr>
          <p:cNvSpPr txBox="1">
            <a:spLocks noChangeArrowheads="1"/>
          </p:cNvSpPr>
          <p:nvPr/>
        </p:nvSpPr>
        <p:spPr bwMode="auto">
          <a:xfrm>
            <a:off x="2282825" y="5984875"/>
            <a:ext cx="4735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marL="342900" indent="-342900">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marL="0" lvl="2" eaLnBrk="1" hangingPunct="1">
              <a:lnSpc>
                <a:spcPct val="100000"/>
              </a:lnSpc>
              <a:spcBef>
                <a:spcPct val="0"/>
              </a:spcBef>
              <a:buClrTx/>
              <a:buSzTx/>
              <a:buFontTx/>
              <a:buNone/>
            </a:pPr>
            <a:r>
              <a:rPr lang="en-US" altLang="zh-CN" sz="1800">
                <a:solidFill>
                  <a:srgbClr val="000099"/>
                </a:solidFill>
                <a:latin typeface="Arial" panose="020B0604020202020204" pitchFamily="34" charset="0"/>
                <a:ea typeface="黑体" panose="02010609060101010101" pitchFamily="49" charset="-122"/>
              </a:rPr>
              <a:t>c(0,6)=w(0,6)+min{c(0,k)+c(k,6)}, 0 &lt; k ≤ 6</a:t>
            </a:r>
          </a:p>
        </p:txBody>
      </p:sp>
      <p:sp>
        <p:nvSpPr>
          <p:cNvPr id="65567" name="椭圆 34">
            <a:extLst>
              <a:ext uri="{FF2B5EF4-FFF2-40B4-BE49-F238E27FC236}">
                <a16:creationId xmlns:a16="http://schemas.microsoft.com/office/drawing/2014/main" id="{8AB9647D-E09E-4612-8DAC-7BC9D57B864D}"/>
              </a:ext>
            </a:extLst>
          </p:cNvPr>
          <p:cNvSpPr>
            <a:spLocks noChangeArrowheads="1"/>
          </p:cNvSpPr>
          <p:nvPr/>
        </p:nvSpPr>
        <p:spPr bwMode="auto">
          <a:xfrm>
            <a:off x="2195513" y="4935538"/>
            <a:ext cx="1843087" cy="930275"/>
          </a:xfrm>
          <a:prstGeom prst="ellipse">
            <a:avLst/>
          </a:prstGeom>
          <a:solidFill>
            <a:srgbClr val="006600">
              <a:alpha val="20000"/>
            </a:srgbClr>
          </a:solidFill>
          <a:ln w="25400">
            <a:solidFill>
              <a:srgbClr val="006600"/>
            </a:solidFill>
            <a:miter lim="800000"/>
            <a:headEnd/>
            <a:tailEnd/>
          </a:ln>
        </p:spPr>
        <p:txBody>
          <a:bodyPr lIns="18000" tIns="10800" rIns="18000" bIns="10800"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96000"/>
              </a:lnSpc>
              <a:spcBef>
                <a:spcPct val="0"/>
              </a:spcBef>
              <a:buClrTx/>
              <a:buSzTx/>
              <a:buFontTx/>
              <a:buNone/>
            </a:pPr>
            <a:endParaRPr lang="zh-CN" altLang="en-US" sz="1800">
              <a:solidFill>
                <a:srgbClr val="000099"/>
              </a:solidFill>
              <a:latin typeface="Arial" panose="020B0604020202020204" pitchFamily="34" charset="0"/>
              <a:ea typeface="黑体" panose="02010609060101010101" pitchFamily="49" charset="-122"/>
            </a:endParaRPr>
          </a:p>
        </p:txBody>
      </p:sp>
      <p:sp>
        <p:nvSpPr>
          <p:cNvPr id="65568" name="椭圆 35">
            <a:extLst>
              <a:ext uri="{FF2B5EF4-FFF2-40B4-BE49-F238E27FC236}">
                <a16:creationId xmlns:a16="http://schemas.microsoft.com/office/drawing/2014/main" id="{FA5AD05D-0121-4F33-A336-5E06991ED40B}"/>
              </a:ext>
            </a:extLst>
          </p:cNvPr>
          <p:cNvSpPr>
            <a:spLocks noChangeArrowheads="1"/>
          </p:cNvSpPr>
          <p:nvPr/>
        </p:nvSpPr>
        <p:spPr bwMode="auto">
          <a:xfrm>
            <a:off x="4313238" y="4760913"/>
            <a:ext cx="2598737" cy="1116012"/>
          </a:xfrm>
          <a:prstGeom prst="ellipse">
            <a:avLst/>
          </a:prstGeom>
          <a:solidFill>
            <a:srgbClr val="006600">
              <a:alpha val="20000"/>
            </a:srgbClr>
          </a:solidFill>
          <a:ln w="25400">
            <a:solidFill>
              <a:srgbClr val="006600"/>
            </a:solidFill>
            <a:miter lim="800000"/>
            <a:headEnd/>
            <a:tailEnd/>
          </a:ln>
        </p:spPr>
        <p:txBody>
          <a:bodyPr lIns="18000" tIns="10800" rIns="18000" bIns="10800"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96000"/>
              </a:lnSpc>
              <a:spcBef>
                <a:spcPct val="0"/>
              </a:spcBef>
              <a:buClrTx/>
              <a:buSzTx/>
              <a:buFontTx/>
              <a:buNone/>
            </a:pPr>
            <a:endParaRPr lang="zh-CN" altLang="en-US" sz="1800">
              <a:solidFill>
                <a:srgbClr val="000099"/>
              </a:solidFill>
              <a:latin typeface="Arial" panose="020B0604020202020204" pitchFamily="34" charset="0"/>
              <a:ea typeface="黑体" panose="02010609060101010101" pitchFamily="49" charset="-122"/>
            </a:endParaRPr>
          </a:p>
        </p:txBody>
      </p:sp>
      <p:cxnSp>
        <p:nvCxnSpPr>
          <p:cNvPr id="37" name="直接连接符 36">
            <a:extLst>
              <a:ext uri="{FF2B5EF4-FFF2-40B4-BE49-F238E27FC236}">
                <a16:creationId xmlns:a16="http://schemas.microsoft.com/office/drawing/2014/main" id="{ED92DBC1-C4E8-43FE-A915-E8E409766B80}"/>
              </a:ext>
            </a:extLst>
          </p:cNvPr>
          <p:cNvCxnSpPr/>
          <p:nvPr/>
        </p:nvCxnSpPr>
        <p:spPr bwMode="auto">
          <a:xfrm flipH="1">
            <a:off x="3698875" y="4640263"/>
            <a:ext cx="373063" cy="409575"/>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85C3D934-A064-4830-86FD-FB1057CC828C}"/>
              </a:ext>
            </a:extLst>
          </p:cNvPr>
          <p:cNvCxnSpPr/>
          <p:nvPr/>
        </p:nvCxnSpPr>
        <p:spPr bwMode="auto">
          <a:xfrm>
            <a:off x="4221163" y="4616450"/>
            <a:ext cx="368300" cy="369888"/>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22" name="Oval 47">
            <a:extLst>
              <a:ext uri="{FF2B5EF4-FFF2-40B4-BE49-F238E27FC236}">
                <a16:creationId xmlns:a16="http://schemas.microsoft.com/office/drawing/2014/main" id="{6BBFD39A-52B9-4D09-B403-D77D3D5274BA}"/>
              </a:ext>
            </a:extLst>
          </p:cNvPr>
          <p:cNvSpPr>
            <a:spLocks noChangeArrowheads="1"/>
          </p:cNvSpPr>
          <p:nvPr/>
        </p:nvSpPr>
        <p:spPr bwMode="auto">
          <a:xfrm>
            <a:off x="4024313" y="4489450"/>
            <a:ext cx="288925" cy="27940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30</a:t>
            </a:r>
            <a:endParaRPr lang="en-US" altLang="zh-CN" b="1" dirty="0">
              <a:latin typeface="Arial"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标题 1">
            <a:extLst>
              <a:ext uri="{FF2B5EF4-FFF2-40B4-BE49-F238E27FC236}">
                <a16:creationId xmlns:a16="http://schemas.microsoft.com/office/drawing/2014/main" id="{1F6C8639-37D5-4725-8FC1-FA5949446E13}"/>
              </a:ext>
            </a:extLst>
          </p:cNvPr>
          <p:cNvSpPr>
            <a:spLocks noGrp="1" noChangeArrowheads="1"/>
          </p:cNvSpPr>
          <p:nvPr>
            <p:ph type="title"/>
          </p:nvPr>
        </p:nvSpPr>
        <p:spPr/>
        <p:txBody>
          <a:bodyPr/>
          <a:lstStyle/>
          <a:p>
            <a:r>
              <a:rPr lang="zh-CN" altLang="en-US" dirty="0"/>
              <a:t>最优二叉搜索树</a:t>
            </a:r>
          </a:p>
        </p:txBody>
      </p:sp>
      <p:sp>
        <p:nvSpPr>
          <p:cNvPr id="3" name="内容占位符 2">
            <a:extLst>
              <a:ext uri="{FF2B5EF4-FFF2-40B4-BE49-F238E27FC236}">
                <a16:creationId xmlns:a16="http://schemas.microsoft.com/office/drawing/2014/main" id="{7FC8AD08-837B-4E9F-B68A-AA3998A88683}"/>
              </a:ext>
            </a:extLst>
          </p:cNvPr>
          <p:cNvSpPr>
            <a:spLocks noGrp="1"/>
          </p:cNvSpPr>
          <p:nvPr>
            <p:ph idx="1"/>
          </p:nvPr>
        </p:nvSpPr>
        <p:spPr/>
        <p:txBody>
          <a:bodyPr/>
          <a:lstStyle/>
          <a:p>
            <a:pPr>
              <a:defRPr/>
            </a:pPr>
            <a:r>
              <a:rPr lang="zh-CN" altLang="en-US" dirty="0"/>
              <a:t>最优二叉搜索树</a:t>
            </a:r>
            <a:endParaRPr lang="en-US" altLang="zh-CN" dirty="0"/>
          </a:p>
          <a:p>
            <a:pPr lvl="1">
              <a:defRPr/>
            </a:pPr>
            <a:r>
              <a:rPr lang="zh-CN" altLang="en-US" dirty="0">
                <a:latin typeface="+mn-lt"/>
              </a:rPr>
              <a:t>给定</a:t>
            </a:r>
            <a:r>
              <a:rPr lang="en-US" altLang="zh-CN" dirty="0">
                <a:latin typeface="+mn-lt"/>
              </a:rPr>
              <a:t>n</a:t>
            </a:r>
            <a:r>
              <a:rPr lang="zh-CN" altLang="en-US" dirty="0">
                <a:latin typeface="+mn-lt"/>
              </a:rPr>
              <a:t>个</a:t>
            </a:r>
            <a:r>
              <a:rPr lang="en-US" altLang="zh-CN" dirty="0">
                <a:latin typeface="+mn-lt"/>
              </a:rPr>
              <a:t>key</a:t>
            </a:r>
            <a:r>
              <a:rPr lang="zh-CN" altLang="en-US" dirty="0">
                <a:latin typeface="+mn-lt"/>
              </a:rPr>
              <a:t>，</a:t>
            </a:r>
            <a:r>
              <a:rPr lang="zh-CN" altLang="en-US" sz="2400" dirty="0">
                <a:solidFill>
                  <a:srgbClr val="000099"/>
                </a:solidFill>
                <a:latin typeface="+mn-lt"/>
              </a:rPr>
              <a:t>第</a:t>
            </a:r>
            <a:r>
              <a:rPr lang="en-US" altLang="zh-CN" sz="2400" dirty="0">
                <a:solidFill>
                  <a:srgbClr val="000099"/>
                </a:solidFill>
                <a:latin typeface="+mn-lt"/>
              </a:rPr>
              <a:t>i</a:t>
            </a:r>
            <a:r>
              <a:rPr lang="zh-CN" altLang="en-US" sz="2400" dirty="0">
                <a:solidFill>
                  <a:srgbClr val="000099"/>
                </a:solidFill>
                <a:latin typeface="+mn-lt"/>
              </a:rPr>
              <a:t>个</a:t>
            </a:r>
            <a:r>
              <a:rPr lang="en-US" altLang="zh-CN" sz="2400" dirty="0">
                <a:solidFill>
                  <a:srgbClr val="000099"/>
                </a:solidFill>
                <a:latin typeface="+mn-lt"/>
              </a:rPr>
              <a:t>key</a:t>
            </a:r>
            <a:r>
              <a:rPr lang="zh-CN" altLang="en-US" dirty="0">
                <a:latin typeface="+mn-lt"/>
              </a:rPr>
              <a:t>对应的权值</a:t>
            </a:r>
            <a:r>
              <a:rPr lang="en-US" altLang="zh-CN" dirty="0">
                <a:latin typeface="+mn-lt"/>
              </a:rPr>
              <a:t>(</a:t>
            </a:r>
            <a:r>
              <a:rPr lang="zh-CN" altLang="en-US" dirty="0">
                <a:latin typeface="+mn-lt"/>
              </a:rPr>
              <a:t>概率</a:t>
            </a:r>
            <a:r>
              <a:rPr lang="en-US" altLang="zh-CN" dirty="0">
                <a:latin typeface="+mn-lt"/>
              </a:rPr>
              <a:t>)p</a:t>
            </a:r>
            <a:r>
              <a:rPr lang="en-US" altLang="zh-CN" baseline="-25000" dirty="0">
                <a:latin typeface="+mn-lt"/>
              </a:rPr>
              <a:t>i</a:t>
            </a:r>
            <a:r>
              <a:rPr lang="zh-CN" altLang="en-US" dirty="0">
                <a:latin typeface="+mn-lt"/>
              </a:rPr>
              <a:t>，空隙对应的权值</a:t>
            </a:r>
            <a:r>
              <a:rPr lang="en-US" altLang="zh-CN" dirty="0">
                <a:latin typeface="+mn-lt"/>
              </a:rPr>
              <a:t>q</a:t>
            </a:r>
            <a:r>
              <a:rPr lang="en-US" altLang="zh-CN" baseline="-25000" dirty="0">
                <a:latin typeface="+mn-lt"/>
              </a:rPr>
              <a:t>i</a:t>
            </a:r>
            <a:r>
              <a:rPr lang="zh-CN" altLang="en-US" dirty="0">
                <a:latin typeface="+mn-lt"/>
              </a:rPr>
              <a:t>，造平均搜索长度最小的二叉树</a:t>
            </a:r>
            <a:endParaRPr lang="en-US" altLang="zh-CN" dirty="0">
              <a:latin typeface="+mn-lt"/>
            </a:endParaRPr>
          </a:p>
          <a:p>
            <a:pPr lvl="2">
              <a:defRPr/>
            </a:pPr>
            <a:r>
              <a:rPr lang="en-US" altLang="zh-CN" dirty="0">
                <a:solidFill>
                  <a:srgbClr val="000099"/>
                </a:solidFill>
                <a:latin typeface="+mn-lt"/>
              </a:rPr>
              <a:t>c(i,j)</a:t>
            </a:r>
            <a:r>
              <a:rPr lang="zh-CN" altLang="en-US" dirty="0">
                <a:solidFill>
                  <a:srgbClr val="000099"/>
                </a:solidFill>
                <a:latin typeface="+mn-lt"/>
              </a:rPr>
              <a:t>表示第</a:t>
            </a:r>
            <a:r>
              <a:rPr lang="en-US" altLang="zh-CN" dirty="0">
                <a:solidFill>
                  <a:srgbClr val="000099"/>
                </a:solidFill>
                <a:latin typeface="+mn-lt"/>
              </a:rPr>
              <a:t> i+1 </a:t>
            </a:r>
            <a:r>
              <a:rPr lang="zh-CN" altLang="en-US" dirty="0">
                <a:solidFill>
                  <a:srgbClr val="000099"/>
                </a:solidFill>
                <a:latin typeface="+mn-lt"/>
              </a:rPr>
              <a:t>到 </a:t>
            </a:r>
            <a:r>
              <a:rPr lang="en-US" altLang="zh-CN" dirty="0">
                <a:solidFill>
                  <a:srgbClr val="000099"/>
                </a:solidFill>
                <a:latin typeface="+mn-lt"/>
              </a:rPr>
              <a:t>j </a:t>
            </a:r>
            <a:r>
              <a:rPr lang="zh-CN" altLang="en-US" dirty="0">
                <a:solidFill>
                  <a:srgbClr val="000099"/>
                </a:solidFill>
                <a:latin typeface="+mn-lt"/>
              </a:rPr>
              <a:t>个</a:t>
            </a:r>
            <a:r>
              <a:rPr lang="en-US" altLang="zh-CN" dirty="0">
                <a:solidFill>
                  <a:srgbClr val="000099"/>
                </a:solidFill>
                <a:latin typeface="+mn-lt"/>
              </a:rPr>
              <a:t>key</a:t>
            </a:r>
            <a:r>
              <a:rPr lang="zh-CN" altLang="en-US" dirty="0">
                <a:solidFill>
                  <a:srgbClr val="000099"/>
                </a:solidFill>
                <a:latin typeface="+mn-lt"/>
              </a:rPr>
              <a:t>构造的最优二叉树的代价</a:t>
            </a:r>
            <a:r>
              <a:rPr lang="en-US" altLang="zh-CN" dirty="0">
                <a:solidFill>
                  <a:srgbClr val="000099"/>
                </a:solidFill>
                <a:latin typeface="+mn-lt"/>
              </a:rPr>
              <a:t>(</a:t>
            </a:r>
            <a:r>
              <a:rPr lang="zh-CN" altLang="en-US" dirty="0">
                <a:solidFill>
                  <a:srgbClr val="000099"/>
                </a:solidFill>
                <a:latin typeface="+mn-lt"/>
              </a:rPr>
              <a:t>平均搜索长度</a:t>
            </a:r>
            <a:r>
              <a:rPr lang="en-US" altLang="zh-CN" dirty="0">
                <a:solidFill>
                  <a:srgbClr val="000099"/>
                </a:solidFill>
                <a:latin typeface="+mn-lt"/>
              </a:rPr>
              <a:t>)</a:t>
            </a:r>
          </a:p>
          <a:p>
            <a:pPr lvl="2">
              <a:defRPr/>
            </a:pPr>
            <a:r>
              <a:rPr lang="en-US" altLang="zh-CN" dirty="0">
                <a:solidFill>
                  <a:srgbClr val="000099"/>
                </a:solidFill>
                <a:latin typeface="+mn-lt"/>
              </a:rPr>
              <a:t>c(i,j) = w(i,j)  +  min{ c(i,k-1) +  c(k,j) }, </a:t>
            </a:r>
            <a:r>
              <a:rPr lang="zh-CN" altLang="en-US" dirty="0">
                <a:solidFill>
                  <a:srgbClr val="000099"/>
                </a:solidFill>
                <a:latin typeface="+mn-lt"/>
              </a:rPr>
              <a:t>其中</a:t>
            </a:r>
            <a:r>
              <a:rPr lang="en-US" altLang="zh-CN" dirty="0">
                <a:solidFill>
                  <a:srgbClr val="000099"/>
                </a:solidFill>
                <a:latin typeface="+mn-lt"/>
              </a:rPr>
              <a:t>i &lt; k ≤ j</a:t>
            </a:r>
          </a:p>
          <a:p>
            <a:pPr marL="914400" lvl="2" indent="0">
              <a:buFont typeface="Wingdings" panose="05000000000000000000" pitchFamily="2" charset="2"/>
              <a:buNone/>
              <a:defRPr/>
            </a:pPr>
            <a:r>
              <a:rPr lang="en-US" altLang="zh-CN" dirty="0">
                <a:solidFill>
                  <a:srgbClr val="000099"/>
                </a:solidFill>
                <a:latin typeface="+mn-lt"/>
              </a:rPr>
              <a:t>   </a:t>
            </a:r>
            <a:endParaRPr lang="zh-CN" altLang="en-US" dirty="0">
              <a:solidFill>
                <a:srgbClr val="000099"/>
              </a:solidFill>
              <a:latin typeface="+mn-lt"/>
            </a:endParaRPr>
          </a:p>
        </p:txBody>
      </p:sp>
      <p:sp>
        <p:nvSpPr>
          <p:cNvPr id="66564" name="灯片编号占位符 3">
            <a:extLst>
              <a:ext uri="{FF2B5EF4-FFF2-40B4-BE49-F238E27FC236}">
                <a16:creationId xmlns:a16="http://schemas.microsoft.com/office/drawing/2014/main" id="{8DA4F17F-0FC2-4D05-BB77-0D269F1D8EAD}"/>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nSpc>
                <a:spcPct val="100000"/>
              </a:lnSpc>
              <a:spcBef>
                <a:spcPct val="0"/>
              </a:spcBef>
              <a:buClrTx/>
              <a:buSzTx/>
              <a:buFontTx/>
              <a:buNone/>
            </a:pPr>
            <a:fld id="{A5F86AE4-B723-4DC3-97A2-A49F2855C999}" type="slidenum">
              <a:rPr lang="en-US" altLang="zh-CN" sz="2000">
                <a:solidFill>
                  <a:srgbClr val="006600"/>
                </a:solidFill>
                <a:latin typeface="Courier New" panose="02070309020205020404" pitchFamily="49" charset="0"/>
                <a:ea typeface="华文新魏" panose="02010800040101010101" pitchFamily="2" charset="-122"/>
              </a:rPr>
              <a:pPr>
                <a:lnSpc>
                  <a:spcPct val="100000"/>
                </a:lnSpc>
                <a:spcBef>
                  <a:spcPct val="0"/>
                </a:spcBef>
                <a:buClrTx/>
                <a:buSzTx/>
                <a:buFontTx/>
                <a:buNone/>
              </a:pPr>
              <a:t>85</a:t>
            </a:fld>
            <a:endParaRPr lang="en-US" altLang="zh-CN" sz="2000">
              <a:solidFill>
                <a:srgbClr val="006600"/>
              </a:solidFill>
              <a:latin typeface="Courier New" panose="02070309020205020404" pitchFamily="49" charset="0"/>
              <a:ea typeface="华文新魏" panose="02010800040101010101" pitchFamily="2" charset="-122"/>
            </a:endParaRPr>
          </a:p>
        </p:txBody>
      </p:sp>
      <p:sp>
        <p:nvSpPr>
          <p:cNvPr id="20" name="Oval 47">
            <a:extLst>
              <a:ext uri="{FF2B5EF4-FFF2-40B4-BE49-F238E27FC236}">
                <a16:creationId xmlns:a16="http://schemas.microsoft.com/office/drawing/2014/main" id="{C4B22298-490C-4730-8355-AC93E23B6335}"/>
              </a:ext>
            </a:extLst>
          </p:cNvPr>
          <p:cNvSpPr>
            <a:spLocks noChangeArrowheads="1"/>
          </p:cNvSpPr>
          <p:nvPr/>
        </p:nvSpPr>
        <p:spPr bwMode="auto">
          <a:xfrm>
            <a:off x="2722563" y="5051425"/>
            <a:ext cx="288925" cy="27940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10</a:t>
            </a:r>
            <a:endParaRPr lang="en-US" altLang="zh-CN" b="1" dirty="0">
              <a:latin typeface="Arial" charset="0"/>
            </a:endParaRPr>
          </a:p>
        </p:txBody>
      </p:sp>
      <p:sp>
        <p:nvSpPr>
          <p:cNvPr id="21" name="Oval 47">
            <a:extLst>
              <a:ext uri="{FF2B5EF4-FFF2-40B4-BE49-F238E27FC236}">
                <a16:creationId xmlns:a16="http://schemas.microsoft.com/office/drawing/2014/main" id="{47E5D71A-5A2B-40D3-A760-20387A2B343D}"/>
              </a:ext>
            </a:extLst>
          </p:cNvPr>
          <p:cNvSpPr>
            <a:spLocks noChangeArrowheads="1"/>
          </p:cNvSpPr>
          <p:nvPr/>
        </p:nvSpPr>
        <p:spPr bwMode="auto">
          <a:xfrm>
            <a:off x="3375025" y="5051425"/>
            <a:ext cx="288925" cy="27940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20</a:t>
            </a:r>
            <a:endParaRPr lang="en-US" altLang="zh-CN" b="1" dirty="0">
              <a:latin typeface="Arial" charset="0"/>
            </a:endParaRPr>
          </a:p>
        </p:txBody>
      </p:sp>
      <p:sp>
        <p:nvSpPr>
          <p:cNvPr id="22" name="Oval 47">
            <a:extLst>
              <a:ext uri="{FF2B5EF4-FFF2-40B4-BE49-F238E27FC236}">
                <a16:creationId xmlns:a16="http://schemas.microsoft.com/office/drawing/2014/main" id="{F30EBA0E-1C96-4E6C-A594-F8B266B0EBE6}"/>
              </a:ext>
            </a:extLst>
          </p:cNvPr>
          <p:cNvSpPr>
            <a:spLocks noChangeArrowheads="1"/>
          </p:cNvSpPr>
          <p:nvPr/>
        </p:nvSpPr>
        <p:spPr bwMode="auto">
          <a:xfrm>
            <a:off x="4024313" y="5051425"/>
            <a:ext cx="288925" cy="27940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30</a:t>
            </a:r>
            <a:endParaRPr lang="en-US" altLang="zh-CN" b="1" dirty="0">
              <a:latin typeface="Arial" charset="0"/>
            </a:endParaRPr>
          </a:p>
        </p:txBody>
      </p:sp>
      <p:sp>
        <p:nvSpPr>
          <p:cNvPr id="66568" name="TextBox 22">
            <a:extLst>
              <a:ext uri="{FF2B5EF4-FFF2-40B4-BE49-F238E27FC236}">
                <a16:creationId xmlns:a16="http://schemas.microsoft.com/office/drawing/2014/main" id="{9953600C-74CC-49EC-B67B-D3707D82C18F}"/>
              </a:ext>
            </a:extLst>
          </p:cNvPr>
          <p:cNvSpPr txBox="1">
            <a:spLocks noChangeArrowheads="1"/>
          </p:cNvSpPr>
          <p:nvPr/>
        </p:nvSpPr>
        <p:spPr bwMode="auto">
          <a:xfrm>
            <a:off x="2705100" y="4794250"/>
            <a:ext cx="361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1</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6569" name="TextBox 23">
            <a:extLst>
              <a:ext uri="{FF2B5EF4-FFF2-40B4-BE49-F238E27FC236}">
                <a16:creationId xmlns:a16="http://schemas.microsoft.com/office/drawing/2014/main" id="{B043E3B5-BBDC-4019-A83A-BF35AD30C2C7}"/>
              </a:ext>
            </a:extLst>
          </p:cNvPr>
          <p:cNvSpPr txBox="1">
            <a:spLocks noChangeArrowheads="1"/>
          </p:cNvSpPr>
          <p:nvPr/>
        </p:nvSpPr>
        <p:spPr bwMode="auto">
          <a:xfrm>
            <a:off x="3338513" y="4783138"/>
            <a:ext cx="3603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2</a:t>
            </a:r>
            <a:endParaRPr lang="zh-CN" altLang="en-US" sz="1400">
              <a:solidFill>
                <a:srgbClr val="000099"/>
              </a:solidFill>
              <a:latin typeface="Arial" panose="020B0604020202020204" pitchFamily="34" charset="0"/>
              <a:ea typeface="黑体" panose="02010609060101010101" pitchFamily="49" charset="-122"/>
            </a:endParaRPr>
          </a:p>
        </p:txBody>
      </p:sp>
      <p:sp>
        <p:nvSpPr>
          <p:cNvPr id="66570" name="TextBox 24">
            <a:extLst>
              <a:ext uri="{FF2B5EF4-FFF2-40B4-BE49-F238E27FC236}">
                <a16:creationId xmlns:a16="http://schemas.microsoft.com/office/drawing/2014/main" id="{5A8B8526-491A-47D3-9991-E29396F8808E}"/>
              </a:ext>
            </a:extLst>
          </p:cNvPr>
          <p:cNvSpPr txBox="1">
            <a:spLocks noChangeArrowheads="1"/>
          </p:cNvSpPr>
          <p:nvPr/>
        </p:nvSpPr>
        <p:spPr bwMode="auto">
          <a:xfrm>
            <a:off x="3995738" y="4783138"/>
            <a:ext cx="3619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3</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26" name="直接箭头连接符 25">
            <a:extLst>
              <a:ext uri="{FF2B5EF4-FFF2-40B4-BE49-F238E27FC236}">
                <a16:creationId xmlns:a16="http://schemas.microsoft.com/office/drawing/2014/main" id="{88A5FF9D-E2F3-4EA2-AC9C-B2C60364E154}"/>
              </a:ext>
            </a:extLst>
          </p:cNvPr>
          <p:cNvCxnSpPr/>
          <p:nvPr/>
        </p:nvCxnSpPr>
        <p:spPr bwMode="auto">
          <a:xfrm flipV="1">
            <a:off x="2543175"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52EF316F-7038-46DA-9310-28F7DD29D396}"/>
              </a:ext>
            </a:extLst>
          </p:cNvPr>
          <p:cNvCxnSpPr/>
          <p:nvPr/>
        </p:nvCxnSpPr>
        <p:spPr bwMode="auto">
          <a:xfrm flipV="1">
            <a:off x="3209925"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13E11CBD-88E6-43D6-8DF2-8D546FCB3E2E}"/>
              </a:ext>
            </a:extLst>
          </p:cNvPr>
          <p:cNvCxnSpPr/>
          <p:nvPr/>
        </p:nvCxnSpPr>
        <p:spPr bwMode="auto">
          <a:xfrm flipV="1">
            <a:off x="3859213"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06B4DFD2-5CA1-45A1-838F-CB3FD95D79DC}"/>
              </a:ext>
            </a:extLst>
          </p:cNvPr>
          <p:cNvCxnSpPr/>
          <p:nvPr/>
        </p:nvCxnSpPr>
        <p:spPr bwMode="auto">
          <a:xfrm flipV="1">
            <a:off x="4502150"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66575" name="TextBox 29">
            <a:extLst>
              <a:ext uri="{FF2B5EF4-FFF2-40B4-BE49-F238E27FC236}">
                <a16:creationId xmlns:a16="http://schemas.microsoft.com/office/drawing/2014/main" id="{488AE595-1B12-4C60-9C8C-EEB2951C8D76}"/>
              </a:ext>
            </a:extLst>
          </p:cNvPr>
          <p:cNvSpPr txBox="1">
            <a:spLocks noChangeArrowheads="1"/>
          </p:cNvSpPr>
          <p:nvPr/>
        </p:nvSpPr>
        <p:spPr bwMode="auto">
          <a:xfrm>
            <a:off x="2360613" y="5568950"/>
            <a:ext cx="360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0</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6576" name="TextBox 30">
            <a:extLst>
              <a:ext uri="{FF2B5EF4-FFF2-40B4-BE49-F238E27FC236}">
                <a16:creationId xmlns:a16="http://schemas.microsoft.com/office/drawing/2014/main" id="{0E16039B-D7CD-4B7D-A117-CF4148E908C5}"/>
              </a:ext>
            </a:extLst>
          </p:cNvPr>
          <p:cNvSpPr txBox="1">
            <a:spLocks noChangeArrowheads="1"/>
          </p:cNvSpPr>
          <p:nvPr/>
        </p:nvSpPr>
        <p:spPr bwMode="auto">
          <a:xfrm>
            <a:off x="3028950" y="5568950"/>
            <a:ext cx="360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1</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6577" name="TextBox 31">
            <a:extLst>
              <a:ext uri="{FF2B5EF4-FFF2-40B4-BE49-F238E27FC236}">
                <a16:creationId xmlns:a16="http://schemas.microsoft.com/office/drawing/2014/main" id="{31D94F3F-CFA4-4BD0-93EA-8FB685670AE1}"/>
              </a:ext>
            </a:extLst>
          </p:cNvPr>
          <p:cNvSpPr txBox="1">
            <a:spLocks noChangeArrowheads="1"/>
          </p:cNvSpPr>
          <p:nvPr/>
        </p:nvSpPr>
        <p:spPr bwMode="auto">
          <a:xfrm>
            <a:off x="3676650" y="5568950"/>
            <a:ext cx="361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2</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6578" name="TextBox 32">
            <a:extLst>
              <a:ext uri="{FF2B5EF4-FFF2-40B4-BE49-F238E27FC236}">
                <a16:creationId xmlns:a16="http://schemas.microsoft.com/office/drawing/2014/main" id="{7A82336C-3ED6-4B83-A6D8-934ABAB735C8}"/>
              </a:ext>
            </a:extLst>
          </p:cNvPr>
          <p:cNvSpPr txBox="1">
            <a:spLocks noChangeArrowheads="1"/>
          </p:cNvSpPr>
          <p:nvPr/>
        </p:nvSpPr>
        <p:spPr bwMode="auto">
          <a:xfrm>
            <a:off x="4327525" y="5568950"/>
            <a:ext cx="360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3</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9" name="Oval 47">
            <a:extLst>
              <a:ext uri="{FF2B5EF4-FFF2-40B4-BE49-F238E27FC236}">
                <a16:creationId xmlns:a16="http://schemas.microsoft.com/office/drawing/2014/main" id="{0D45CCAA-C621-4B9B-BEEE-3B9A0B7317A9}"/>
              </a:ext>
            </a:extLst>
          </p:cNvPr>
          <p:cNvSpPr>
            <a:spLocks noChangeArrowheads="1"/>
          </p:cNvSpPr>
          <p:nvPr/>
        </p:nvSpPr>
        <p:spPr bwMode="auto">
          <a:xfrm>
            <a:off x="5319713" y="5051425"/>
            <a:ext cx="288925" cy="27940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50</a:t>
            </a:r>
            <a:endParaRPr lang="en-US" altLang="zh-CN" b="1" dirty="0">
              <a:latin typeface="Arial" charset="0"/>
            </a:endParaRPr>
          </a:p>
        </p:txBody>
      </p:sp>
      <p:sp>
        <p:nvSpPr>
          <p:cNvPr id="10" name="Oval 47">
            <a:extLst>
              <a:ext uri="{FF2B5EF4-FFF2-40B4-BE49-F238E27FC236}">
                <a16:creationId xmlns:a16="http://schemas.microsoft.com/office/drawing/2014/main" id="{5737BB9E-1F81-4B7B-AB09-56B1E64D214F}"/>
              </a:ext>
            </a:extLst>
          </p:cNvPr>
          <p:cNvSpPr>
            <a:spLocks noChangeArrowheads="1"/>
          </p:cNvSpPr>
          <p:nvPr/>
        </p:nvSpPr>
        <p:spPr bwMode="auto">
          <a:xfrm>
            <a:off x="5969000" y="5051425"/>
            <a:ext cx="288925" cy="27940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60</a:t>
            </a:r>
            <a:endParaRPr lang="en-US" altLang="zh-CN" b="1" dirty="0">
              <a:latin typeface="Arial" charset="0"/>
            </a:endParaRPr>
          </a:p>
        </p:txBody>
      </p:sp>
      <p:sp>
        <p:nvSpPr>
          <p:cNvPr id="66581" name="TextBox 10">
            <a:extLst>
              <a:ext uri="{FF2B5EF4-FFF2-40B4-BE49-F238E27FC236}">
                <a16:creationId xmlns:a16="http://schemas.microsoft.com/office/drawing/2014/main" id="{4C4AC124-826A-41A6-A238-E6EC27058629}"/>
              </a:ext>
            </a:extLst>
          </p:cNvPr>
          <p:cNvSpPr txBox="1">
            <a:spLocks noChangeArrowheads="1"/>
          </p:cNvSpPr>
          <p:nvPr/>
        </p:nvSpPr>
        <p:spPr bwMode="auto">
          <a:xfrm>
            <a:off x="4649788" y="4221163"/>
            <a:ext cx="360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4</a:t>
            </a:r>
            <a:endParaRPr lang="zh-CN" altLang="en-US" sz="1400">
              <a:solidFill>
                <a:srgbClr val="000099"/>
              </a:solidFill>
              <a:latin typeface="Arial" panose="020B0604020202020204" pitchFamily="34" charset="0"/>
              <a:ea typeface="黑体" panose="02010609060101010101" pitchFamily="49" charset="-122"/>
            </a:endParaRPr>
          </a:p>
        </p:txBody>
      </p:sp>
      <p:sp>
        <p:nvSpPr>
          <p:cNvPr id="66582" name="TextBox 11">
            <a:extLst>
              <a:ext uri="{FF2B5EF4-FFF2-40B4-BE49-F238E27FC236}">
                <a16:creationId xmlns:a16="http://schemas.microsoft.com/office/drawing/2014/main" id="{3DDD4253-BF78-43C9-86AD-58EE70348F60}"/>
              </a:ext>
            </a:extLst>
          </p:cNvPr>
          <p:cNvSpPr txBox="1">
            <a:spLocks noChangeArrowheads="1"/>
          </p:cNvSpPr>
          <p:nvPr/>
        </p:nvSpPr>
        <p:spPr bwMode="auto">
          <a:xfrm>
            <a:off x="5281613" y="4783138"/>
            <a:ext cx="3619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5</a:t>
            </a:r>
            <a:endParaRPr lang="zh-CN" altLang="en-US" sz="1400">
              <a:solidFill>
                <a:srgbClr val="000099"/>
              </a:solidFill>
              <a:latin typeface="Arial" panose="020B0604020202020204" pitchFamily="34" charset="0"/>
              <a:ea typeface="黑体" panose="02010609060101010101" pitchFamily="49" charset="-122"/>
            </a:endParaRPr>
          </a:p>
        </p:txBody>
      </p:sp>
      <p:sp>
        <p:nvSpPr>
          <p:cNvPr id="66583" name="TextBox 12">
            <a:extLst>
              <a:ext uri="{FF2B5EF4-FFF2-40B4-BE49-F238E27FC236}">
                <a16:creationId xmlns:a16="http://schemas.microsoft.com/office/drawing/2014/main" id="{D70D9637-D5FF-4442-BF09-A02E6F2A45E3}"/>
              </a:ext>
            </a:extLst>
          </p:cNvPr>
          <p:cNvSpPr txBox="1">
            <a:spLocks noChangeArrowheads="1"/>
          </p:cNvSpPr>
          <p:nvPr/>
        </p:nvSpPr>
        <p:spPr bwMode="auto">
          <a:xfrm>
            <a:off x="5940425" y="4783138"/>
            <a:ext cx="3603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6</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14" name="直接箭头连接符 13">
            <a:extLst>
              <a:ext uri="{FF2B5EF4-FFF2-40B4-BE49-F238E27FC236}">
                <a16:creationId xmlns:a16="http://schemas.microsoft.com/office/drawing/2014/main" id="{2E949B38-4011-43DF-AC18-7525EBF00630}"/>
              </a:ext>
            </a:extLst>
          </p:cNvPr>
          <p:cNvCxnSpPr/>
          <p:nvPr/>
        </p:nvCxnSpPr>
        <p:spPr bwMode="auto">
          <a:xfrm flipV="1">
            <a:off x="5154613"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FB7CBAA6-7267-46B8-B647-0A5F61D1A531}"/>
              </a:ext>
            </a:extLst>
          </p:cNvPr>
          <p:cNvCxnSpPr/>
          <p:nvPr/>
        </p:nvCxnSpPr>
        <p:spPr bwMode="auto">
          <a:xfrm flipV="1">
            <a:off x="5803900"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4C98B861-1E4A-41E3-A5FD-A891977CB6C1}"/>
              </a:ext>
            </a:extLst>
          </p:cNvPr>
          <p:cNvCxnSpPr/>
          <p:nvPr/>
        </p:nvCxnSpPr>
        <p:spPr bwMode="auto">
          <a:xfrm flipV="1">
            <a:off x="6446838"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66587" name="TextBox 16">
            <a:extLst>
              <a:ext uri="{FF2B5EF4-FFF2-40B4-BE49-F238E27FC236}">
                <a16:creationId xmlns:a16="http://schemas.microsoft.com/office/drawing/2014/main" id="{EC8A2E18-ECB8-43DF-868E-A8CCC42CA325}"/>
              </a:ext>
            </a:extLst>
          </p:cNvPr>
          <p:cNvSpPr txBox="1">
            <a:spLocks noChangeArrowheads="1"/>
          </p:cNvSpPr>
          <p:nvPr/>
        </p:nvSpPr>
        <p:spPr bwMode="auto">
          <a:xfrm>
            <a:off x="4973638" y="5568950"/>
            <a:ext cx="360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4</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6588" name="TextBox 17">
            <a:extLst>
              <a:ext uri="{FF2B5EF4-FFF2-40B4-BE49-F238E27FC236}">
                <a16:creationId xmlns:a16="http://schemas.microsoft.com/office/drawing/2014/main" id="{11360C05-7DD2-4806-9E88-98CB45523FB1}"/>
              </a:ext>
            </a:extLst>
          </p:cNvPr>
          <p:cNvSpPr txBox="1">
            <a:spLocks noChangeArrowheads="1"/>
          </p:cNvSpPr>
          <p:nvPr/>
        </p:nvSpPr>
        <p:spPr bwMode="auto">
          <a:xfrm>
            <a:off x="5621338" y="5568950"/>
            <a:ext cx="360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5</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6589" name="TextBox 18">
            <a:extLst>
              <a:ext uri="{FF2B5EF4-FFF2-40B4-BE49-F238E27FC236}">
                <a16:creationId xmlns:a16="http://schemas.microsoft.com/office/drawing/2014/main" id="{DF2AA15C-E140-48F9-B7F0-693B28DBA335}"/>
              </a:ext>
            </a:extLst>
          </p:cNvPr>
          <p:cNvSpPr txBox="1">
            <a:spLocks noChangeArrowheads="1"/>
          </p:cNvSpPr>
          <p:nvPr/>
        </p:nvSpPr>
        <p:spPr bwMode="auto">
          <a:xfrm>
            <a:off x="6270625" y="5568950"/>
            <a:ext cx="361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6</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6590" name="TextBox 33">
            <a:extLst>
              <a:ext uri="{FF2B5EF4-FFF2-40B4-BE49-F238E27FC236}">
                <a16:creationId xmlns:a16="http://schemas.microsoft.com/office/drawing/2014/main" id="{874DFD7A-14CE-4954-8C00-A8C0FBB27148}"/>
              </a:ext>
            </a:extLst>
          </p:cNvPr>
          <p:cNvSpPr txBox="1">
            <a:spLocks noChangeArrowheads="1"/>
          </p:cNvSpPr>
          <p:nvPr/>
        </p:nvSpPr>
        <p:spPr bwMode="auto">
          <a:xfrm>
            <a:off x="2282825" y="5984875"/>
            <a:ext cx="4735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marL="342900" indent="-342900">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marL="0" lvl="2" eaLnBrk="1" hangingPunct="1">
              <a:lnSpc>
                <a:spcPct val="100000"/>
              </a:lnSpc>
              <a:spcBef>
                <a:spcPct val="0"/>
              </a:spcBef>
              <a:buClrTx/>
              <a:buSzTx/>
              <a:buFontTx/>
              <a:buNone/>
            </a:pPr>
            <a:r>
              <a:rPr lang="en-US" altLang="zh-CN" sz="1800">
                <a:solidFill>
                  <a:srgbClr val="000099"/>
                </a:solidFill>
                <a:latin typeface="Arial" panose="020B0604020202020204" pitchFamily="34" charset="0"/>
                <a:ea typeface="黑体" panose="02010609060101010101" pitchFamily="49" charset="-122"/>
              </a:rPr>
              <a:t>c(0,6)=w(0,6)+min{c(0,k)+c(k,6)}, 0 &lt; k ≤ 6</a:t>
            </a:r>
          </a:p>
        </p:txBody>
      </p:sp>
      <p:sp>
        <p:nvSpPr>
          <p:cNvPr id="66591" name="椭圆 34">
            <a:extLst>
              <a:ext uri="{FF2B5EF4-FFF2-40B4-BE49-F238E27FC236}">
                <a16:creationId xmlns:a16="http://schemas.microsoft.com/office/drawing/2014/main" id="{C47944EA-2670-466C-ADDC-9F481A0D0284}"/>
              </a:ext>
            </a:extLst>
          </p:cNvPr>
          <p:cNvSpPr>
            <a:spLocks noChangeArrowheads="1"/>
          </p:cNvSpPr>
          <p:nvPr/>
        </p:nvSpPr>
        <p:spPr bwMode="auto">
          <a:xfrm>
            <a:off x="2195513" y="4868863"/>
            <a:ext cx="2616200" cy="1116012"/>
          </a:xfrm>
          <a:prstGeom prst="ellipse">
            <a:avLst/>
          </a:prstGeom>
          <a:solidFill>
            <a:srgbClr val="006600">
              <a:alpha val="20000"/>
            </a:srgbClr>
          </a:solidFill>
          <a:ln w="25400">
            <a:solidFill>
              <a:srgbClr val="006600"/>
            </a:solidFill>
            <a:miter lim="800000"/>
            <a:headEnd/>
            <a:tailEnd/>
          </a:ln>
        </p:spPr>
        <p:txBody>
          <a:bodyPr lIns="18000" tIns="10800" rIns="18000" bIns="10800"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96000"/>
              </a:lnSpc>
              <a:spcBef>
                <a:spcPct val="0"/>
              </a:spcBef>
              <a:buClrTx/>
              <a:buSzTx/>
              <a:buFontTx/>
              <a:buNone/>
            </a:pPr>
            <a:endParaRPr lang="zh-CN" altLang="en-US" sz="1800">
              <a:solidFill>
                <a:srgbClr val="000099"/>
              </a:solidFill>
              <a:latin typeface="Arial" panose="020B0604020202020204" pitchFamily="34" charset="0"/>
              <a:ea typeface="黑体" panose="02010609060101010101" pitchFamily="49" charset="-122"/>
            </a:endParaRPr>
          </a:p>
        </p:txBody>
      </p:sp>
      <p:sp>
        <p:nvSpPr>
          <p:cNvPr id="66592" name="椭圆 35">
            <a:extLst>
              <a:ext uri="{FF2B5EF4-FFF2-40B4-BE49-F238E27FC236}">
                <a16:creationId xmlns:a16="http://schemas.microsoft.com/office/drawing/2014/main" id="{13776249-9591-4831-9C3C-0B480DB0BDE7}"/>
              </a:ext>
            </a:extLst>
          </p:cNvPr>
          <p:cNvSpPr>
            <a:spLocks noChangeArrowheads="1"/>
          </p:cNvSpPr>
          <p:nvPr/>
        </p:nvSpPr>
        <p:spPr bwMode="auto">
          <a:xfrm>
            <a:off x="4956175" y="4760913"/>
            <a:ext cx="1955800" cy="1116012"/>
          </a:xfrm>
          <a:prstGeom prst="ellipse">
            <a:avLst/>
          </a:prstGeom>
          <a:solidFill>
            <a:srgbClr val="006600">
              <a:alpha val="20000"/>
            </a:srgbClr>
          </a:solidFill>
          <a:ln w="25400">
            <a:solidFill>
              <a:srgbClr val="006600"/>
            </a:solidFill>
            <a:miter lim="800000"/>
            <a:headEnd/>
            <a:tailEnd/>
          </a:ln>
        </p:spPr>
        <p:txBody>
          <a:bodyPr lIns="18000" tIns="10800" rIns="18000" bIns="10800"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96000"/>
              </a:lnSpc>
              <a:spcBef>
                <a:spcPct val="0"/>
              </a:spcBef>
              <a:buClrTx/>
              <a:buSzTx/>
              <a:buFontTx/>
              <a:buNone/>
            </a:pPr>
            <a:endParaRPr lang="zh-CN" altLang="en-US" sz="1800">
              <a:solidFill>
                <a:srgbClr val="000099"/>
              </a:solidFill>
              <a:latin typeface="Arial" panose="020B0604020202020204" pitchFamily="34" charset="0"/>
              <a:ea typeface="黑体" panose="02010609060101010101" pitchFamily="49" charset="-122"/>
            </a:endParaRPr>
          </a:p>
        </p:txBody>
      </p:sp>
      <p:cxnSp>
        <p:nvCxnSpPr>
          <p:cNvPr id="37" name="直接连接符 36">
            <a:extLst>
              <a:ext uri="{FF2B5EF4-FFF2-40B4-BE49-F238E27FC236}">
                <a16:creationId xmlns:a16="http://schemas.microsoft.com/office/drawing/2014/main" id="{FF414967-5210-460D-9C21-FB95773D5CB9}"/>
              </a:ext>
            </a:extLst>
          </p:cNvPr>
          <p:cNvCxnSpPr/>
          <p:nvPr/>
        </p:nvCxnSpPr>
        <p:spPr bwMode="auto">
          <a:xfrm flipH="1">
            <a:off x="4414838" y="4616450"/>
            <a:ext cx="373062" cy="409575"/>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430F8C19-697A-411B-97D0-33D1F0B83AD2}"/>
              </a:ext>
            </a:extLst>
          </p:cNvPr>
          <p:cNvCxnSpPr/>
          <p:nvPr/>
        </p:nvCxnSpPr>
        <p:spPr bwMode="auto">
          <a:xfrm>
            <a:off x="4824413" y="4581525"/>
            <a:ext cx="368300" cy="369888"/>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8" name="Oval 47">
            <a:extLst>
              <a:ext uri="{FF2B5EF4-FFF2-40B4-BE49-F238E27FC236}">
                <a16:creationId xmlns:a16="http://schemas.microsoft.com/office/drawing/2014/main" id="{6885911E-3DE7-4CF3-A4E3-5617CD5D3DBA}"/>
              </a:ext>
            </a:extLst>
          </p:cNvPr>
          <p:cNvSpPr>
            <a:spLocks noChangeArrowheads="1"/>
          </p:cNvSpPr>
          <p:nvPr/>
        </p:nvSpPr>
        <p:spPr bwMode="auto">
          <a:xfrm>
            <a:off x="4667250" y="4478338"/>
            <a:ext cx="288925" cy="27940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40</a:t>
            </a:r>
            <a:endParaRPr lang="en-US" altLang="zh-CN" b="1" dirty="0">
              <a:latin typeface="Arial"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标题 1">
            <a:extLst>
              <a:ext uri="{FF2B5EF4-FFF2-40B4-BE49-F238E27FC236}">
                <a16:creationId xmlns:a16="http://schemas.microsoft.com/office/drawing/2014/main" id="{CE2455B4-8FEB-435B-832E-0A53B79305C7}"/>
              </a:ext>
            </a:extLst>
          </p:cNvPr>
          <p:cNvSpPr>
            <a:spLocks noGrp="1" noChangeArrowheads="1"/>
          </p:cNvSpPr>
          <p:nvPr>
            <p:ph type="title"/>
          </p:nvPr>
        </p:nvSpPr>
        <p:spPr/>
        <p:txBody>
          <a:bodyPr/>
          <a:lstStyle/>
          <a:p>
            <a:r>
              <a:rPr lang="zh-CN" altLang="en-US" dirty="0"/>
              <a:t>最优二叉搜索树</a:t>
            </a:r>
          </a:p>
        </p:txBody>
      </p:sp>
      <p:sp>
        <p:nvSpPr>
          <p:cNvPr id="3" name="内容占位符 2">
            <a:extLst>
              <a:ext uri="{FF2B5EF4-FFF2-40B4-BE49-F238E27FC236}">
                <a16:creationId xmlns:a16="http://schemas.microsoft.com/office/drawing/2014/main" id="{B6606599-B31B-4932-BBAC-B101C80C4CDD}"/>
              </a:ext>
            </a:extLst>
          </p:cNvPr>
          <p:cNvSpPr>
            <a:spLocks noGrp="1"/>
          </p:cNvSpPr>
          <p:nvPr>
            <p:ph idx="1"/>
          </p:nvPr>
        </p:nvSpPr>
        <p:spPr/>
        <p:txBody>
          <a:bodyPr/>
          <a:lstStyle/>
          <a:p>
            <a:pPr>
              <a:defRPr/>
            </a:pPr>
            <a:r>
              <a:rPr lang="zh-CN" altLang="en-US" dirty="0"/>
              <a:t>最优二叉搜索树</a:t>
            </a:r>
            <a:endParaRPr lang="en-US" altLang="zh-CN" dirty="0"/>
          </a:p>
          <a:p>
            <a:pPr lvl="1">
              <a:defRPr/>
            </a:pPr>
            <a:r>
              <a:rPr lang="zh-CN" altLang="en-US" dirty="0">
                <a:latin typeface="+mn-lt"/>
              </a:rPr>
              <a:t>给定</a:t>
            </a:r>
            <a:r>
              <a:rPr lang="en-US" altLang="zh-CN" dirty="0">
                <a:latin typeface="+mn-lt"/>
              </a:rPr>
              <a:t>n</a:t>
            </a:r>
            <a:r>
              <a:rPr lang="zh-CN" altLang="en-US" dirty="0">
                <a:latin typeface="+mn-lt"/>
              </a:rPr>
              <a:t>个</a:t>
            </a:r>
            <a:r>
              <a:rPr lang="en-US" altLang="zh-CN" dirty="0">
                <a:latin typeface="+mn-lt"/>
              </a:rPr>
              <a:t>key</a:t>
            </a:r>
            <a:r>
              <a:rPr lang="zh-CN" altLang="en-US" dirty="0">
                <a:latin typeface="+mn-lt"/>
              </a:rPr>
              <a:t>，</a:t>
            </a:r>
            <a:r>
              <a:rPr lang="zh-CN" altLang="en-US" sz="2400" dirty="0">
                <a:solidFill>
                  <a:srgbClr val="000099"/>
                </a:solidFill>
                <a:latin typeface="+mn-lt"/>
              </a:rPr>
              <a:t>第</a:t>
            </a:r>
            <a:r>
              <a:rPr lang="en-US" altLang="zh-CN" sz="2400" dirty="0">
                <a:solidFill>
                  <a:srgbClr val="000099"/>
                </a:solidFill>
                <a:latin typeface="+mn-lt"/>
              </a:rPr>
              <a:t>i</a:t>
            </a:r>
            <a:r>
              <a:rPr lang="zh-CN" altLang="en-US" sz="2400" dirty="0">
                <a:solidFill>
                  <a:srgbClr val="000099"/>
                </a:solidFill>
                <a:latin typeface="+mn-lt"/>
              </a:rPr>
              <a:t>个</a:t>
            </a:r>
            <a:r>
              <a:rPr lang="en-US" altLang="zh-CN" sz="2400" dirty="0">
                <a:solidFill>
                  <a:srgbClr val="000099"/>
                </a:solidFill>
                <a:latin typeface="+mn-lt"/>
              </a:rPr>
              <a:t>key</a:t>
            </a:r>
            <a:r>
              <a:rPr lang="zh-CN" altLang="en-US" dirty="0">
                <a:latin typeface="+mn-lt"/>
              </a:rPr>
              <a:t>对应的权值</a:t>
            </a:r>
            <a:r>
              <a:rPr lang="en-US" altLang="zh-CN" dirty="0">
                <a:latin typeface="+mn-lt"/>
              </a:rPr>
              <a:t>(</a:t>
            </a:r>
            <a:r>
              <a:rPr lang="zh-CN" altLang="en-US" dirty="0">
                <a:latin typeface="+mn-lt"/>
              </a:rPr>
              <a:t>概率</a:t>
            </a:r>
            <a:r>
              <a:rPr lang="en-US" altLang="zh-CN" dirty="0">
                <a:latin typeface="+mn-lt"/>
              </a:rPr>
              <a:t>)p</a:t>
            </a:r>
            <a:r>
              <a:rPr lang="en-US" altLang="zh-CN" baseline="-25000" dirty="0">
                <a:latin typeface="+mn-lt"/>
              </a:rPr>
              <a:t>i</a:t>
            </a:r>
            <a:r>
              <a:rPr lang="zh-CN" altLang="en-US" dirty="0">
                <a:latin typeface="+mn-lt"/>
              </a:rPr>
              <a:t>，空隙对应的权值</a:t>
            </a:r>
            <a:r>
              <a:rPr lang="en-US" altLang="zh-CN" dirty="0">
                <a:latin typeface="+mn-lt"/>
              </a:rPr>
              <a:t>q</a:t>
            </a:r>
            <a:r>
              <a:rPr lang="en-US" altLang="zh-CN" baseline="-25000" dirty="0">
                <a:latin typeface="+mn-lt"/>
              </a:rPr>
              <a:t>i</a:t>
            </a:r>
            <a:r>
              <a:rPr lang="zh-CN" altLang="en-US" dirty="0">
                <a:latin typeface="+mn-lt"/>
              </a:rPr>
              <a:t>，造平均搜索长度最小的二叉树</a:t>
            </a:r>
            <a:endParaRPr lang="en-US" altLang="zh-CN" dirty="0">
              <a:latin typeface="+mn-lt"/>
            </a:endParaRPr>
          </a:p>
          <a:p>
            <a:pPr lvl="2">
              <a:defRPr/>
            </a:pPr>
            <a:r>
              <a:rPr lang="en-US" altLang="zh-CN" dirty="0">
                <a:solidFill>
                  <a:srgbClr val="000099"/>
                </a:solidFill>
                <a:latin typeface="+mn-lt"/>
              </a:rPr>
              <a:t>c(i,j)</a:t>
            </a:r>
            <a:r>
              <a:rPr lang="zh-CN" altLang="en-US" dirty="0">
                <a:solidFill>
                  <a:srgbClr val="000099"/>
                </a:solidFill>
                <a:latin typeface="+mn-lt"/>
              </a:rPr>
              <a:t>表示第</a:t>
            </a:r>
            <a:r>
              <a:rPr lang="en-US" altLang="zh-CN" dirty="0">
                <a:solidFill>
                  <a:srgbClr val="000099"/>
                </a:solidFill>
                <a:latin typeface="+mn-lt"/>
              </a:rPr>
              <a:t> i+1 </a:t>
            </a:r>
            <a:r>
              <a:rPr lang="zh-CN" altLang="en-US" dirty="0">
                <a:solidFill>
                  <a:srgbClr val="000099"/>
                </a:solidFill>
                <a:latin typeface="+mn-lt"/>
              </a:rPr>
              <a:t>到 </a:t>
            </a:r>
            <a:r>
              <a:rPr lang="en-US" altLang="zh-CN" dirty="0">
                <a:solidFill>
                  <a:srgbClr val="000099"/>
                </a:solidFill>
                <a:latin typeface="+mn-lt"/>
              </a:rPr>
              <a:t>j </a:t>
            </a:r>
            <a:r>
              <a:rPr lang="zh-CN" altLang="en-US" dirty="0">
                <a:solidFill>
                  <a:srgbClr val="000099"/>
                </a:solidFill>
                <a:latin typeface="+mn-lt"/>
              </a:rPr>
              <a:t>个</a:t>
            </a:r>
            <a:r>
              <a:rPr lang="en-US" altLang="zh-CN" dirty="0">
                <a:solidFill>
                  <a:srgbClr val="000099"/>
                </a:solidFill>
                <a:latin typeface="+mn-lt"/>
              </a:rPr>
              <a:t>key</a:t>
            </a:r>
            <a:r>
              <a:rPr lang="zh-CN" altLang="en-US" dirty="0">
                <a:solidFill>
                  <a:srgbClr val="000099"/>
                </a:solidFill>
                <a:latin typeface="+mn-lt"/>
              </a:rPr>
              <a:t>构造的最优二叉树的代价</a:t>
            </a:r>
            <a:r>
              <a:rPr lang="en-US" altLang="zh-CN" dirty="0">
                <a:solidFill>
                  <a:srgbClr val="000099"/>
                </a:solidFill>
                <a:latin typeface="+mn-lt"/>
              </a:rPr>
              <a:t>(</a:t>
            </a:r>
            <a:r>
              <a:rPr lang="zh-CN" altLang="en-US" dirty="0">
                <a:solidFill>
                  <a:srgbClr val="000099"/>
                </a:solidFill>
                <a:latin typeface="+mn-lt"/>
              </a:rPr>
              <a:t>平均搜索长度</a:t>
            </a:r>
            <a:r>
              <a:rPr lang="en-US" altLang="zh-CN" dirty="0">
                <a:solidFill>
                  <a:srgbClr val="000099"/>
                </a:solidFill>
                <a:latin typeface="+mn-lt"/>
              </a:rPr>
              <a:t>)</a:t>
            </a:r>
          </a:p>
          <a:p>
            <a:pPr lvl="2">
              <a:defRPr/>
            </a:pPr>
            <a:r>
              <a:rPr lang="en-US" altLang="zh-CN" dirty="0">
                <a:solidFill>
                  <a:srgbClr val="000099"/>
                </a:solidFill>
                <a:latin typeface="+mn-lt"/>
              </a:rPr>
              <a:t>c(i,j) = w(i,j)  +  min{ c(i,k-1) +  c(k,j) }, </a:t>
            </a:r>
            <a:r>
              <a:rPr lang="zh-CN" altLang="en-US" dirty="0">
                <a:solidFill>
                  <a:srgbClr val="000099"/>
                </a:solidFill>
                <a:latin typeface="+mn-lt"/>
              </a:rPr>
              <a:t>其中</a:t>
            </a:r>
            <a:r>
              <a:rPr lang="en-US" altLang="zh-CN" dirty="0">
                <a:solidFill>
                  <a:srgbClr val="000099"/>
                </a:solidFill>
                <a:latin typeface="+mn-lt"/>
              </a:rPr>
              <a:t>i &lt; k ≤ j</a:t>
            </a:r>
          </a:p>
          <a:p>
            <a:pPr marL="914400" lvl="2" indent="0">
              <a:buFont typeface="Wingdings" panose="05000000000000000000" pitchFamily="2" charset="2"/>
              <a:buNone/>
              <a:defRPr/>
            </a:pPr>
            <a:r>
              <a:rPr lang="en-US" altLang="zh-CN" dirty="0">
                <a:solidFill>
                  <a:srgbClr val="000099"/>
                </a:solidFill>
                <a:latin typeface="+mn-lt"/>
              </a:rPr>
              <a:t>   </a:t>
            </a:r>
            <a:endParaRPr lang="zh-CN" altLang="en-US" dirty="0">
              <a:solidFill>
                <a:srgbClr val="000099"/>
              </a:solidFill>
              <a:latin typeface="+mn-lt"/>
            </a:endParaRPr>
          </a:p>
        </p:txBody>
      </p:sp>
      <p:sp>
        <p:nvSpPr>
          <p:cNvPr id="67588" name="灯片编号占位符 3">
            <a:extLst>
              <a:ext uri="{FF2B5EF4-FFF2-40B4-BE49-F238E27FC236}">
                <a16:creationId xmlns:a16="http://schemas.microsoft.com/office/drawing/2014/main" id="{9622A0EB-1043-433A-923E-67D8BE84A928}"/>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nSpc>
                <a:spcPct val="100000"/>
              </a:lnSpc>
              <a:spcBef>
                <a:spcPct val="0"/>
              </a:spcBef>
              <a:buClrTx/>
              <a:buSzTx/>
              <a:buFontTx/>
              <a:buNone/>
            </a:pPr>
            <a:fld id="{24446500-9373-4D64-944D-ABFAACEBCF51}" type="slidenum">
              <a:rPr lang="en-US" altLang="zh-CN" sz="2000">
                <a:solidFill>
                  <a:srgbClr val="006600"/>
                </a:solidFill>
                <a:latin typeface="Courier New" panose="02070309020205020404" pitchFamily="49" charset="0"/>
                <a:ea typeface="华文新魏" panose="02010800040101010101" pitchFamily="2" charset="-122"/>
              </a:rPr>
              <a:pPr>
                <a:lnSpc>
                  <a:spcPct val="100000"/>
                </a:lnSpc>
                <a:spcBef>
                  <a:spcPct val="0"/>
                </a:spcBef>
                <a:buClrTx/>
                <a:buSzTx/>
                <a:buFontTx/>
                <a:buNone/>
              </a:pPr>
              <a:t>86</a:t>
            </a:fld>
            <a:endParaRPr lang="en-US" altLang="zh-CN" sz="2000">
              <a:solidFill>
                <a:srgbClr val="006600"/>
              </a:solidFill>
              <a:latin typeface="Courier New" panose="02070309020205020404" pitchFamily="49" charset="0"/>
              <a:ea typeface="华文新魏" panose="02010800040101010101" pitchFamily="2" charset="-122"/>
            </a:endParaRPr>
          </a:p>
        </p:txBody>
      </p:sp>
      <p:sp>
        <p:nvSpPr>
          <p:cNvPr id="20" name="Oval 47">
            <a:extLst>
              <a:ext uri="{FF2B5EF4-FFF2-40B4-BE49-F238E27FC236}">
                <a16:creationId xmlns:a16="http://schemas.microsoft.com/office/drawing/2014/main" id="{9CEF04F1-81FA-4216-8328-01FE5D1022BC}"/>
              </a:ext>
            </a:extLst>
          </p:cNvPr>
          <p:cNvSpPr>
            <a:spLocks noChangeArrowheads="1"/>
          </p:cNvSpPr>
          <p:nvPr/>
        </p:nvSpPr>
        <p:spPr bwMode="auto">
          <a:xfrm>
            <a:off x="2722563" y="5051425"/>
            <a:ext cx="288925" cy="27940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10</a:t>
            </a:r>
            <a:endParaRPr lang="en-US" altLang="zh-CN" b="1" dirty="0">
              <a:latin typeface="Arial" charset="0"/>
            </a:endParaRPr>
          </a:p>
        </p:txBody>
      </p:sp>
      <p:sp>
        <p:nvSpPr>
          <p:cNvPr id="21" name="Oval 47">
            <a:extLst>
              <a:ext uri="{FF2B5EF4-FFF2-40B4-BE49-F238E27FC236}">
                <a16:creationId xmlns:a16="http://schemas.microsoft.com/office/drawing/2014/main" id="{3C35C1B7-8E48-46DD-ABD7-CE074E877E55}"/>
              </a:ext>
            </a:extLst>
          </p:cNvPr>
          <p:cNvSpPr>
            <a:spLocks noChangeArrowheads="1"/>
          </p:cNvSpPr>
          <p:nvPr/>
        </p:nvSpPr>
        <p:spPr bwMode="auto">
          <a:xfrm>
            <a:off x="3375025" y="5051425"/>
            <a:ext cx="288925" cy="27940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20</a:t>
            </a:r>
            <a:endParaRPr lang="en-US" altLang="zh-CN" b="1" dirty="0">
              <a:latin typeface="Arial" charset="0"/>
            </a:endParaRPr>
          </a:p>
        </p:txBody>
      </p:sp>
      <p:sp>
        <p:nvSpPr>
          <p:cNvPr id="22" name="Oval 47">
            <a:extLst>
              <a:ext uri="{FF2B5EF4-FFF2-40B4-BE49-F238E27FC236}">
                <a16:creationId xmlns:a16="http://schemas.microsoft.com/office/drawing/2014/main" id="{4C38E7B6-3351-4191-94FD-F4D32CC0944D}"/>
              </a:ext>
            </a:extLst>
          </p:cNvPr>
          <p:cNvSpPr>
            <a:spLocks noChangeArrowheads="1"/>
          </p:cNvSpPr>
          <p:nvPr/>
        </p:nvSpPr>
        <p:spPr bwMode="auto">
          <a:xfrm>
            <a:off x="4024313" y="5051425"/>
            <a:ext cx="288925" cy="27940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30</a:t>
            </a:r>
            <a:endParaRPr lang="en-US" altLang="zh-CN" b="1" dirty="0">
              <a:latin typeface="Arial" charset="0"/>
            </a:endParaRPr>
          </a:p>
        </p:txBody>
      </p:sp>
      <p:sp>
        <p:nvSpPr>
          <p:cNvPr id="67592" name="TextBox 22">
            <a:extLst>
              <a:ext uri="{FF2B5EF4-FFF2-40B4-BE49-F238E27FC236}">
                <a16:creationId xmlns:a16="http://schemas.microsoft.com/office/drawing/2014/main" id="{B81AB2E9-E8AD-4E59-94F6-9BE749663EE3}"/>
              </a:ext>
            </a:extLst>
          </p:cNvPr>
          <p:cNvSpPr txBox="1">
            <a:spLocks noChangeArrowheads="1"/>
          </p:cNvSpPr>
          <p:nvPr/>
        </p:nvSpPr>
        <p:spPr bwMode="auto">
          <a:xfrm>
            <a:off x="2705100" y="4794250"/>
            <a:ext cx="361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1</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7593" name="TextBox 23">
            <a:extLst>
              <a:ext uri="{FF2B5EF4-FFF2-40B4-BE49-F238E27FC236}">
                <a16:creationId xmlns:a16="http://schemas.microsoft.com/office/drawing/2014/main" id="{FA169CFC-109B-4C07-81E7-23FB4C571AF0}"/>
              </a:ext>
            </a:extLst>
          </p:cNvPr>
          <p:cNvSpPr txBox="1">
            <a:spLocks noChangeArrowheads="1"/>
          </p:cNvSpPr>
          <p:nvPr/>
        </p:nvSpPr>
        <p:spPr bwMode="auto">
          <a:xfrm>
            <a:off x="3338513" y="4783138"/>
            <a:ext cx="3603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2</a:t>
            </a:r>
            <a:endParaRPr lang="zh-CN" altLang="en-US" sz="1400">
              <a:solidFill>
                <a:srgbClr val="000099"/>
              </a:solidFill>
              <a:latin typeface="Arial" panose="020B0604020202020204" pitchFamily="34" charset="0"/>
              <a:ea typeface="黑体" panose="02010609060101010101" pitchFamily="49" charset="-122"/>
            </a:endParaRPr>
          </a:p>
        </p:txBody>
      </p:sp>
      <p:sp>
        <p:nvSpPr>
          <p:cNvPr id="67594" name="TextBox 24">
            <a:extLst>
              <a:ext uri="{FF2B5EF4-FFF2-40B4-BE49-F238E27FC236}">
                <a16:creationId xmlns:a16="http://schemas.microsoft.com/office/drawing/2014/main" id="{9470BB73-DA56-4B34-B47A-7056DE1EA2EB}"/>
              </a:ext>
            </a:extLst>
          </p:cNvPr>
          <p:cNvSpPr txBox="1">
            <a:spLocks noChangeArrowheads="1"/>
          </p:cNvSpPr>
          <p:nvPr/>
        </p:nvSpPr>
        <p:spPr bwMode="auto">
          <a:xfrm>
            <a:off x="3995738" y="4783138"/>
            <a:ext cx="3619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3</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26" name="直接箭头连接符 25">
            <a:extLst>
              <a:ext uri="{FF2B5EF4-FFF2-40B4-BE49-F238E27FC236}">
                <a16:creationId xmlns:a16="http://schemas.microsoft.com/office/drawing/2014/main" id="{F851DACF-5F83-48AE-80AD-F0F29C83349A}"/>
              </a:ext>
            </a:extLst>
          </p:cNvPr>
          <p:cNvCxnSpPr/>
          <p:nvPr/>
        </p:nvCxnSpPr>
        <p:spPr bwMode="auto">
          <a:xfrm flipV="1">
            <a:off x="2543175"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464D329B-B92B-4205-A3C8-46E747EE3D6C}"/>
              </a:ext>
            </a:extLst>
          </p:cNvPr>
          <p:cNvCxnSpPr/>
          <p:nvPr/>
        </p:nvCxnSpPr>
        <p:spPr bwMode="auto">
          <a:xfrm flipV="1">
            <a:off x="3209925"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84E45355-E3B3-44D8-B626-2EAFD282BEBC}"/>
              </a:ext>
            </a:extLst>
          </p:cNvPr>
          <p:cNvCxnSpPr/>
          <p:nvPr/>
        </p:nvCxnSpPr>
        <p:spPr bwMode="auto">
          <a:xfrm flipV="1">
            <a:off x="3859213"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EC83230D-7C40-4EDF-8F57-0411AD480B40}"/>
              </a:ext>
            </a:extLst>
          </p:cNvPr>
          <p:cNvCxnSpPr/>
          <p:nvPr/>
        </p:nvCxnSpPr>
        <p:spPr bwMode="auto">
          <a:xfrm flipV="1">
            <a:off x="4502150"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67599" name="TextBox 29">
            <a:extLst>
              <a:ext uri="{FF2B5EF4-FFF2-40B4-BE49-F238E27FC236}">
                <a16:creationId xmlns:a16="http://schemas.microsoft.com/office/drawing/2014/main" id="{334E1C9D-2EDF-41D7-A5A0-A182729056D1}"/>
              </a:ext>
            </a:extLst>
          </p:cNvPr>
          <p:cNvSpPr txBox="1">
            <a:spLocks noChangeArrowheads="1"/>
          </p:cNvSpPr>
          <p:nvPr/>
        </p:nvSpPr>
        <p:spPr bwMode="auto">
          <a:xfrm>
            <a:off x="2360613" y="5568950"/>
            <a:ext cx="360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0</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7600" name="TextBox 30">
            <a:extLst>
              <a:ext uri="{FF2B5EF4-FFF2-40B4-BE49-F238E27FC236}">
                <a16:creationId xmlns:a16="http://schemas.microsoft.com/office/drawing/2014/main" id="{11AAFA5E-550E-4E27-A87A-25824022D57E}"/>
              </a:ext>
            </a:extLst>
          </p:cNvPr>
          <p:cNvSpPr txBox="1">
            <a:spLocks noChangeArrowheads="1"/>
          </p:cNvSpPr>
          <p:nvPr/>
        </p:nvSpPr>
        <p:spPr bwMode="auto">
          <a:xfrm>
            <a:off x="3028950" y="5568950"/>
            <a:ext cx="360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1</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7601" name="TextBox 31">
            <a:extLst>
              <a:ext uri="{FF2B5EF4-FFF2-40B4-BE49-F238E27FC236}">
                <a16:creationId xmlns:a16="http://schemas.microsoft.com/office/drawing/2014/main" id="{2C540517-3517-4D34-9A02-FA5BE073EA7C}"/>
              </a:ext>
            </a:extLst>
          </p:cNvPr>
          <p:cNvSpPr txBox="1">
            <a:spLocks noChangeArrowheads="1"/>
          </p:cNvSpPr>
          <p:nvPr/>
        </p:nvSpPr>
        <p:spPr bwMode="auto">
          <a:xfrm>
            <a:off x="3676650" y="5568950"/>
            <a:ext cx="361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2</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7602" name="TextBox 32">
            <a:extLst>
              <a:ext uri="{FF2B5EF4-FFF2-40B4-BE49-F238E27FC236}">
                <a16:creationId xmlns:a16="http://schemas.microsoft.com/office/drawing/2014/main" id="{BE84D186-12B1-412E-9F9F-B7E6E5AE8C5E}"/>
              </a:ext>
            </a:extLst>
          </p:cNvPr>
          <p:cNvSpPr txBox="1">
            <a:spLocks noChangeArrowheads="1"/>
          </p:cNvSpPr>
          <p:nvPr/>
        </p:nvSpPr>
        <p:spPr bwMode="auto">
          <a:xfrm>
            <a:off x="4327525" y="5568950"/>
            <a:ext cx="360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3</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8" name="Oval 47">
            <a:extLst>
              <a:ext uri="{FF2B5EF4-FFF2-40B4-BE49-F238E27FC236}">
                <a16:creationId xmlns:a16="http://schemas.microsoft.com/office/drawing/2014/main" id="{28AB265C-2680-46D5-9076-85BDD7336093}"/>
              </a:ext>
            </a:extLst>
          </p:cNvPr>
          <p:cNvSpPr>
            <a:spLocks noChangeArrowheads="1"/>
          </p:cNvSpPr>
          <p:nvPr/>
        </p:nvSpPr>
        <p:spPr bwMode="auto">
          <a:xfrm>
            <a:off x="4667250" y="5051425"/>
            <a:ext cx="288925" cy="27940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40</a:t>
            </a:r>
            <a:endParaRPr lang="en-US" altLang="zh-CN" b="1" dirty="0">
              <a:latin typeface="Arial" charset="0"/>
            </a:endParaRPr>
          </a:p>
        </p:txBody>
      </p:sp>
      <p:sp>
        <p:nvSpPr>
          <p:cNvPr id="10" name="Oval 47">
            <a:extLst>
              <a:ext uri="{FF2B5EF4-FFF2-40B4-BE49-F238E27FC236}">
                <a16:creationId xmlns:a16="http://schemas.microsoft.com/office/drawing/2014/main" id="{317D0511-F86F-4205-87B3-9D2B37715669}"/>
              </a:ext>
            </a:extLst>
          </p:cNvPr>
          <p:cNvSpPr>
            <a:spLocks noChangeArrowheads="1"/>
          </p:cNvSpPr>
          <p:nvPr/>
        </p:nvSpPr>
        <p:spPr bwMode="auto">
          <a:xfrm>
            <a:off x="5969000" y="5051425"/>
            <a:ext cx="288925" cy="27940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60</a:t>
            </a:r>
            <a:endParaRPr lang="en-US" altLang="zh-CN" b="1" dirty="0">
              <a:latin typeface="Arial" charset="0"/>
            </a:endParaRPr>
          </a:p>
        </p:txBody>
      </p:sp>
      <p:sp>
        <p:nvSpPr>
          <p:cNvPr id="67605" name="TextBox 10">
            <a:extLst>
              <a:ext uri="{FF2B5EF4-FFF2-40B4-BE49-F238E27FC236}">
                <a16:creationId xmlns:a16="http://schemas.microsoft.com/office/drawing/2014/main" id="{8D8EB126-CF8F-469B-A2B0-76CAE56D76BF}"/>
              </a:ext>
            </a:extLst>
          </p:cNvPr>
          <p:cNvSpPr txBox="1">
            <a:spLocks noChangeArrowheads="1"/>
          </p:cNvSpPr>
          <p:nvPr/>
        </p:nvSpPr>
        <p:spPr bwMode="auto">
          <a:xfrm>
            <a:off x="4649788" y="4794250"/>
            <a:ext cx="360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4</a:t>
            </a:r>
            <a:endParaRPr lang="zh-CN" altLang="en-US" sz="1400">
              <a:solidFill>
                <a:srgbClr val="000099"/>
              </a:solidFill>
              <a:latin typeface="Arial" panose="020B0604020202020204" pitchFamily="34" charset="0"/>
              <a:ea typeface="黑体" panose="02010609060101010101" pitchFamily="49" charset="-122"/>
            </a:endParaRPr>
          </a:p>
        </p:txBody>
      </p:sp>
      <p:sp>
        <p:nvSpPr>
          <p:cNvPr id="67606" name="TextBox 11">
            <a:extLst>
              <a:ext uri="{FF2B5EF4-FFF2-40B4-BE49-F238E27FC236}">
                <a16:creationId xmlns:a16="http://schemas.microsoft.com/office/drawing/2014/main" id="{01411ACB-D7B5-41E2-8C32-5C25A021694B}"/>
              </a:ext>
            </a:extLst>
          </p:cNvPr>
          <p:cNvSpPr txBox="1">
            <a:spLocks noChangeArrowheads="1"/>
          </p:cNvSpPr>
          <p:nvPr/>
        </p:nvSpPr>
        <p:spPr bwMode="auto">
          <a:xfrm>
            <a:off x="5281613" y="4221163"/>
            <a:ext cx="361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5</a:t>
            </a:r>
            <a:endParaRPr lang="zh-CN" altLang="en-US" sz="1400">
              <a:solidFill>
                <a:srgbClr val="000099"/>
              </a:solidFill>
              <a:latin typeface="Arial" panose="020B0604020202020204" pitchFamily="34" charset="0"/>
              <a:ea typeface="黑体" panose="02010609060101010101" pitchFamily="49" charset="-122"/>
            </a:endParaRPr>
          </a:p>
        </p:txBody>
      </p:sp>
      <p:sp>
        <p:nvSpPr>
          <p:cNvPr id="67607" name="TextBox 12">
            <a:extLst>
              <a:ext uri="{FF2B5EF4-FFF2-40B4-BE49-F238E27FC236}">
                <a16:creationId xmlns:a16="http://schemas.microsoft.com/office/drawing/2014/main" id="{EEDEF0CE-8C86-45DD-B3BC-892D412D7EEF}"/>
              </a:ext>
            </a:extLst>
          </p:cNvPr>
          <p:cNvSpPr txBox="1">
            <a:spLocks noChangeArrowheads="1"/>
          </p:cNvSpPr>
          <p:nvPr/>
        </p:nvSpPr>
        <p:spPr bwMode="auto">
          <a:xfrm>
            <a:off x="5940425" y="4783138"/>
            <a:ext cx="3603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6</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14" name="直接箭头连接符 13">
            <a:extLst>
              <a:ext uri="{FF2B5EF4-FFF2-40B4-BE49-F238E27FC236}">
                <a16:creationId xmlns:a16="http://schemas.microsoft.com/office/drawing/2014/main" id="{6D4864BC-750C-40C4-BFE8-01089605C57F}"/>
              </a:ext>
            </a:extLst>
          </p:cNvPr>
          <p:cNvCxnSpPr/>
          <p:nvPr/>
        </p:nvCxnSpPr>
        <p:spPr bwMode="auto">
          <a:xfrm flipV="1">
            <a:off x="5154613"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7BABC5F9-C5B1-4D62-B5E2-3DC06E94BE8F}"/>
              </a:ext>
            </a:extLst>
          </p:cNvPr>
          <p:cNvCxnSpPr/>
          <p:nvPr/>
        </p:nvCxnSpPr>
        <p:spPr bwMode="auto">
          <a:xfrm flipV="1">
            <a:off x="5803900"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E565259B-D1FA-4B09-8C5A-7717D3BA3418}"/>
              </a:ext>
            </a:extLst>
          </p:cNvPr>
          <p:cNvCxnSpPr/>
          <p:nvPr/>
        </p:nvCxnSpPr>
        <p:spPr bwMode="auto">
          <a:xfrm flipV="1">
            <a:off x="6446838"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67611" name="TextBox 16">
            <a:extLst>
              <a:ext uri="{FF2B5EF4-FFF2-40B4-BE49-F238E27FC236}">
                <a16:creationId xmlns:a16="http://schemas.microsoft.com/office/drawing/2014/main" id="{002AC7CE-2518-4661-84BF-86B8613A6D3B}"/>
              </a:ext>
            </a:extLst>
          </p:cNvPr>
          <p:cNvSpPr txBox="1">
            <a:spLocks noChangeArrowheads="1"/>
          </p:cNvSpPr>
          <p:nvPr/>
        </p:nvSpPr>
        <p:spPr bwMode="auto">
          <a:xfrm>
            <a:off x="4973638" y="5568950"/>
            <a:ext cx="360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4</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7612" name="TextBox 17">
            <a:extLst>
              <a:ext uri="{FF2B5EF4-FFF2-40B4-BE49-F238E27FC236}">
                <a16:creationId xmlns:a16="http://schemas.microsoft.com/office/drawing/2014/main" id="{8FB07581-12BA-41CE-B525-5AEE2B97E18F}"/>
              </a:ext>
            </a:extLst>
          </p:cNvPr>
          <p:cNvSpPr txBox="1">
            <a:spLocks noChangeArrowheads="1"/>
          </p:cNvSpPr>
          <p:nvPr/>
        </p:nvSpPr>
        <p:spPr bwMode="auto">
          <a:xfrm>
            <a:off x="5621338" y="5568950"/>
            <a:ext cx="360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5</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7613" name="TextBox 18">
            <a:extLst>
              <a:ext uri="{FF2B5EF4-FFF2-40B4-BE49-F238E27FC236}">
                <a16:creationId xmlns:a16="http://schemas.microsoft.com/office/drawing/2014/main" id="{4753D8D2-0CFB-481A-B859-8AEF0E06A77B}"/>
              </a:ext>
            </a:extLst>
          </p:cNvPr>
          <p:cNvSpPr txBox="1">
            <a:spLocks noChangeArrowheads="1"/>
          </p:cNvSpPr>
          <p:nvPr/>
        </p:nvSpPr>
        <p:spPr bwMode="auto">
          <a:xfrm>
            <a:off x="6270625" y="5568950"/>
            <a:ext cx="361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6</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7614" name="TextBox 33">
            <a:extLst>
              <a:ext uri="{FF2B5EF4-FFF2-40B4-BE49-F238E27FC236}">
                <a16:creationId xmlns:a16="http://schemas.microsoft.com/office/drawing/2014/main" id="{A0C20F89-320B-493A-BC1E-0613812F275F}"/>
              </a:ext>
            </a:extLst>
          </p:cNvPr>
          <p:cNvSpPr txBox="1">
            <a:spLocks noChangeArrowheads="1"/>
          </p:cNvSpPr>
          <p:nvPr/>
        </p:nvSpPr>
        <p:spPr bwMode="auto">
          <a:xfrm>
            <a:off x="2282825" y="5984875"/>
            <a:ext cx="4735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marL="342900" indent="-342900">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marL="0" lvl="2" eaLnBrk="1" hangingPunct="1">
              <a:lnSpc>
                <a:spcPct val="100000"/>
              </a:lnSpc>
              <a:spcBef>
                <a:spcPct val="0"/>
              </a:spcBef>
              <a:buClrTx/>
              <a:buSzTx/>
              <a:buFontTx/>
              <a:buNone/>
            </a:pPr>
            <a:r>
              <a:rPr lang="en-US" altLang="zh-CN" sz="1800">
                <a:solidFill>
                  <a:srgbClr val="000099"/>
                </a:solidFill>
                <a:latin typeface="Arial" panose="020B0604020202020204" pitchFamily="34" charset="0"/>
                <a:ea typeface="黑体" panose="02010609060101010101" pitchFamily="49" charset="-122"/>
              </a:rPr>
              <a:t>c(0,6)=w(0,6)+min{c(0,k)+c(k,6)}, 0 &lt; k ≤ 6</a:t>
            </a:r>
          </a:p>
        </p:txBody>
      </p:sp>
      <p:sp>
        <p:nvSpPr>
          <p:cNvPr id="67615" name="椭圆 34">
            <a:extLst>
              <a:ext uri="{FF2B5EF4-FFF2-40B4-BE49-F238E27FC236}">
                <a16:creationId xmlns:a16="http://schemas.microsoft.com/office/drawing/2014/main" id="{51E5CBF0-E753-4A5A-946E-002562BF67B2}"/>
              </a:ext>
            </a:extLst>
          </p:cNvPr>
          <p:cNvSpPr>
            <a:spLocks noChangeArrowheads="1"/>
          </p:cNvSpPr>
          <p:nvPr/>
        </p:nvSpPr>
        <p:spPr bwMode="auto">
          <a:xfrm>
            <a:off x="2195513" y="4868863"/>
            <a:ext cx="3124200" cy="1116012"/>
          </a:xfrm>
          <a:prstGeom prst="ellipse">
            <a:avLst/>
          </a:prstGeom>
          <a:solidFill>
            <a:srgbClr val="006600">
              <a:alpha val="20000"/>
            </a:srgbClr>
          </a:solidFill>
          <a:ln w="25400">
            <a:solidFill>
              <a:srgbClr val="006600"/>
            </a:solidFill>
            <a:miter lim="800000"/>
            <a:headEnd/>
            <a:tailEnd/>
          </a:ln>
        </p:spPr>
        <p:txBody>
          <a:bodyPr lIns="18000" tIns="10800" rIns="18000" bIns="10800"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96000"/>
              </a:lnSpc>
              <a:spcBef>
                <a:spcPct val="0"/>
              </a:spcBef>
              <a:buClrTx/>
              <a:buSzTx/>
              <a:buFontTx/>
              <a:buNone/>
            </a:pPr>
            <a:endParaRPr lang="zh-CN" altLang="en-US" sz="1800">
              <a:solidFill>
                <a:srgbClr val="000099"/>
              </a:solidFill>
              <a:latin typeface="Arial" panose="020B0604020202020204" pitchFamily="34" charset="0"/>
              <a:ea typeface="黑体" panose="02010609060101010101" pitchFamily="49" charset="-122"/>
            </a:endParaRPr>
          </a:p>
        </p:txBody>
      </p:sp>
      <p:sp>
        <p:nvSpPr>
          <p:cNvPr id="67616" name="椭圆 35">
            <a:extLst>
              <a:ext uri="{FF2B5EF4-FFF2-40B4-BE49-F238E27FC236}">
                <a16:creationId xmlns:a16="http://schemas.microsoft.com/office/drawing/2014/main" id="{E8CE1A0D-A063-4511-B6D8-938728D6CAA0}"/>
              </a:ext>
            </a:extLst>
          </p:cNvPr>
          <p:cNvSpPr>
            <a:spLocks noChangeArrowheads="1"/>
          </p:cNvSpPr>
          <p:nvPr/>
        </p:nvSpPr>
        <p:spPr bwMode="auto">
          <a:xfrm>
            <a:off x="5616575" y="4760913"/>
            <a:ext cx="1109663" cy="1116012"/>
          </a:xfrm>
          <a:prstGeom prst="ellipse">
            <a:avLst/>
          </a:prstGeom>
          <a:solidFill>
            <a:srgbClr val="006600">
              <a:alpha val="20000"/>
            </a:srgbClr>
          </a:solidFill>
          <a:ln w="25400">
            <a:solidFill>
              <a:srgbClr val="006600"/>
            </a:solidFill>
            <a:miter lim="800000"/>
            <a:headEnd/>
            <a:tailEnd/>
          </a:ln>
        </p:spPr>
        <p:txBody>
          <a:bodyPr lIns="18000" tIns="10800" rIns="18000" bIns="10800"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96000"/>
              </a:lnSpc>
              <a:spcBef>
                <a:spcPct val="0"/>
              </a:spcBef>
              <a:buClrTx/>
              <a:buSzTx/>
              <a:buFontTx/>
              <a:buNone/>
            </a:pPr>
            <a:endParaRPr lang="zh-CN" altLang="en-US" sz="1800">
              <a:solidFill>
                <a:srgbClr val="000099"/>
              </a:solidFill>
              <a:latin typeface="Arial" panose="020B0604020202020204" pitchFamily="34" charset="0"/>
              <a:ea typeface="黑体" panose="02010609060101010101" pitchFamily="49" charset="-122"/>
            </a:endParaRPr>
          </a:p>
        </p:txBody>
      </p:sp>
      <p:cxnSp>
        <p:nvCxnSpPr>
          <p:cNvPr id="37" name="直接连接符 36">
            <a:extLst>
              <a:ext uri="{FF2B5EF4-FFF2-40B4-BE49-F238E27FC236}">
                <a16:creationId xmlns:a16="http://schemas.microsoft.com/office/drawing/2014/main" id="{93AD43E9-AACF-438F-9D4C-D5A9CDA97D7B}"/>
              </a:ext>
            </a:extLst>
          </p:cNvPr>
          <p:cNvCxnSpPr/>
          <p:nvPr/>
        </p:nvCxnSpPr>
        <p:spPr bwMode="auto">
          <a:xfrm flipH="1">
            <a:off x="5010150" y="4629150"/>
            <a:ext cx="454025" cy="460375"/>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8D44BA33-7EF9-4265-B147-1BD004DFD972}"/>
              </a:ext>
            </a:extLst>
          </p:cNvPr>
          <p:cNvCxnSpPr/>
          <p:nvPr/>
        </p:nvCxnSpPr>
        <p:spPr bwMode="auto">
          <a:xfrm>
            <a:off x="5435600" y="4545013"/>
            <a:ext cx="368300" cy="369887"/>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9" name="Oval 47">
            <a:extLst>
              <a:ext uri="{FF2B5EF4-FFF2-40B4-BE49-F238E27FC236}">
                <a16:creationId xmlns:a16="http://schemas.microsoft.com/office/drawing/2014/main" id="{F7468C38-CAEA-4576-9A4C-4098D2B09FB7}"/>
              </a:ext>
            </a:extLst>
          </p:cNvPr>
          <p:cNvSpPr>
            <a:spLocks noChangeArrowheads="1"/>
          </p:cNvSpPr>
          <p:nvPr/>
        </p:nvSpPr>
        <p:spPr bwMode="auto">
          <a:xfrm>
            <a:off x="5319713" y="4489450"/>
            <a:ext cx="288925" cy="27940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50</a:t>
            </a:r>
            <a:endParaRPr lang="en-US" altLang="zh-CN" b="1" dirty="0">
              <a:latin typeface="Arial"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标题 1">
            <a:extLst>
              <a:ext uri="{FF2B5EF4-FFF2-40B4-BE49-F238E27FC236}">
                <a16:creationId xmlns:a16="http://schemas.microsoft.com/office/drawing/2014/main" id="{843E2A0A-F5BF-4C85-B82E-4274B3336201}"/>
              </a:ext>
            </a:extLst>
          </p:cNvPr>
          <p:cNvSpPr>
            <a:spLocks noGrp="1" noChangeArrowheads="1"/>
          </p:cNvSpPr>
          <p:nvPr>
            <p:ph type="title"/>
          </p:nvPr>
        </p:nvSpPr>
        <p:spPr/>
        <p:txBody>
          <a:bodyPr/>
          <a:lstStyle/>
          <a:p>
            <a:r>
              <a:rPr lang="zh-CN" altLang="en-US" dirty="0"/>
              <a:t>最优二叉搜索树</a:t>
            </a:r>
          </a:p>
        </p:txBody>
      </p:sp>
      <p:sp>
        <p:nvSpPr>
          <p:cNvPr id="3" name="内容占位符 2">
            <a:extLst>
              <a:ext uri="{FF2B5EF4-FFF2-40B4-BE49-F238E27FC236}">
                <a16:creationId xmlns:a16="http://schemas.microsoft.com/office/drawing/2014/main" id="{49CDE33A-66CD-49B3-9009-C05904FC9119}"/>
              </a:ext>
            </a:extLst>
          </p:cNvPr>
          <p:cNvSpPr>
            <a:spLocks noGrp="1"/>
          </p:cNvSpPr>
          <p:nvPr>
            <p:ph idx="1"/>
          </p:nvPr>
        </p:nvSpPr>
        <p:spPr/>
        <p:txBody>
          <a:bodyPr/>
          <a:lstStyle/>
          <a:p>
            <a:pPr>
              <a:defRPr/>
            </a:pPr>
            <a:r>
              <a:rPr lang="zh-CN" altLang="en-US" dirty="0"/>
              <a:t>最优二叉搜索树</a:t>
            </a:r>
            <a:endParaRPr lang="en-US" altLang="zh-CN" dirty="0"/>
          </a:p>
          <a:p>
            <a:pPr lvl="1">
              <a:defRPr/>
            </a:pPr>
            <a:r>
              <a:rPr lang="zh-CN" altLang="en-US" dirty="0">
                <a:latin typeface="+mn-lt"/>
              </a:rPr>
              <a:t>给定</a:t>
            </a:r>
            <a:r>
              <a:rPr lang="en-US" altLang="zh-CN" dirty="0">
                <a:latin typeface="+mn-lt"/>
              </a:rPr>
              <a:t>n</a:t>
            </a:r>
            <a:r>
              <a:rPr lang="zh-CN" altLang="en-US" dirty="0">
                <a:latin typeface="+mn-lt"/>
              </a:rPr>
              <a:t>个</a:t>
            </a:r>
            <a:r>
              <a:rPr lang="en-US" altLang="zh-CN" dirty="0">
                <a:latin typeface="+mn-lt"/>
              </a:rPr>
              <a:t>key</a:t>
            </a:r>
            <a:r>
              <a:rPr lang="zh-CN" altLang="en-US" dirty="0">
                <a:latin typeface="+mn-lt"/>
              </a:rPr>
              <a:t>，</a:t>
            </a:r>
            <a:r>
              <a:rPr lang="zh-CN" altLang="en-US" sz="2400" dirty="0">
                <a:solidFill>
                  <a:srgbClr val="000099"/>
                </a:solidFill>
                <a:latin typeface="+mn-lt"/>
              </a:rPr>
              <a:t>第</a:t>
            </a:r>
            <a:r>
              <a:rPr lang="en-US" altLang="zh-CN" sz="2400" dirty="0">
                <a:solidFill>
                  <a:srgbClr val="000099"/>
                </a:solidFill>
                <a:latin typeface="+mn-lt"/>
              </a:rPr>
              <a:t>i</a:t>
            </a:r>
            <a:r>
              <a:rPr lang="zh-CN" altLang="en-US" sz="2400" dirty="0">
                <a:solidFill>
                  <a:srgbClr val="000099"/>
                </a:solidFill>
                <a:latin typeface="+mn-lt"/>
              </a:rPr>
              <a:t>个</a:t>
            </a:r>
            <a:r>
              <a:rPr lang="en-US" altLang="zh-CN" sz="2400" dirty="0">
                <a:solidFill>
                  <a:srgbClr val="000099"/>
                </a:solidFill>
                <a:latin typeface="+mn-lt"/>
              </a:rPr>
              <a:t>key</a:t>
            </a:r>
            <a:r>
              <a:rPr lang="zh-CN" altLang="en-US" dirty="0">
                <a:latin typeface="+mn-lt"/>
              </a:rPr>
              <a:t>对应的权值</a:t>
            </a:r>
            <a:r>
              <a:rPr lang="en-US" altLang="zh-CN" dirty="0">
                <a:latin typeface="+mn-lt"/>
              </a:rPr>
              <a:t>(</a:t>
            </a:r>
            <a:r>
              <a:rPr lang="zh-CN" altLang="en-US" dirty="0">
                <a:latin typeface="+mn-lt"/>
              </a:rPr>
              <a:t>概率</a:t>
            </a:r>
            <a:r>
              <a:rPr lang="en-US" altLang="zh-CN" dirty="0">
                <a:latin typeface="+mn-lt"/>
              </a:rPr>
              <a:t>)p</a:t>
            </a:r>
            <a:r>
              <a:rPr lang="en-US" altLang="zh-CN" baseline="-25000" dirty="0">
                <a:latin typeface="+mn-lt"/>
              </a:rPr>
              <a:t>i</a:t>
            </a:r>
            <a:r>
              <a:rPr lang="zh-CN" altLang="en-US" dirty="0">
                <a:latin typeface="+mn-lt"/>
              </a:rPr>
              <a:t>，空隙对应的权值</a:t>
            </a:r>
            <a:r>
              <a:rPr lang="en-US" altLang="zh-CN" dirty="0">
                <a:latin typeface="+mn-lt"/>
              </a:rPr>
              <a:t>q</a:t>
            </a:r>
            <a:r>
              <a:rPr lang="en-US" altLang="zh-CN" baseline="-25000" dirty="0">
                <a:latin typeface="+mn-lt"/>
              </a:rPr>
              <a:t>i</a:t>
            </a:r>
            <a:r>
              <a:rPr lang="zh-CN" altLang="en-US" dirty="0">
                <a:latin typeface="+mn-lt"/>
              </a:rPr>
              <a:t>，造平均搜索长度最小的二叉树</a:t>
            </a:r>
            <a:endParaRPr lang="en-US" altLang="zh-CN" dirty="0">
              <a:latin typeface="+mn-lt"/>
            </a:endParaRPr>
          </a:p>
          <a:p>
            <a:pPr lvl="2">
              <a:defRPr/>
            </a:pPr>
            <a:r>
              <a:rPr lang="en-US" altLang="zh-CN" dirty="0">
                <a:solidFill>
                  <a:srgbClr val="000099"/>
                </a:solidFill>
                <a:latin typeface="+mn-lt"/>
              </a:rPr>
              <a:t>c(i,j)</a:t>
            </a:r>
            <a:r>
              <a:rPr lang="zh-CN" altLang="en-US" dirty="0">
                <a:solidFill>
                  <a:srgbClr val="000099"/>
                </a:solidFill>
                <a:latin typeface="+mn-lt"/>
              </a:rPr>
              <a:t>表示第</a:t>
            </a:r>
            <a:r>
              <a:rPr lang="en-US" altLang="zh-CN" dirty="0">
                <a:solidFill>
                  <a:srgbClr val="000099"/>
                </a:solidFill>
                <a:latin typeface="+mn-lt"/>
              </a:rPr>
              <a:t> i+1 </a:t>
            </a:r>
            <a:r>
              <a:rPr lang="zh-CN" altLang="en-US" dirty="0">
                <a:solidFill>
                  <a:srgbClr val="000099"/>
                </a:solidFill>
                <a:latin typeface="+mn-lt"/>
              </a:rPr>
              <a:t>到 </a:t>
            </a:r>
            <a:r>
              <a:rPr lang="en-US" altLang="zh-CN" dirty="0">
                <a:solidFill>
                  <a:srgbClr val="000099"/>
                </a:solidFill>
                <a:latin typeface="+mn-lt"/>
              </a:rPr>
              <a:t>j </a:t>
            </a:r>
            <a:r>
              <a:rPr lang="zh-CN" altLang="en-US" dirty="0">
                <a:solidFill>
                  <a:srgbClr val="000099"/>
                </a:solidFill>
                <a:latin typeface="+mn-lt"/>
              </a:rPr>
              <a:t>个</a:t>
            </a:r>
            <a:r>
              <a:rPr lang="en-US" altLang="zh-CN" dirty="0">
                <a:solidFill>
                  <a:srgbClr val="000099"/>
                </a:solidFill>
                <a:latin typeface="+mn-lt"/>
              </a:rPr>
              <a:t>key</a:t>
            </a:r>
            <a:r>
              <a:rPr lang="zh-CN" altLang="en-US" dirty="0">
                <a:solidFill>
                  <a:srgbClr val="000099"/>
                </a:solidFill>
                <a:latin typeface="+mn-lt"/>
              </a:rPr>
              <a:t>构造的最优二叉树的代价</a:t>
            </a:r>
            <a:r>
              <a:rPr lang="en-US" altLang="zh-CN" dirty="0">
                <a:solidFill>
                  <a:srgbClr val="000099"/>
                </a:solidFill>
                <a:latin typeface="+mn-lt"/>
              </a:rPr>
              <a:t>(</a:t>
            </a:r>
            <a:r>
              <a:rPr lang="zh-CN" altLang="en-US" dirty="0">
                <a:solidFill>
                  <a:srgbClr val="000099"/>
                </a:solidFill>
                <a:latin typeface="+mn-lt"/>
              </a:rPr>
              <a:t>平均搜索长度</a:t>
            </a:r>
            <a:r>
              <a:rPr lang="en-US" altLang="zh-CN" dirty="0">
                <a:solidFill>
                  <a:srgbClr val="000099"/>
                </a:solidFill>
                <a:latin typeface="+mn-lt"/>
              </a:rPr>
              <a:t>)</a:t>
            </a:r>
          </a:p>
          <a:p>
            <a:pPr lvl="2">
              <a:defRPr/>
            </a:pPr>
            <a:r>
              <a:rPr lang="en-US" altLang="zh-CN" dirty="0">
                <a:solidFill>
                  <a:srgbClr val="000099"/>
                </a:solidFill>
                <a:latin typeface="+mn-lt"/>
              </a:rPr>
              <a:t>c(i,j) = w(i,j)  +  min{ c(i,k-1) +  c(k,j) }, </a:t>
            </a:r>
            <a:r>
              <a:rPr lang="zh-CN" altLang="en-US" dirty="0">
                <a:solidFill>
                  <a:srgbClr val="000099"/>
                </a:solidFill>
                <a:latin typeface="+mn-lt"/>
              </a:rPr>
              <a:t>其中</a:t>
            </a:r>
            <a:r>
              <a:rPr lang="en-US" altLang="zh-CN" dirty="0">
                <a:solidFill>
                  <a:srgbClr val="000099"/>
                </a:solidFill>
                <a:latin typeface="+mn-lt"/>
              </a:rPr>
              <a:t>i &lt; k ≤ j</a:t>
            </a:r>
          </a:p>
          <a:p>
            <a:pPr marL="914400" lvl="2" indent="0">
              <a:buFont typeface="Wingdings" panose="05000000000000000000" pitchFamily="2" charset="2"/>
              <a:buNone/>
              <a:defRPr/>
            </a:pPr>
            <a:r>
              <a:rPr lang="en-US" altLang="zh-CN" dirty="0">
                <a:solidFill>
                  <a:srgbClr val="000099"/>
                </a:solidFill>
                <a:latin typeface="+mn-lt"/>
              </a:rPr>
              <a:t>   </a:t>
            </a:r>
            <a:endParaRPr lang="zh-CN" altLang="en-US" dirty="0">
              <a:solidFill>
                <a:srgbClr val="000099"/>
              </a:solidFill>
              <a:latin typeface="+mn-lt"/>
            </a:endParaRPr>
          </a:p>
        </p:txBody>
      </p:sp>
      <p:sp>
        <p:nvSpPr>
          <p:cNvPr id="68612" name="灯片编号占位符 3">
            <a:extLst>
              <a:ext uri="{FF2B5EF4-FFF2-40B4-BE49-F238E27FC236}">
                <a16:creationId xmlns:a16="http://schemas.microsoft.com/office/drawing/2014/main" id="{00B75900-B743-4FCE-8FBA-E2CF5A2E2388}"/>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nSpc>
                <a:spcPct val="100000"/>
              </a:lnSpc>
              <a:spcBef>
                <a:spcPct val="0"/>
              </a:spcBef>
              <a:buClrTx/>
              <a:buSzTx/>
              <a:buFontTx/>
              <a:buNone/>
            </a:pPr>
            <a:fld id="{E591DC65-F5DE-471A-962B-3B37D08E1587}" type="slidenum">
              <a:rPr lang="en-US" altLang="zh-CN" sz="2000">
                <a:solidFill>
                  <a:srgbClr val="006600"/>
                </a:solidFill>
                <a:latin typeface="Courier New" panose="02070309020205020404" pitchFamily="49" charset="0"/>
                <a:ea typeface="华文新魏" panose="02010800040101010101" pitchFamily="2" charset="-122"/>
              </a:rPr>
              <a:pPr>
                <a:lnSpc>
                  <a:spcPct val="100000"/>
                </a:lnSpc>
                <a:spcBef>
                  <a:spcPct val="0"/>
                </a:spcBef>
                <a:buClrTx/>
                <a:buSzTx/>
                <a:buFontTx/>
                <a:buNone/>
              </a:pPr>
              <a:t>87</a:t>
            </a:fld>
            <a:endParaRPr lang="en-US" altLang="zh-CN" sz="2000">
              <a:solidFill>
                <a:srgbClr val="006600"/>
              </a:solidFill>
              <a:latin typeface="Courier New" panose="02070309020205020404" pitchFamily="49" charset="0"/>
              <a:ea typeface="华文新魏" panose="02010800040101010101" pitchFamily="2" charset="-122"/>
            </a:endParaRPr>
          </a:p>
        </p:txBody>
      </p:sp>
      <p:sp>
        <p:nvSpPr>
          <p:cNvPr id="20" name="Oval 47">
            <a:extLst>
              <a:ext uri="{FF2B5EF4-FFF2-40B4-BE49-F238E27FC236}">
                <a16:creationId xmlns:a16="http://schemas.microsoft.com/office/drawing/2014/main" id="{DB89C422-5075-4256-A4C3-DDDC5FF782C0}"/>
              </a:ext>
            </a:extLst>
          </p:cNvPr>
          <p:cNvSpPr>
            <a:spLocks noChangeArrowheads="1"/>
          </p:cNvSpPr>
          <p:nvPr/>
        </p:nvSpPr>
        <p:spPr bwMode="auto">
          <a:xfrm>
            <a:off x="2722563" y="5051425"/>
            <a:ext cx="288925" cy="27940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10</a:t>
            </a:r>
            <a:endParaRPr lang="en-US" altLang="zh-CN" b="1" dirty="0">
              <a:latin typeface="Arial" charset="0"/>
            </a:endParaRPr>
          </a:p>
        </p:txBody>
      </p:sp>
      <p:sp>
        <p:nvSpPr>
          <p:cNvPr id="21" name="Oval 47">
            <a:extLst>
              <a:ext uri="{FF2B5EF4-FFF2-40B4-BE49-F238E27FC236}">
                <a16:creationId xmlns:a16="http://schemas.microsoft.com/office/drawing/2014/main" id="{26247543-4D6B-4989-BD32-27F5DA83DA2A}"/>
              </a:ext>
            </a:extLst>
          </p:cNvPr>
          <p:cNvSpPr>
            <a:spLocks noChangeArrowheads="1"/>
          </p:cNvSpPr>
          <p:nvPr/>
        </p:nvSpPr>
        <p:spPr bwMode="auto">
          <a:xfrm>
            <a:off x="3375025" y="5051425"/>
            <a:ext cx="288925" cy="27940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20</a:t>
            </a:r>
            <a:endParaRPr lang="en-US" altLang="zh-CN" b="1" dirty="0">
              <a:latin typeface="Arial" charset="0"/>
            </a:endParaRPr>
          </a:p>
        </p:txBody>
      </p:sp>
      <p:sp>
        <p:nvSpPr>
          <p:cNvPr id="22" name="Oval 47">
            <a:extLst>
              <a:ext uri="{FF2B5EF4-FFF2-40B4-BE49-F238E27FC236}">
                <a16:creationId xmlns:a16="http://schemas.microsoft.com/office/drawing/2014/main" id="{4E38FB3A-FEB7-4608-8B35-FFD963845D2F}"/>
              </a:ext>
            </a:extLst>
          </p:cNvPr>
          <p:cNvSpPr>
            <a:spLocks noChangeArrowheads="1"/>
          </p:cNvSpPr>
          <p:nvPr/>
        </p:nvSpPr>
        <p:spPr bwMode="auto">
          <a:xfrm>
            <a:off x="4024313" y="5051425"/>
            <a:ext cx="288925" cy="27940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30</a:t>
            </a:r>
            <a:endParaRPr lang="en-US" altLang="zh-CN" b="1" dirty="0">
              <a:latin typeface="Arial" charset="0"/>
            </a:endParaRPr>
          </a:p>
        </p:txBody>
      </p:sp>
      <p:sp>
        <p:nvSpPr>
          <p:cNvPr id="68616" name="TextBox 22">
            <a:extLst>
              <a:ext uri="{FF2B5EF4-FFF2-40B4-BE49-F238E27FC236}">
                <a16:creationId xmlns:a16="http://schemas.microsoft.com/office/drawing/2014/main" id="{E89A857E-05A8-40E0-90C5-F2965B1912CB}"/>
              </a:ext>
            </a:extLst>
          </p:cNvPr>
          <p:cNvSpPr txBox="1">
            <a:spLocks noChangeArrowheads="1"/>
          </p:cNvSpPr>
          <p:nvPr/>
        </p:nvSpPr>
        <p:spPr bwMode="auto">
          <a:xfrm>
            <a:off x="2705100" y="4794250"/>
            <a:ext cx="361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1</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8617" name="TextBox 23">
            <a:extLst>
              <a:ext uri="{FF2B5EF4-FFF2-40B4-BE49-F238E27FC236}">
                <a16:creationId xmlns:a16="http://schemas.microsoft.com/office/drawing/2014/main" id="{225B6327-12AD-4D22-8C44-D356CD155C67}"/>
              </a:ext>
            </a:extLst>
          </p:cNvPr>
          <p:cNvSpPr txBox="1">
            <a:spLocks noChangeArrowheads="1"/>
          </p:cNvSpPr>
          <p:nvPr/>
        </p:nvSpPr>
        <p:spPr bwMode="auto">
          <a:xfrm>
            <a:off x="3338513" y="4783138"/>
            <a:ext cx="3603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2</a:t>
            </a:r>
            <a:endParaRPr lang="zh-CN" altLang="en-US" sz="1400">
              <a:solidFill>
                <a:srgbClr val="000099"/>
              </a:solidFill>
              <a:latin typeface="Arial" panose="020B0604020202020204" pitchFamily="34" charset="0"/>
              <a:ea typeface="黑体" panose="02010609060101010101" pitchFamily="49" charset="-122"/>
            </a:endParaRPr>
          </a:p>
        </p:txBody>
      </p:sp>
      <p:sp>
        <p:nvSpPr>
          <p:cNvPr id="68618" name="TextBox 24">
            <a:extLst>
              <a:ext uri="{FF2B5EF4-FFF2-40B4-BE49-F238E27FC236}">
                <a16:creationId xmlns:a16="http://schemas.microsoft.com/office/drawing/2014/main" id="{9E011E41-84E0-472D-91C9-F23744CF7DE3}"/>
              </a:ext>
            </a:extLst>
          </p:cNvPr>
          <p:cNvSpPr txBox="1">
            <a:spLocks noChangeArrowheads="1"/>
          </p:cNvSpPr>
          <p:nvPr/>
        </p:nvSpPr>
        <p:spPr bwMode="auto">
          <a:xfrm>
            <a:off x="3995738" y="4783138"/>
            <a:ext cx="3619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3</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26" name="直接箭头连接符 25">
            <a:extLst>
              <a:ext uri="{FF2B5EF4-FFF2-40B4-BE49-F238E27FC236}">
                <a16:creationId xmlns:a16="http://schemas.microsoft.com/office/drawing/2014/main" id="{8FEB18B5-92A5-4FD0-A573-CEB5D8F4ABD3}"/>
              </a:ext>
            </a:extLst>
          </p:cNvPr>
          <p:cNvCxnSpPr/>
          <p:nvPr/>
        </p:nvCxnSpPr>
        <p:spPr bwMode="auto">
          <a:xfrm flipV="1">
            <a:off x="2543175"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00D12B62-601A-4A2C-9DF4-E45F1221A152}"/>
              </a:ext>
            </a:extLst>
          </p:cNvPr>
          <p:cNvCxnSpPr/>
          <p:nvPr/>
        </p:nvCxnSpPr>
        <p:spPr bwMode="auto">
          <a:xfrm flipV="1">
            <a:off x="3209925"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E7624476-613C-40AE-8567-2ACD709EA4AF}"/>
              </a:ext>
            </a:extLst>
          </p:cNvPr>
          <p:cNvCxnSpPr/>
          <p:nvPr/>
        </p:nvCxnSpPr>
        <p:spPr bwMode="auto">
          <a:xfrm flipV="1">
            <a:off x="3859213"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2C21A4B0-C675-49D1-BC6C-346877688B6F}"/>
              </a:ext>
            </a:extLst>
          </p:cNvPr>
          <p:cNvCxnSpPr/>
          <p:nvPr/>
        </p:nvCxnSpPr>
        <p:spPr bwMode="auto">
          <a:xfrm flipV="1">
            <a:off x="4502150"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68623" name="TextBox 29">
            <a:extLst>
              <a:ext uri="{FF2B5EF4-FFF2-40B4-BE49-F238E27FC236}">
                <a16:creationId xmlns:a16="http://schemas.microsoft.com/office/drawing/2014/main" id="{41608F35-2056-4E62-B3EA-249DA8209C62}"/>
              </a:ext>
            </a:extLst>
          </p:cNvPr>
          <p:cNvSpPr txBox="1">
            <a:spLocks noChangeArrowheads="1"/>
          </p:cNvSpPr>
          <p:nvPr/>
        </p:nvSpPr>
        <p:spPr bwMode="auto">
          <a:xfrm>
            <a:off x="2360613" y="5568950"/>
            <a:ext cx="360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0</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8624" name="TextBox 30">
            <a:extLst>
              <a:ext uri="{FF2B5EF4-FFF2-40B4-BE49-F238E27FC236}">
                <a16:creationId xmlns:a16="http://schemas.microsoft.com/office/drawing/2014/main" id="{41788591-36F5-4882-BF97-0D25F9DDB64A}"/>
              </a:ext>
            </a:extLst>
          </p:cNvPr>
          <p:cNvSpPr txBox="1">
            <a:spLocks noChangeArrowheads="1"/>
          </p:cNvSpPr>
          <p:nvPr/>
        </p:nvSpPr>
        <p:spPr bwMode="auto">
          <a:xfrm>
            <a:off x="3028950" y="5568950"/>
            <a:ext cx="360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1</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8625" name="TextBox 31">
            <a:extLst>
              <a:ext uri="{FF2B5EF4-FFF2-40B4-BE49-F238E27FC236}">
                <a16:creationId xmlns:a16="http://schemas.microsoft.com/office/drawing/2014/main" id="{84072CCD-7D66-4DAA-AFCF-1527E460F68A}"/>
              </a:ext>
            </a:extLst>
          </p:cNvPr>
          <p:cNvSpPr txBox="1">
            <a:spLocks noChangeArrowheads="1"/>
          </p:cNvSpPr>
          <p:nvPr/>
        </p:nvSpPr>
        <p:spPr bwMode="auto">
          <a:xfrm>
            <a:off x="3676650" y="5568950"/>
            <a:ext cx="361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2</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8626" name="TextBox 32">
            <a:extLst>
              <a:ext uri="{FF2B5EF4-FFF2-40B4-BE49-F238E27FC236}">
                <a16:creationId xmlns:a16="http://schemas.microsoft.com/office/drawing/2014/main" id="{4340B6A0-8715-498E-A618-2B8286C84CDF}"/>
              </a:ext>
            </a:extLst>
          </p:cNvPr>
          <p:cNvSpPr txBox="1">
            <a:spLocks noChangeArrowheads="1"/>
          </p:cNvSpPr>
          <p:nvPr/>
        </p:nvSpPr>
        <p:spPr bwMode="auto">
          <a:xfrm>
            <a:off x="4327525" y="5568950"/>
            <a:ext cx="360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Tx/>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3</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8" name="Oval 47">
            <a:extLst>
              <a:ext uri="{FF2B5EF4-FFF2-40B4-BE49-F238E27FC236}">
                <a16:creationId xmlns:a16="http://schemas.microsoft.com/office/drawing/2014/main" id="{B3E12B44-7806-4BBE-B4F1-0B91FBC870D8}"/>
              </a:ext>
            </a:extLst>
          </p:cNvPr>
          <p:cNvSpPr>
            <a:spLocks noChangeArrowheads="1"/>
          </p:cNvSpPr>
          <p:nvPr/>
        </p:nvSpPr>
        <p:spPr bwMode="auto">
          <a:xfrm>
            <a:off x="4667250" y="5051425"/>
            <a:ext cx="288925" cy="27940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40</a:t>
            </a:r>
            <a:endParaRPr lang="en-US" altLang="zh-CN" b="1" dirty="0">
              <a:latin typeface="Arial" charset="0"/>
            </a:endParaRPr>
          </a:p>
        </p:txBody>
      </p:sp>
      <p:sp>
        <p:nvSpPr>
          <p:cNvPr id="9" name="Oval 47">
            <a:extLst>
              <a:ext uri="{FF2B5EF4-FFF2-40B4-BE49-F238E27FC236}">
                <a16:creationId xmlns:a16="http://schemas.microsoft.com/office/drawing/2014/main" id="{26F46B4A-60D8-4F6F-BBC4-BB30E07A8755}"/>
              </a:ext>
            </a:extLst>
          </p:cNvPr>
          <p:cNvSpPr>
            <a:spLocks noChangeArrowheads="1"/>
          </p:cNvSpPr>
          <p:nvPr/>
        </p:nvSpPr>
        <p:spPr bwMode="auto">
          <a:xfrm>
            <a:off x="5319713" y="5051425"/>
            <a:ext cx="288925" cy="27940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50</a:t>
            </a:r>
            <a:endParaRPr lang="en-US" altLang="zh-CN" b="1" dirty="0">
              <a:latin typeface="Arial" charset="0"/>
            </a:endParaRPr>
          </a:p>
        </p:txBody>
      </p:sp>
      <p:sp>
        <p:nvSpPr>
          <p:cNvPr id="68629" name="TextBox 10">
            <a:extLst>
              <a:ext uri="{FF2B5EF4-FFF2-40B4-BE49-F238E27FC236}">
                <a16:creationId xmlns:a16="http://schemas.microsoft.com/office/drawing/2014/main" id="{E8ACBEC9-1DEC-4771-944B-7F79869FC904}"/>
              </a:ext>
            </a:extLst>
          </p:cNvPr>
          <p:cNvSpPr txBox="1">
            <a:spLocks noChangeArrowheads="1"/>
          </p:cNvSpPr>
          <p:nvPr/>
        </p:nvSpPr>
        <p:spPr bwMode="auto">
          <a:xfrm>
            <a:off x="4649788" y="4794250"/>
            <a:ext cx="360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4</a:t>
            </a:r>
            <a:endParaRPr lang="zh-CN" altLang="en-US" sz="1400">
              <a:solidFill>
                <a:srgbClr val="000099"/>
              </a:solidFill>
              <a:latin typeface="Arial" panose="020B0604020202020204" pitchFamily="34" charset="0"/>
              <a:ea typeface="黑体" panose="02010609060101010101" pitchFamily="49" charset="-122"/>
            </a:endParaRPr>
          </a:p>
        </p:txBody>
      </p:sp>
      <p:sp>
        <p:nvSpPr>
          <p:cNvPr id="68630" name="TextBox 11">
            <a:extLst>
              <a:ext uri="{FF2B5EF4-FFF2-40B4-BE49-F238E27FC236}">
                <a16:creationId xmlns:a16="http://schemas.microsoft.com/office/drawing/2014/main" id="{4ED5B2D3-559F-444C-AB44-B47BC4DA64E9}"/>
              </a:ext>
            </a:extLst>
          </p:cNvPr>
          <p:cNvSpPr txBox="1">
            <a:spLocks noChangeArrowheads="1"/>
          </p:cNvSpPr>
          <p:nvPr/>
        </p:nvSpPr>
        <p:spPr bwMode="auto">
          <a:xfrm>
            <a:off x="5281613" y="4783138"/>
            <a:ext cx="3619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5</a:t>
            </a:r>
            <a:endParaRPr lang="zh-CN" altLang="en-US" sz="1400">
              <a:solidFill>
                <a:srgbClr val="000099"/>
              </a:solidFill>
              <a:latin typeface="Arial" panose="020B0604020202020204" pitchFamily="34" charset="0"/>
              <a:ea typeface="黑体" panose="02010609060101010101" pitchFamily="49" charset="-122"/>
            </a:endParaRPr>
          </a:p>
        </p:txBody>
      </p:sp>
      <p:sp>
        <p:nvSpPr>
          <p:cNvPr id="68631" name="TextBox 12">
            <a:extLst>
              <a:ext uri="{FF2B5EF4-FFF2-40B4-BE49-F238E27FC236}">
                <a16:creationId xmlns:a16="http://schemas.microsoft.com/office/drawing/2014/main" id="{981F7ACE-DDE9-434C-BAE5-C5E5B103519A}"/>
              </a:ext>
            </a:extLst>
          </p:cNvPr>
          <p:cNvSpPr txBox="1">
            <a:spLocks noChangeArrowheads="1"/>
          </p:cNvSpPr>
          <p:nvPr/>
        </p:nvSpPr>
        <p:spPr bwMode="auto">
          <a:xfrm>
            <a:off x="5940425" y="4221163"/>
            <a:ext cx="360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p</a:t>
            </a:r>
            <a:r>
              <a:rPr lang="en-US" altLang="zh-CN" sz="1400" baseline="-25000">
                <a:solidFill>
                  <a:srgbClr val="000099"/>
                </a:solidFill>
                <a:latin typeface="Arial" panose="020B0604020202020204" pitchFamily="34" charset="0"/>
                <a:ea typeface="黑体" panose="02010609060101010101" pitchFamily="49" charset="-122"/>
              </a:rPr>
              <a:t>6</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14" name="直接箭头连接符 13">
            <a:extLst>
              <a:ext uri="{FF2B5EF4-FFF2-40B4-BE49-F238E27FC236}">
                <a16:creationId xmlns:a16="http://schemas.microsoft.com/office/drawing/2014/main" id="{25B8C206-CA34-4350-8B10-E5A9BDF55E64}"/>
              </a:ext>
            </a:extLst>
          </p:cNvPr>
          <p:cNvCxnSpPr/>
          <p:nvPr/>
        </p:nvCxnSpPr>
        <p:spPr bwMode="auto">
          <a:xfrm flipV="1">
            <a:off x="5154613"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9DA57A1C-1BB3-4173-A39A-5FD2CF5EA9F2}"/>
              </a:ext>
            </a:extLst>
          </p:cNvPr>
          <p:cNvCxnSpPr/>
          <p:nvPr/>
        </p:nvCxnSpPr>
        <p:spPr bwMode="auto">
          <a:xfrm flipV="1">
            <a:off x="5803900" y="528955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9A232518-E77B-4C70-8A8C-FCE9556E2F1C}"/>
              </a:ext>
            </a:extLst>
          </p:cNvPr>
          <p:cNvCxnSpPr/>
          <p:nvPr/>
        </p:nvCxnSpPr>
        <p:spPr bwMode="auto">
          <a:xfrm flipV="1">
            <a:off x="6446838" y="4724400"/>
            <a:ext cx="0" cy="309563"/>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68635" name="TextBox 16">
            <a:extLst>
              <a:ext uri="{FF2B5EF4-FFF2-40B4-BE49-F238E27FC236}">
                <a16:creationId xmlns:a16="http://schemas.microsoft.com/office/drawing/2014/main" id="{3FEC513B-29EC-43D1-878E-2094BC3DC51F}"/>
              </a:ext>
            </a:extLst>
          </p:cNvPr>
          <p:cNvSpPr txBox="1">
            <a:spLocks noChangeArrowheads="1"/>
          </p:cNvSpPr>
          <p:nvPr/>
        </p:nvSpPr>
        <p:spPr bwMode="auto">
          <a:xfrm>
            <a:off x="4973638" y="5568950"/>
            <a:ext cx="360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4</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8636" name="TextBox 17">
            <a:extLst>
              <a:ext uri="{FF2B5EF4-FFF2-40B4-BE49-F238E27FC236}">
                <a16:creationId xmlns:a16="http://schemas.microsoft.com/office/drawing/2014/main" id="{92452F55-7951-4D40-803F-03250984FA25}"/>
              </a:ext>
            </a:extLst>
          </p:cNvPr>
          <p:cNvSpPr txBox="1">
            <a:spLocks noChangeArrowheads="1"/>
          </p:cNvSpPr>
          <p:nvPr/>
        </p:nvSpPr>
        <p:spPr bwMode="auto">
          <a:xfrm>
            <a:off x="5621338" y="5568950"/>
            <a:ext cx="360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5</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8637" name="TextBox 18">
            <a:extLst>
              <a:ext uri="{FF2B5EF4-FFF2-40B4-BE49-F238E27FC236}">
                <a16:creationId xmlns:a16="http://schemas.microsoft.com/office/drawing/2014/main" id="{41D861FA-5B1B-40C9-8B3C-ECAF0F734AE9}"/>
              </a:ext>
            </a:extLst>
          </p:cNvPr>
          <p:cNvSpPr txBox="1">
            <a:spLocks noChangeArrowheads="1"/>
          </p:cNvSpPr>
          <p:nvPr/>
        </p:nvSpPr>
        <p:spPr bwMode="auto">
          <a:xfrm>
            <a:off x="6270625" y="5005388"/>
            <a:ext cx="361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q</a:t>
            </a:r>
            <a:r>
              <a:rPr lang="en-US" altLang="zh-CN" sz="1400" baseline="-25000">
                <a:solidFill>
                  <a:srgbClr val="000099"/>
                </a:solidFill>
                <a:latin typeface="Arial" panose="020B0604020202020204" pitchFamily="34" charset="0"/>
                <a:ea typeface="黑体" panose="02010609060101010101" pitchFamily="49" charset="-122"/>
              </a:rPr>
              <a:t>6</a:t>
            </a:r>
            <a:endParaRPr lang="zh-CN" altLang="en-US" sz="1400" baseline="-25000">
              <a:solidFill>
                <a:srgbClr val="000099"/>
              </a:solidFill>
              <a:latin typeface="Arial" panose="020B0604020202020204" pitchFamily="34" charset="0"/>
              <a:ea typeface="黑体" panose="02010609060101010101" pitchFamily="49" charset="-122"/>
            </a:endParaRPr>
          </a:p>
        </p:txBody>
      </p:sp>
      <p:sp>
        <p:nvSpPr>
          <p:cNvPr id="68638" name="TextBox 33">
            <a:extLst>
              <a:ext uri="{FF2B5EF4-FFF2-40B4-BE49-F238E27FC236}">
                <a16:creationId xmlns:a16="http://schemas.microsoft.com/office/drawing/2014/main" id="{4724FC92-63AB-4EEF-90FE-9688A5D38E79}"/>
              </a:ext>
            </a:extLst>
          </p:cNvPr>
          <p:cNvSpPr txBox="1">
            <a:spLocks noChangeArrowheads="1"/>
          </p:cNvSpPr>
          <p:nvPr/>
        </p:nvSpPr>
        <p:spPr bwMode="auto">
          <a:xfrm>
            <a:off x="2282825" y="5984875"/>
            <a:ext cx="4735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marL="342900" indent="-342900">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marL="0" lvl="2" eaLnBrk="1" hangingPunct="1">
              <a:lnSpc>
                <a:spcPct val="100000"/>
              </a:lnSpc>
              <a:spcBef>
                <a:spcPct val="0"/>
              </a:spcBef>
              <a:buClrTx/>
              <a:buSzTx/>
              <a:buFontTx/>
              <a:buNone/>
            </a:pPr>
            <a:r>
              <a:rPr lang="en-US" altLang="zh-CN" sz="1800">
                <a:solidFill>
                  <a:srgbClr val="000099"/>
                </a:solidFill>
                <a:latin typeface="Arial" panose="020B0604020202020204" pitchFamily="34" charset="0"/>
                <a:ea typeface="黑体" panose="02010609060101010101" pitchFamily="49" charset="-122"/>
              </a:rPr>
              <a:t>c(0,6)=w(0,6)+min{c(0,k)+c(k,6)}, 0 &lt; k ≤ 6</a:t>
            </a:r>
          </a:p>
        </p:txBody>
      </p:sp>
      <p:sp>
        <p:nvSpPr>
          <p:cNvPr id="68639" name="椭圆 34">
            <a:extLst>
              <a:ext uri="{FF2B5EF4-FFF2-40B4-BE49-F238E27FC236}">
                <a16:creationId xmlns:a16="http://schemas.microsoft.com/office/drawing/2014/main" id="{2678A257-F286-48B7-95B6-5329F8797706}"/>
              </a:ext>
            </a:extLst>
          </p:cNvPr>
          <p:cNvSpPr>
            <a:spLocks noChangeArrowheads="1"/>
          </p:cNvSpPr>
          <p:nvPr/>
        </p:nvSpPr>
        <p:spPr bwMode="auto">
          <a:xfrm>
            <a:off x="2195513" y="4765675"/>
            <a:ext cx="3852862" cy="1292225"/>
          </a:xfrm>
          <a:prstGeom prst="ellipse">
            <a:avLst/>
          </a:prstGeom>
          <a:solidFill>
            <a:srgbClr val="006600">
              <a:alpha val="20000"/>
            </a:srgbClr>
          </a:solidFill>
          <a:ln w="25400">
            <a:solidFill>
              <a:srgbClr val="006600"/>
            </a:solidFill>
            <a:miter lim="800000"/>
            <a:headEnd/>
            <a:tailEnd/>
          </a:ln>
        </p:spPr>
        <p:txBody>
          <a:bodyPr lIns="18000" tIns="10800" rIns="18000" bIns="10800"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96000"/>
              </a:lnSpc>
              <a:spcBef>
                <a:spcPct val="0"/>
              </a:spcBef>
              <a:buClrTx/>
              <a:buSzTx/>
              <a:buFontTx/>
              <a:buNone/>
            </a:pPr>
            <a:endParaRPr lang="zh-CN" altLang="en-US" sz="1800">
              <a:solidFill>
                <a:srgbClr val="000099"/>
              </a:solidFill>
              <a:latin typeface="Arial" panose="020B0604020202020204" pitchFamily="34" charset="0"/>
              <a:ea typeface="黑体" panose="02010609060101010101" pitchFamily="49" charset="-122"/>
            </a:endParaRPr>
          </a:p>
        </p:txBody>
      </p:sp>
      <p:cxnSp>
        <p:nvCxnSpPr>
          <p:cNvPr id="37" name="直接连接符 36">
            <a:extLst>
              <a:ext uri="{FF2B5EF4-FFF2-40B4-BE49-F238E27FC236}">
                <a16:creationId xmlns:a16="http://schemas.microsoft.com/office/drawing/2014/main" id="{A78826DE-DFC3-40A9-81DE-CA4FE2CC2AEE}"/>
              </a:ext>
            </a:extLst>
          </p:cNvPr>
          <p:cNvCxnSpPr/>
          <p:nvPr/>
        </p:nvCxnSpPr>
        <p:spPr bwMode="auto">
          <a:xfrm flipH="1">
            <a:off x="5724525" y="4640263"/>
            <a:ext cx="373063" cy="409575"/>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147DCB8E-9102-4F3B-8466-CECE66F98FBB}"/>
              </a:ext>
            </a:extLst>
          </p:cNvPr>
          <p:cNvCxnSpPr/>
          <p:nvPr/>
        </p:nvCxnSpPr>
        <p:spPr bwMode="auto">
          <a:xfrm>
            <a:off x="6223000" y="4684713"/>
            <a:ext cx="155575" cy="236537"/>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10" name="Oval 47">
            <a:extLst>
              <a:ext uri="{FF2B5EF4-FFF2-40B4-BE49-F238E27FC236}">
                <a16:creationId xmlns:a16="http://schemas.microsoft.com/office/drawing/2014/main" id="{70823880-D3D3-426B-9AB6-46F466E7794B}"/>
              </a:ext>
            </a:extLst>
          </p:cNvPr>
          <p:cNvSpPr>
            <a:spLocks noChangeArrowheads="1"/>
          </p:cNvSpPr>
          <p:nvPr/>
        </p:nvSpPr>
        <p:spPr bwMode="auto">
          <a:xfrm>
            <a:off x="5969000" y="4489450"/>
            <a:ext cx="288925" cy="27940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60</a:t>
            </a:r>
            <a:endParaRPr lang="en-US" altLang="zh-CN" b="1" dirty="0">
              <a:latin typeface="Arial"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标题 1">
            <a:extLst>
              <a:ext uri="{FF2B5EF4-FFF2-40B4-BE49-F238E27FC236}">
                <a16:creationId xmlns:a16="http://schemas.microsoft.com/office/drawing/2014/main" id="{260E5ED4-7F71-490B-A32E-36EFB3C3C59F}"/>
              </a:ext>
            </a:extLst>
          </p:cNvPr>
          <p:cNvSpPr>
            <a:spLocks noGrp="1" noChangeArrowheads="1"/>
          </p:cNvSpPr>
          <p:nvPr>
            <p:ph type="title"/>
          </p:nvPr>
        </p:nvSpPr>
        <p:spPr/>
        <p:txBody>
          <a:bodyPr/>
          <a:lstStyle/>
          <a:p>
            <a:r>
              <a:rPr lang="zh-CN" altLang="en-US" dirty="0"/>
              <a:t>最优二叉搜索树</a:t>
            </a:r>
          </a:p>
        </p:txBody>
      </p:sp>
      <p:sp>
        <p:nvSpPr>
          <p:cNvPr id="69635" name="内容占位符 2">
            <a:extLst>
              <a:ext uri="{FF2B5EF4-FFF2-40B4-BE49-F238E27FC236}">
                <a16:creationId xmlns:a16="http://schemas.microsoft.com/office/drawing/2014/main" id="{9DAB58AA-26A2-4DA8-A748-735ED5A9BB0C}"/>
              </a:ext>
            </a:extLst>
          </p:cNvPr>
          <p:cNvSpPr>
            <a:spLocks noGrp="1" noChangeArrowheads="1"/>
          </p:cNvSpPr>
          <p:nvPr>
            <p:ph idx="1"/>
          </p:nvPr>
        </p:nvSpPr>
        <p:spPr/>
        <p:txBody>
          <a:bodyPr/>
          <a:lstStyle/>
          <a:p>
            <a:r>
              <a:rPr lang="zh-CN" altLang="en-US"/>
              <a:t>最优二叉搜索树</a:t>
            </a:r>
            <a:endParaRPr lang="en-US" altLang="zh-CN"/>
          </a:p>
          <a:p>
            <a:pPr lvl="1"/>
            <a:r>
              <a:rPr lang="zh-CN" altLang="en-US"/>
              <a:t>第</a:t>
            </a:r>
            <a:r>
              <a:rPr lang="en-US" altLang="zh-CN"/>
              <a:t>1</a:t>
            </a:r>
            <a:r>
              <a:rPr lang="zh-CN" altLang="en-US"/>
              <a:t>步：各</a:t>
            </a:r>
            <a:r>
              <a:rPr lang="en-US" altLang="zh-CN"/>
              <a:t>key</a:t>
            </a:r>
            <a:r>
              <a:rPr lang="zh-CN" altLang="en-US"/>
              <a:t>自成二叉树，计算平均搜索长度</a:t>
            </a:r>
            <a:r>
              <a:rPr lang="en-US" altLang="zh-CN"/>
              <a:t>c</a:t>
            </a:r>
            <a:r>
              <a:rPr lang="zh-CN" altLang="en-US"/>
              <a:t>，保留最小值</a:t>
            </a:r>
          </a:p>
        </p:txBody>
      </p:sp>
      <p:grpSp>
        <p:nvGrpSpPr>
          <p:cNvPr id="69636" name="组合 30">
            <a:extLst>
              <a:ext uri="{FF2B5EF4-FFF2-40B4-BE49-F238E27FC236}">
                <a16:creationId xmlns:a16="http://schemas.microsoft.com/office/drawing/2014/main" id="{E382B98E-1F6A-4B84-91AF-FDC10E78597B}"/>
              </a:ext>
            </a:extLst>
          </p:cNvPr>
          <p:cNvGrpSpPr>
            <a:grpSpLocks/>
          </p:cNvGrpSpPr>
          <p:nvPr/>
        </p:nvGrpSpPr>
        <p:grpSpPr bwMode="auto">
          <a:xfrm>
            <a:off x="6184900" y="620713"/>
            <a:ext cx="2498725" cy="1095375"/>
            <a:chOff x="-29483" y="4703644"/>
            <a:chExt cx="2770915" cy="1254494"/>
          </a:xfrm>
        </p:grpSpPr>
        <p:sp>
          <p:nvSpPr>
            <p:cNvPr id="32" name="Oval 47">
              <a:extLst>
                <a:ext uri="{FF2B5EF4-FFF2-40B4-BE49-F238E27FC236}">
                  <a16:creationId xmlns:a16="http://schemas.microsoft.com/office/drawing/2014/main" id="{516EFDBC-EBBD-4E02-AD2C-A86B88D57035}"/>
                </a:ext>
              </a:extLst>
            </p:cNvPr>
            <p:cNvSpPr>
              <a:spLocks noChangeArrowheads="1"/>
            </p:cNvSpPr>
            <p:nvPr/>
          </p:nvSpPr>
          <p:spPr bwMode="auto">
            <a:xfrm>
              <a:off x="466958" y="5010904"/>
              <a:ext cx="320398" cy="321806"/>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10</a:t>
              </a:r>
              <a:endParaRPr lang="en-US" altLang="zh-CN" b="1" dirty="0">
                <a:latin typeface="Arial" charset="0"/>
              </a:endParaRPr>
            </a:p>
          </p:txBody>
        </p:sp>
        <p:sp>
          <p:nvSpPr>
            <p:cNvPr id="33" name="Oval 47">
              <a:extLst>
                <a:ext uri="{FF2B5EF4-FFF2-40B4-BE49-F238E27FC236}">
                  <a16:creationId xmlns:a16="http://schemas.microsoft.com/office/drawing/2014/main" id="{5AFF7702-29CB-4FE7-8A84-F219D0F616D4}"/>
                </a:ext>
              </a:extLst>
            </p:cNvPr>
            <p:cNvSpPr>
              <a:spLocks noChangeArrowheads="1"/>
            </p:cNvSpPr>
            <p:nvPr/>
          </p:nvSpPr>
          <p:spPr bwMode="auto">
            <a:xfrm>
              <a:off x="1190495" y="5010904"/>
              <a:ext cx="320398" cy="321806"/>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20</a:t>
              </a:r>
              <a:endParaRPr lang="en-US" altLang="zh-CN" b="1" dirty="0">
                <a:latin typeface="Arial" charset="0"/>
              </a:endParaRPr>
            </a:p>
          </p:txBody>
        </p:sp>
        <p:sp>
          <p:nvSpPr>
            <p:cNvPr id="34" name="Oval 47">
              <a:extLst>
                <a:ext uri="{FF2B5EF4-FFF2-40B4-BE49-F238E27FC236}">
                  <a16:creationId xmlns:a16="http://schemas.microsoft.com/office/drawing/2014/main" id="{331F6722-5C2C-49E7-B4C3-4AB9EDE351DD}"/>
                </a:ext>
              </a:extLst>
            </p:cNvPr>
            <p:cNvSpPr>
              <a:spLocks noChangeArrowheads="1"/>
            </p:cNvSpPr>
            <p:nvPr/>
          </p:nvSpPr>
          <p:spPr bwMode="auto">
            <a:xfrm>
              <a:off x="1910510" y="5010904"/>
              <a:ext cx="320398" cy="321806"/>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30</a:t>
              </a:r>
              <a:endParaRPr lang="en-US" altLang="zh-CN" b="1" dirty="0">
                <a:latin typeface="Arial" charset="0"/>
              </a:endParaRPr>
            </a:p>
          </p:txBody>
        </p:sp>
        <p:sp>
          <p:nvSpPr>
            <p:cNvPr id="69687" name="TextBox 34">
              <a:extLst>
                <a:ext uri="{FF2B5EF4-FFF2-40B4-BE49-F238E27FC236}">
                  <a16:creationId xmlns:a16="http://schemas.microsoft.com/office/drawing/2014/main" id="{75835C71-D98C-4B08-9ED9-6CAAE1AA86C1}"/>
                </a:ext>
              </a:extLst>
            </p:cNvPr>
            <p:cNvSpPr txBox="1">
              <a:spLocks noChangeArrowheads="1"/>
            </p:cNvSpPr>
            <p:nvPr/>
          </p:nvSpPr>
          <p:spPr bwMode="auto">
            <a:xfrm>
              <a:off x="408541" y="4716795"/>
              <a:ext cx="480267" cy="35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0.5</a:t>
              </a:r>
              <a:endParaRPr lang="zh-CN" altLang="en-US" sz="1400">
                <a:solidFill>
                  <a:srgbClr val="000099"/>
                </a:solidFill>
                <a:latin typeface="Arial" panose="020B0604020202020204" pitchFamily="34" charset="0"/>
                <a:ea typeface="黑体" panose="02010609060101010101" pitchFamily="49" charset="-122"/>
              </a:endParaRPr>
            </a:p>
          </p:txBody>
        </p:sp>
        <p:sp>
          <p:nvSpPr>
            <p:cNvPr id="69688" name="TextBox 35">
              <a:extLst>
                <a:ext uri="{FF2B5EF4-FFF2-40B4-BE49-F238E27FC236}">
                  <a16:creationId xmlns:a16="http://schemas.microsoft.com/office/drawing/2014/main" id="{8B05DCF7-CAF6-4202-B5DE-22057BB89A0E}"/>
                </a:ext>
              </a:extLst>
            </p:cNvPr>
            <p:cNvSpPr txBox="1">
              <a:spLocks noChangeArrowheads="1"/>
            </p:cNvSpPr>
            <p:nvPr/>
          </p:nvSpPr>
          <p:spPr bwMode="auto">
            <a:xfrm>
              <a:off x="1109414" y="4703645"/>
              <a:ext cx="480267" cy="35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0.1</a:t>
              </a:r>
              <a:endParaRPr lang="zh-CN" altLang="en-US" sz="1400">
                <a:solidFill>
                  <a:srgbClr val="000099"/>
                </a:solidFill>
                <a:latin typeface="Arial" panose="020B0604020202020204" pitchFamily="34" charset="0"/>
                <a:ea typeface="黑体" panose="02010609060101010101" pitchFamily="49" charset="-122"/>
              </a:endParaRPr>
            </a:p>
          </p:txBody>
        </p:sp>
        <p:sp>
          <p:nvSpPr>
            <p:cNvPr id="69689" name="TextBox 36">
              <a:extLst>
                <a:ext uri="{FF2B5EF4-FFF2-40B4-BE49-F238E27FC236}">
                  <a16:creationId xmlns:a16="http://schemas.microsoft.com/office/drawing/2014/main" id="{3B4F92A4-94A3-4CFC-850F-C52F1C8FA9B7}"/>
                </a:ext>
              </a:extLst>
            </p:cNvPr>
            <p:cNvSpPr txBox="1">
              <a:spLocks noChangeArrowheads="1"/>
            </p:cNvSpPr>
            <p:nvPr/>
          </p:nvSpPr>
          <p:spPr bwMode="auto">
            <a:xfrm>
              <a:off x="1876335" y="4703644"/>
              <a:ext cx="590468" cy="35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0.05</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38" name="直接箭头连接符 37">
              <a:extLst>
                <a:ext uri="{FF2B5EF4-FFF2-40B4-BE49-F238E27FC236}">
                  <a16:creationId xmlns:a16="http://schemas.microsoft.com/office/drawing/2014/main" id="{218403D0-EF70-4570-A5C3-F23F4CB093EA}"/>
                </a:ext>
              </a:extLst>
            </p:cNvPr>
            <p:cNvCxnSpPr/>
            <p:nvPr/>
          </p:nvCxnSpPr>
          <p:spPr bwMode="auto">
            <a:xfrm flipV="1">
              <a:off x="268030" y="5283620"/>
              <a:ext cx="0" cy="354531"/>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a16="http://schemas.microsoft.com/office/drawing/2014/main" id="{501DC9F9-39AE-4AC2-BF01-3EC039E03344}"/>
                </a:ext>
              </a:extLst>
            </p:cNvPr>
            <p:cNvCxnSpPr/>
            <p:nvPr/>
          </p:nvCxnSpPr>
          <p:spPr bwMode="auto">
            <a:xfrm flipV="1">
              <a:off x="1007410" y="5283620"/>
              <a:ext cx="0" cy="354531"/>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a:extLst>
                <a:ext uri="{FF2B5EF4-FFF2-40B4-BE49-F238E27FC236}">
                  <a16:creationId xmlns:a16="http://schemas.microsoft.com/office/drawing/2014/main" id="{09CF1209-64F8-474C-B0E0-2D1DA01C4243}"/>
                </a:ext>
              </a:extLst>
            </p:cNvPr>
            <p:cNvCxnSpPr/>
            <p:nvPr/>
          </p:nvCxnSpPr>
          <p:spPr bwMode="auto">
            <a:xfrm flipV="1">
              <a:off x="1727425" y="5283620"/>
              <a:ext cx="0" cy="354531"/>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id="{45E8AA2B-CE85-4D5E-86CF-1281E1503A4E}"/>
                </a:ext>
              </a:extLst>
            </p:cNvPr>
            <p:cNvCxnSpPr/>
            <p:nvPr/>
          </p:nvCxnSpPr>
          <p:spPr bwMode="auto">
            <a:xfrm flipV="1">
              <a:off x="2440399" y="5283620"/>
              <a:ext cx="0" cy="354531"/>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69694" name="TextBox 41">
              <a:extLst>
                <a:ext uri="{FF2B5EF4-FFF2-40B4-BE49-F238E27FC236}">
                  <a16:creationId xmlns:a16="http://schemas.microsoft.com/office/drawing/2014/main" id="{857BDCDA-EF6D-4D05-986C-2E8DF02102E9}"/>
                </a:ext>
              </a:extLst>
            </p:cNvPr>
            <p:cNvSpPr txBox="1">
              <a:spLocks noChangeArrowheads="1"/>
            </p:cNvSpPr>
            <p:nvPr/>
          </p:nvSpPr>
          <p:spPr bwMode="auto">
            <a:xfrm>
              <a:off x="-29483" y="5605499"/>
              <a:ext cx="590468" cy="35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0.15</a:t>
              </a:r>
              <a:endParaRPr lang="zh-CN" altLang="en-US" sz="1400">
                <a:solidFill>
                  <a:srgbClr val="000099"/>
                </a:solidFill>
                <a:latin typeface="Arial" panose="020B0604020202020204" pitchFamily="34" charset="0"/>
                <a:ea typeface="黑体" panose="02010609060101010101" pitchFamily="49" charset="-122"/>
              </a:endParaRPr>
            </a:p>
          </p:txBody>
        </p:sp>
        <p:sp>
          <p:nvSpPr>
            <p:cNvPr id="69695" name="TextBox 42">
              <a:extLst>
                <a:ext uri="{FF2B5EF4-FFF2-40B4-BE49-F238E27FC236}">
                  <a16:creationId xmlns:a16="http://schemas.microsoft.com/office/drawing/2014/main" id="{8972A06E-5BA6-4465-8E9D-3128C97C06AF}"/>
                </a:ext>
              </a:extLst>
            </p:cNvPr>
            <p:cNvSpPr txBox="1">
              <a:spLocks noChangeArrowheads="1"/>
            </p:cNvSpPr>
            <p:nvPr/>
          </p:nvSpPr>
          <p:spPr bwMode="auto">
            <a:xfrm>
              <a:off x="766930" y="5605499"/>
              <a:ext cx="480267" cy="35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0.1</a:t>
              </a:r>
              <a:endParaRPr lang="zh-CN" altLang="en-US" sz="1400">
                <a:solidFill>
                  <a:srgbClr val="000099"/>
                </a:solidFill>
                <a:latin typeface="Arial" panose="020B0604020202020204" pitchFamily="34" charset="0"/>
                <a:ea typeface="黑体" panose="02010609060101010101" pitchFamily="49" charset="-122"/>
              </a:endParaRPr>
            </a:p>
          </p:txBody>
        </p:sp>
        <p:sp>
          <p:nvSpPr>
            <p:cNvPr id="69696" name="TextBox 43">
              <a:extLst>
                <a:ext uri="{FF2B5EF4-FFF2-40B4-BE49-F238E27FC236}">
                  <a16:creationId xmlns:a16="http://schemas.microsoft.com/office/drawing/2014/main" id="{60A4D82F-DCC3-487E-A812-5DD5034E2200}"/>
                </a:ext>
              </a:extLst>
            </p:cNvPr>
            <p:cNvSpPr txBox="1">
              <a:spLocks noChangeArrowheads="1"/>
            </p:cNvSpPr>
            <p:nvPr/>
          </p:nvSpPr>
          <p:spPr bwMode="auto">
            <a:xfrm>
              <a:off x="1430341" y="5605499"/>
              <a:ext cx="590469" cy="35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0.05</a:t>
              </a:r>
              <a:endParaRPr lang="zh-CN" altLang="en-US" sz="1400">
                <a:solidFill>
                  <a:srgbClr val="000099"/>
                </a:solidFill>
                <a:latin typeface="Arial" panose="020B0604020202020204" pitchFamily="34" charset="0"/>
                <a:ea typeface="黑体" panose="02010609060101010101" pitchFamily="49" charset="-122"/>
              </a:endParaRPr>
            </a:p>
          </p:txBody>
        </p:sp>
        <p:sp>
          <p:nvSpPr>
            <p:cNvPr id="69697" name="TextBox 44">
              <a:extLst>
                <a:ext uri="{FF2B5EF4-FFF2-40B4-BE49-F238E27FC236}">
                  <a16:creationId xmlns:a16="http://schemas.microsoft.com/office/drawing/2014/main" id="{70C15043-2AA1-4214-BA87-C00F864A76E1}"/>
                </a:ext>
              </a:extLst>
            </p:cNvPr>
            <p:cNvSpPr txBox="1">
              <a:spLocks noChangeArrowheads="1"/>
            </p:cNvSpPr>
            <p:nvPr/>
          </p:nvSpPr>
          <p:spPr bwMode="auto">
            <a:xfrm>
              <a:off x="2150963" y="5605499"/>
              <a:ext cx="590469" cy="35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0.05</a:t>
              </a:r>
              <a:endParaRPr lang="zh-CN" altLang="en-US" sz="1400">
                <a:solidFill>
                  <a:srgbClr val="000099"/>
                </a:solidFill>
                <a:latin typeface="Arial" panose="020B0604020202020204" pitchFamily="34" charset="0"/>
                <a:ea typeface="黑体" panose="02010609060101010101" pitchFamily="49" charset="-122"/>
              </a:endParaRPr>
            </a:p>
          </p:txBody>
        </p:sp>
      </p:grpSp>
      <p:grpSp>
        <p:nvGrpSpPr>
          <p:cNvPr id="3" name="组合 56">
            <a:extLst>
              <a:ext uri="{FF2B5EF4-FFF2-40B4-BE49-F238E27FC236}">
                <a16:creationId xmlns:a16="http://schemas.microsoft.com/office/drawing/2014/main" id="{D3E176CC-9E57-4B76-8D4B-1021201BC608}"/>
              </a:ext>
            </a:extLst>
          </p:cNvPr>
          <p:cNvGrpSpPr>
            <a:grpSpLocks/>
          </p:cNvGrpSpPr>
          <p:nvPr/>
        </p:nvGrpSpPr>
        <p:grpSpPr bwMode="auto">
          <a:xfrm>
            <a:off x="1063625" y="3197225"/>
            <a:ext cx="1054100" cy="958850"/>
            <a:chOff x="747710" y="2939606"/>
            <a:chExt cx="1053066" cy="958546"/>
          </a:xfrm>
        </p:grpSpPr>
        <p:sp>
          <p:nvSpPr>
            <p:cNvPr id="47" name="Oval 47">
              <a:extLst>
                <a:ext uri="{FF2B5EF4-FFF2-40B4-BE49-F238E27FC236}">
                  <a16:creationId xmlns:a16="http://schemas.microsoft.com/office/drawing/2014/main" id="{002165FA-582B-4E63-890F-9D3C85142933}"/>
                </a:ext>
              </a:extLst>
            </p:cNvPr>
            <p:cNvSpPr>
              <a:spLocks noChangeArrowheads="1"/>
            </p:cNvSpPr>
            <p:nvPr/>
          </p:nvSpPr>
          <p:spPr bwMode="auto">
            <a:xfrm>
              <a:off x="1169571" y="2968172"/>
              <a:ext cx="288642" cy="279311"/>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10</a:t>
              </a:r>
              <a:endParaRPr lang="en-US" altLang="zh-CN" b="1" dirty="0">
                <a:latin typeface="Arial" charset="0"/>
              </a:endParaRPr>
            </a:p>
          </p:txBody>
        </p:sp>
        <p:sp>
          <p:nvSpPr>
            <p:cNvPr id="69677" name="TextBox 47">
              <a:extLst>
                <a:ext uri="{FF2B5EF4-FFF2-40B4-BE49-F238E27FC236}">
                  <a16:creationId xmlns:a16="http://schemas.microsoft.com/office/drawing/2014/main" id="{0F138AE5-8312-4EAF-B66F-07D8BD345D75}"/>
                </a:ext>
              </a:extLst>
            </p:cNvPr>
            <p:cNvSpPr txBox="1">
              <a:spLocks noChangeArrowheads="1"/>
            </p:cNvSpPr>
            <p:nvPr/>
          </p:nvSpPr>
          <p:spPr bwMode="auto">
            <a:xfrm>
              <a:off x="747710" y="2939606"/>
              <a:ext cx="4331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0.5</a:t>
              </a:r>
              <a:endParaRPr lang="zh-CN" altLang="en-US" sz="1400">
                <a:solidFill>
                  <a:srgbClr val="000099"/>
                </a:solidFill>
                <a:latin typeface="Arial" panose="020B0604020202020204" pitchFamily="34" charset="0"/>
                <a:ea typeface="黑体" panose="02010609060101010101" pitchFamily="49" charset="-122"/>
              </a:endParaRPr>
            </a:p>
          </p:txBody>
        </p:sp>
        <p:sp>
          <p:nvSpPr>
            <p:cNvPr id="49" name="Rectangle 6">
              <a:extLst>
                <a:ext uri="{FF2B5EF4-FFF2-40B4-BE49-F238E27FC236}">
                  <a16:creationId xmlns:a16="http://schemas.microsoft.com/office/drawing/2014/main" id="{EAD525AA-24FF-439A-A946-CBCF1775AD8E}"/>
                </a:ext>
              </a:extLst>
            </p:cNvPr>
            <p:cNvSpPr>
              <a:spLocks noChangeArrowheads="1"/>
            </p:cNvSpPr>
            <p:nvPr/>
          </p:nvSpPr>
          <p:spPr bwMode="auto">
            <a:xfrm>
              <a:off x="917406" y="3480772"/>
              <a:ext cx="252164" cy="160286"/>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sp>
          <p:nvSpPr>
            <p:cNvPr id="50" name="Rectangle 6">
              <a:extLst>
                <a:ext uri="{FF2B5EF4-FFF2-40B4-BE49-F238E27FC236}">
                  <a16:creationId xmlns:a16="http://schemas.microsoft.com/office/drawing/2014/main" id="{6787B765-FBAB-4BAD-8B6A-F3E0F27267EA}"/>
                </a:ext>
              </a:extLst>
            </p:cNvPr>
            <p:cNvSpPr>
              <a:spLocks noChangeArrowheads="1"/>
            </p:cNvSpPr>
            <p:nvPr/>
          </p:nvSpPr>
          <p:spPr bwMode="auto">
            <a:xfrm>
              <a:off x="1458212" y="3480772"/>
              <a:ext cx="252165" cy="160286"/>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cxnSp>
          <p:nvCxnSpPr>
            <p:cNvPr id="52" name="直接连接符 51">
              <a:extLst>
                <a:ext uri="{FF2B5EF4-FFF2-40B4-BE49-F238E27FC236}">
                  <a16:creationId xmlns:a16="http://schemas.microsoft.com/office/drawing/2014/main" id="{52A005B2-A358-40A0-A5EA-C511ABC41B3C}"/>
                </a:ext>
              </a:extLst>
            </p:cNvPr>
            <p:cNvCxnSpPr>
              <a:stCxn id="49" idx="0"/>
              <a:endCxn id="47" idx="3"/>
            </p:cNvCxnSpPr>
            <p:nvPr/>
          </p:nvCxnSpPr>
          <p:spPr bwMode="auto">
            <a:xfrm flipV="1">
              <a:off x="1042695" y="3206221"/>
              <a:ext cx="168110" cy="274551"/>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A16FE475-2726-48E2-A394-C27721700C2B}"/>
                </a:ext>
              </a:extLst>
            </p:cNvPr>
            <p:cNvCxnSpPr>
              <a:stCxn id="50" idx="0"/>
              <a:endCxn id="47" idx="5"/>
            </p:cNvCxnSpPr>
            <p:nvPr/>
          </p:nvCxnSpPr>
          <p:spPr bwMode="auto">
            <a:xfrm flipH="1" flipV="1">
              <a:off x="1415392" y="3206221"/>
              <a:ext cx="168110" cy="274551"/>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69682" name="TextBox 54">
              <a:extLst>
                <a:ext uri="{FF2B5EF4-FFF2-40B4-BE49-F238E27FC236}">
                  <a16:creationId xmlns:a16="http://schemas.microsoft.com/office/drawing/2014/main" id="{F24DF9F0-FEAA-49C5-9249-5BEA9574D149}"/>
                </a:ext>
              </a:extLst>
            </p:cNvPr>
            <p:cNvSpPr txBox="1">
              <a:spLocks noChangeArrowheads="1"/>
            </p:cNvSpPr>
            <p:nvPr/>
          </p:nvSpPr>
          <p:spPr bwMode="auto">
            <a:xfrm>
              <a:off x="763118" y="3590375"/>
              <a:ext cx="5325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0.15</a:t>
              </a:r>
              <a:endParaRPr lang="zh-CN" altLang="en-US" sz="1400">
                <a:solidFill>
                  <a:srgbClr val="000099"/>
                </a:solidFill>
                <a:latin typeface="Arial" panose="020B0604020202020204" pitchFamily="34" charset="0"/>
                <a:ea typeface="黑体" panose="02010609060101010101" pitchFamily="49" charset="-122"/>
              </a:endParaRPr>
            </a:p>
          </p:txBody>
        </p:sp>
        <p:sp>
          <p:nvSpPr>
            <p:cNvPr id="69683" name="TextBox 55">
              <a:extLst>
                <a:ext uri="{FF2B5EF4-FFF2-40B4-BE49-F238E27FC236}">
                  <a16:creationId xmlns:a16="http://schemas.microsoft.com/office/drawing/2014/main" id="{094800F3-5134-481B-B645-C11A9F4C4C2E}"/>
                </a:ext>
              </a:extLst>
            </p:cNvPr>
            <p:cNvSpPr txBox="1">
              <a:spLocks noChangeArrowheads="1"/>
            </p:cNvSpPr>
            <p:nvPr/>
          </p:nvSpPr>
          <p:spPr bwMode="auto">
            <a:xfrm>
              <a:off x="1367644" y="3590375"/>
              <a:ext cx="4331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0.1</a:t>
              </a:r>
              <a:endParaRPr lang="zh-CN" altLang="en-US" sz="1400">
                <a:solidFill>
                  <a:srgbClr val="000099"/>
                </a:solidFill>
                <a:latin typeface="Arial" panose="020B0604020202020204" pitchFamily="34" charset="0"/>
                <a:ea typeface="黑体" panose="02010609060101010101" pitchFamily="49" charset="-122"/>
              </a:endParaRPr>
            </a:p>
          </p:txBody>
        </p:sp>
      </p:grpSp>
      <p:grpSp>
        <p:nvGrpSpPr>
          <p:cNvPr id="4" name="组合 57">
            <a:extLst>
              <a:ext uri="{FF2B5EF4-FFF2-40B4-BE49-F238E27FC236}">
                <a16:creationId xmlns:a16="http://schemas.microsoft.com/office/drawing/2014/main" id="{143DC797-7186-407C-ACE2-D7100011A104}"/>
              </a:ext>
            </a:extLst>
          </p:cNvPr>
          <p:cNvGrpSpPr>
            <a:grpSpLocks/>
          </p:cNvGrpSpPr>
          <p:nvPr/>
        </p:nvGrpSpPr>
        <p:grpSpPr bwMode="auto">
          <a:xfrm>
            <a:off x="4030663" y="3197225"/>
            <a:ext cx="1081087" cy="958850"/>
            <a:chOff x="769265" y="2939606"/>
            <a:chExt cx="1081204" cy="958546"/>
          </a:xfrm>
        </p:grpSpPr>
        <p:sp>
          <p:nvSpPr>
            <p:cNvPr id="59" name="Oval 47">
              <a:extLst>
                <a:ext uri="{FF2B5EF4-FFF2-40B4-BE49-F238E27FC236}">
                  <a16:creationId xmlns:a16="http://schemas.microsoft.com/office/drawing/2014/main" id="{242B9A90-F653-46E7-AC25-0D4980296C18}"/>
                </a:ext>
              </a:extLst>
            </p:cNvPr>
            <p:cNvSpPr>
              <a:spLocks noChangeArrowheads="1"/>
            </p:cNvSpPr>
            <p:nvPr/>
          </p:nvSpPr>
          <p:spPr bwMode="auto">
            <a:xfrm>
              <a:off x="1169358" y="2968172"/>
              <a:ext cx="288956" cy="279311"/>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20</a:t>
              </a:r>
              <a:endParaRPr lang="en-US" altLang="zh-CN" b="1" dirty="0">
                <a:latin typeface="Arial" charset="0"/>
              </a:endParaRPr>
            </a:p>
          </p:txBody>
        </p:sp>
        <p:sp>
          <p:nvSpPr>
            <p:cNvPr id="69669" name="TextBox 59">
              <a:extLst>
                <a:ext uri="{FF2B5EF4-FFF2-40B4-BE49-F238E27FC236}">
                  <a16:creationId xmlns:a16="http://schemas.microsoft.com/office/drawing/2014/main" id="{74BD9E78-AFE0-4171-9D47-9A98AB6478C6}"/>
                </a:ext>
              </a:extLst>
            </p:cNvPr>
            <p:cNvSpPr txBox="1">
              <a:spLocks noChangeArrowheads="1"/>
            </p:cNvSpPr>
            <p:nvPr/>
          </p:nvSpPr>
          <p:spPr bwMode="auto">
            <a:xfrm>
              <a:off x="769265" y="2939606"/>
              <a:ext cx="4331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0.1</a:t>
              </a:r>
              <a:endParaRPr lang="zh-CN" altLang="en-US" sz="1400">
                <a:solidFill>
                  <a:srgbClr val="000099"/>
                </a:solidFill>
                <a:latin typeface="Arial" panose="020B0604020202020204" pitchFamily="34" charset="0"/>
                <a:ea typeface="黑体" panose="02010609060101010101" pitchFamily="49" charset="-122"/>
              </a:endParaRPr>
            </a:p>
          </p:txBody>
        </p:sp>
        <p:sp>
          <p:nvSpPr>
            <p:cNvPr id="61" name="Rectangle 6">
              <a:extLst>
                <a:ext uri="{FF2B5EF4-FFF2-40B4-BE49-F238E27FC236}">
                  <a16:creationId xmlns:a16="http://schemas.microsoft.com/office/drawing/2014/main" id="{163357D3-77D0-41BD-A347-C9D2A892DB42}"/>
                </a:ext>
              </a:extLst>
            </p:cNvPr>
            <p:cNvSpPr>
              <a:spLocks noChangeArrowheads="1"/>
            </p:cNvSpPr>
            <p:nvPr/>
          </p:nvSpPr>
          <p:spPr bwMode="auto">
            <a:xfrm>
              <a:off x="916918" y="3480772"/>
              <a:ext cx="252440" cy="160286"/>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sp>
          <p:nvSpPr>
            <p:cNvPr id="62" name="Rectangle 6">
              <a:extLst>
                <a:ext uri="{FF2B5EF4-FFF2-40B4-BE49-F238E27FC236}">
                  <a16:creationId xmlns:a16="http://schemas.microsoft.com/office/drawing/2014/main" id="{06E36919-ADB9-45B3-AB73-49ED48662922}"/>
                </a:ext>
              </a:extLst>
            </p:cNvPr>
            <p:cNvSpPr>
              <a:spLocks noChangeArrowheads="1"/>
            </p:cNvSpPr>
            <p:nvPr/>
          </p:nvSpPr>
          <p:spPr bwMode="auto">
            <a:xfrm>
              <a:off x="1458315" y="3480772"/>
              <a:ext cx="252439" cy="160286"/>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cxnSp>
          <p:nvCxnSpPr>
            <p:cNvPr id="63" name="直接连接符 62">
              <a:extLst>
                <a:ext uri="{FF2B5EF4-FFF2-40B4-BE49-F238E27FC236}">
                  <a16:creationId xmlns:a16="http://schemas.microsoft.com/office/drawing/2014/main" id="{7E7D9AC8-BC75-4A2C-A5A0-315E0C3CB6E4}"/>
                </a:ext>
              </a:extLst>
            </p:cNvPr>
            <p:cNvCxnSpPr>
              <a:stCxn id="61" idx="0"/>
              <a:endCxn id="59" idx="3"/>
            </p:cNvCxnSpPr>
            <p:nvPr/>
          </p:nvCxnSpPr>
          <p:spPr bwMode="auto">
            <a:xfrm flipV="1">
              <a:off x="1042345" y="3206221"/>
              <a:ext cx="168293" cy="274551"/>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4104A230-760A-4BF2-A2DA-87E5BD22908B}"/>
                </a:ext>
              </a:extLst>
            </p:cNvPr>
            <p:cNvCxnSpPr>
              <a:stCxn id="62" idx="0"/>
              <a:endCxn id="59" idx="5"/>
            </p:cNvCxnSpPr>
            <p:nvPr/>
          </p:nvCxnSpPr>
          <p:spPr bwMode="auto">
            <a:xfrm flipH="1" flipV="1">
              <a:off x="1415447" y="3206221"/>
              <a:ext cx="168293" cy="274551"/>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69674" name="TextBox 64">
              <a:extLst>
                <a:ext uri="{FF2B5EF4-FFF2-40B4-BE49-F238E27FC236}">
                  <a16:creationId xmlns:a16="http://schemas.microsoft.com/office/drawing/2014/main" id="{C9457E52-9B07-44F9-A21D-86498FF85D5D}"/>
                </a:ext>
              </a:extLst>
            </p:cNvPr>
            <p:cNvSpPr txBox="1">
              <a:spLocks noChangeArrowheads="1"/>
            </p:cNvSpPr>
            <p:nvPr/>
          </p:nvSpPr>
          <p:spPr bwMode="auto">
            <a:xfrm>
              <a:off x="812811" y="3590375"/>
              <a:ext cx="4331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0.1</a:t>
              </a:r>
              <a:endParaRPr lang="zh-CN" altLang="en-US" sz="1400">
                <a:solidFill>
                  <a:srgbClr val="000099"/>
                </a:solidFill>
                <a:latin typeface="Arial" panose="020B0604020202020204" pitchFamily="34" charset="0"/>
                <a:ea typeface="黑体" panose="02010609060101010101" pitchFamily="49" charset="-122"/>
              </a:endParaRPr>
            </a:p>
          </p:txBody>
        </p:sp>
        <p:sp>
          <p:nvSpPr>
            <p:cNvPr id="69675" name="TextBox 65">
              <a:extLst>
                <a:ext uri="{FF2B5EF4-FFF2-40B4-BE49-F238E27FC236}">
                  <a16:creationId xmlns:a16="http://schemas.microsoft.com/office/drawing/2014/main" id="{EC31A4BF-C80E-425E-9FDC-CC31BD2B64A4}"/>
                </a:ext>
              </a:extLst>
            </p:cNvPr>
            <p:cNvSpPr txBox="1">
              <a:spLocks noChangeArrowheads="1"/>
            </p:cNvSpPr>
            <p:nvPr/>
          </p:nvSpPr>
          <p:spPr bwMode="auto">
            <a:xfrm>
              <a:off x="1317951" y="3590375"/>
              <a:ext cx="5325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0.05</a:t>
              </a:r>
              <a:endParaRPr lang="zh-CN" altLang="en-US" sz="1400">
                <a:solidFill>
                  <a:srgbClr val="000099"/>
                </a:solidFill>
                <a:latin typeface="Arial" panose="020B0604020202020204" pitchFamily="34" charset="0"/>
                <a:ea typeface="黑体" panose="02010609060101010101" pitchFamily="49" charset="-122"/>
              </a:endParaRPr>
            </a:p>
          </p:txBody>
        </p:sp>
      </p:grpSp>
      <p:grpSp>
        <p:nvGrpSpPr>
          <p:cNvPr id="5" name="组合 66">
            <a:extLst>
              <a:ext uri="{FF2B5EF4-FFF2-40B4-BE49-F238E27FC236}">
                <a16:creationId xmlns:a16="http://schemas.microsoft.com/office/drawing/2014/main" id="{0D791594-80B5-42BF-A717-5E96C76A6B7D}"/>
              </a:ext>
            </a:extLst>
          </p:cNvPr>
          <p:cNvGrpSpPr>
            <a:grpSpLocks/>
          </p:cNvGrpSpPr>
          <p:nvPr/>
        </p:nvGrpSpPr>
        <p:grpSpPr bwMode="auto">
          <a:xfrm>
            <a:off x="6427788" y="3197225"/>
            <a:ext cx="1168400" cy="958850"/>
            <a:chOff x="681619" y="2939606"/>
            <a:chExt cx="1168850" cy="958546"/>
          </a:xfrm>
        </p:grpSpPr>
        <p:sp>
          <p:nvSpPr>
            <p:cNvPr id="68" name="Oval 47">
              <a:extLst>
                <a:ext uri="{FF2B5EF4-FFF2-40B4-BE49-F238E27FC236}">
                  <a16:creationId xmlns:a16="http://schemas.microsoft.com/office/drawing/2014/main" id="{6A215BC8-1C31-4EF5-A9E1-B83DBFE4D464}"/>
                </a:ext>
              </a:extLst>
            </p:cNvPr>
            <p:cNvSpPr>
              <a:spLocks noChangeArrowheads="1"/>
            </p:cNvSpPr>
            <p:nvPr/>
          </p:nvSpPr>
          <p:spPr bwMode="auto">
            <a:xfrm>
              <a:off x="1169169" y="2968172"/>
              <a:ext cx="289036" cy="279311"/>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30</a:t>
              </a:r>
              <a:endParaRPr lang="en-US" altLang="zh-CN" b="1" dirty="0">
                <a:latin typeface="Arial" charset="0"/>
              </a:endParaRPr>
            </a:p>
          </p:txBody>
        </p:sp>
        <p:sp>
          <p:nvSpPr>
            <p:cNvPr id="69661" name="TextBox 68">
              <a:extLst>
                <a:ext uri="{FF2B5EF4-FFF2-40B4-BE49-F238E27FC236}">
                  <a16:creationId xmlns:a16="http://schemas.microsoft.com/office/drawing/2014/main" id="{E6EE56C2-1AB2-493F-9666-842250E0317D}"/>
                </a:ext>
              </a:extLst>
            </p:cNvPr>
            <p:cNvSpPr txBox="1">
              <a:spLocks noChangeArrowheads="1"/>
            </p:cNvSpPr>
            <p:nvPr/>
          </p:nvSpPr>
          <p:spPr bwMode="auto">
            <a:xfrm>
              <a:off x="681619" y="2939606"/>
              <a:ext cx="5325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0.05</a:t>
              </a:r>
              <a:endParaRPr lang="zh-CN" altLang="en-US" sz="1400">
                <a:solidFill>
                  <a:srgbClr val="000099"/>
                </a:solidFill>
                <a:latin typeface="Arial" panose="020B0604020202020204" pitchFamily="34" charset="0"/>
                <a:ea typeface="黑体" panose="02010609060101010101" pitchFamily="49" charset="-122"/>
              </a:endParaRPr>
            </a:p>
          </p:txBody>
        </p:sp>
        <p:sp>
          <p:nvSpPr>
            <p:cNvPr id="70" name="Rectangle 6">
              <a:extLst>
                <a:ext uri="{FF2B5EF4-FFF2-40B4-BE49-F238E27FC236}">
                  <a16:creationId xmlns:a16="http://schemas.microsoft.com/office/drawing/2014/main" id="{765AB1F6-C466-4919-841D-36E37758B9E7}"/>
                </a:ext>
              </a:extLst>
            </p:cNvPr>
            <p:cNvSpPr>
              <a:spLocks noChangeArrowheads="1"/>
            </p:cNvSpPr>
            <p:nvPr/>
          </p:nvSpPr>
          <p:spPr bwMode="auto">
            <a:xfrm>
              <a:off x="916659" y="3480772"/>
              <a:ext cx="252509" cy="160286"/>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sp>
          <p:nvSpPr>
            <p:cNvPr id="71" name="Rectangle 6">
              <a:extLst>
                <a:ext uri="{FF2B5EF4-FFF2-40B4-BE49-F238E27FC236}">
                  <a16:creationId xmlns:a16="http://schemas.microsoft.com/office/drawing/2014/main" id="{57283277-B5F6-4CD6-AE7B-DCA2994A5908}"/>
                </a:ext>
              </a:extLst>
            </p:cNvPr>
            <p:cNvSpPr>
              <a:spLocks noChangeArrowheads="1"/>
            </p:cNvSpPr>
            <p:nvPr/>
          </p:nvSpPr>
          <p:spPr bwMode="auto">
            <a:xfrm>
              <a:off x="1458205" y="3480772"/>
              <a:ext cx="252510" cy="160286"/>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cxnSp>
          <p:nvCxnSpPr>
            <p:cNvPr id="72" name="直接连接符 71">
              <a:extLst>
                <a:ext uri="{FF2B5EF4-FFF2-40B4-BE49-F238E27FC236}">
                  <a16:creationId xmlns:a16="http://schemas.microsoft.com/office/drawing/2014/main" id="{5177BCC2-03B0-4E36-8F5A-172A8E2277A3}"/>
                </a:ext>
              </a:extLst>
            </p:cNvPr>
            <p:cNvCxnSpPr>
              <a:stCxn id="70" idx="0"/>
              <a:endCxn id="68" idx="3"/>
            </p:cNvCxnSpPr>
            <p:nvPr/>
          </p:nvCxnSpPr>
          <p:spPr bwMode="auto">
            <a:xfrm flipV="1">
              <a:off x="1042120" y="3206221"/>
              <a:ext cx="168340" cy="274551"/>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id="{0F569189-3A5A-4D0E-9FE6-8F6C972C6B64}"/>
                </a:ext>
              </a:extLst>
            </p:cNvPr>
            <p:cNvCxnSpPr>
              <a:stCxn id="71" idx="0"/>
              <a:endCxn id="68" idx="5"/>
            </p:cNvCxnSpPr>
            <p:nvPr/>
          </p:nvCxnSpPr>
          <p:spPr bwMode="auto">
            <a:xfrm flipH="1" flipV="1">
              <a:off x="1415326" y="3206221"/>
              <a:ext cx="168340" cy="274551"/>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69666" name="TextBox 73">
              <a:extLst>
                <a:ext uri="{FF2B5EF4-FFF2-40B4-BE49-F238E27FC236}">
                  <a16:creationId xmlns:a16="http://schemas.microsoft.com/office/drawing/2014/main" id="{70CB10BC-4E26-4DBA-86AF-C566B3206AA4}"/>
                </a:ext>
              </a:extLst>
            </p:cNvPr>
            <p:cNvSpPr txBox="1">
              <a:spLocks noChangeArrowheads="1"/>
            </p:cNvSpPr>
            <p:nvPr/>
          </p:nvSpPr>
          <p:spPr bwMode="auto">
            <a:xfrm>
              <a:off x="763118" y="3590375"/>
              <a:ext cx="5325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0.05</a:t>
              </a:r>
              <a:endParaRPr lang="zh-CN" altLang="en-US" sz="1400">
                <a:solidFill>
                  <a:srgbClr val="000099"/>
                </a:solidFill>
                <a:latin typeface="Arial" panose="020B0604020202020204" pitchFamily="34" charset="0"/>
                <a:ea typeface="黑体" panose="02010609060101010101" pitchFamily="49" charset="-122"/>
              </a:endParaRPr>
            </a:p>
          </p:txBody>
        </p:sp>
        <p:sp>
          <p:nvSpPr>
            <p:cNvPr id="69667" name="TextBox 74">
              <a:extLst>
                <a:ext uri="{FF2B5EF4-FFF2-40B4-BE49-F238E27FC236}">
                  <a16:creationId xmlns:a16="http://schemas.microsoft.com/office/drawing/2014/main" id="{1C1FC7A8-572D-4A6F-A886-580B12579DCD}"/>
                </a:ext>
              </a:extLst>
            </p:cNvPr>
            <p:cNvSpPr txBox="1">
              <a:spLocks noChangeArrowheads="1"/>
            </p:cNvSpPr>
            <p:nvPr/>
          </p:nvSpPr>
          <p:spPr bwMode="auto">
            <a:xfrm>
              <a:off x="1317951" y="3590375"/>
              <a:ext cx="5325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0.05</a:t>
              </a:r>
              <a:endParaRPr lang="zh-CN" altLang="en-US" sz="1400">
                <a:solidFill>
                  <a:srgbClr val="000099"/>
                </a:solidFill>
                <a:latin typeface="Arial" panose="020B0604020202020204" pitchFamily="34" charset="0"/>
                <a:ea typeface="黑体" panose="02010609060101010101" pitchFamily="49" charset="-122"/>
              </a:endParaRPr>
            </a:p>
          </p:txBody>
        </p:sp>
      </p:grpSp>
      <p:sp>
        <p:nvSpPr>
          <p:cNvPr id="76" name="TextBox 75">
            <a:extLst>
              <a:ext uri="{FF2B5EF4-FFF2-40B4-BE49-F238E27FC236}">
                <a16:creationId xmlns:a16="http://schemas.microsoft.com/office/drawing/2014/main" id="{163D466C-FFD4-474D-A4C7-158DC8EE9D1B}"/>
              </a:ext>
            </a:extLst>
          </p:cNvPr>
          <p:cNvSpPr txBox="1">
            <a:spLocks noChangeArrowheads="1"/>
          </p:cNvSpPr>
          <p:nvPr/>
        </p:nvSpPr>
        <p:spPr bwMode="auto">
          <a:xfrm>
            <a:off x="1079500" y="4652963"/>
            <a:ext cx="1371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c(0,1)=0.75</a:t>
            </a:r>
            <a:endParaRPr lang="zh-CN" altLang="en-US" sz="1800">
              <a:solidFill>
                <a:srgbClr val="000099"/>
              </a:solidFill>
              <a:latin typeface="Arial" panose="020B0604020202020204" pitchFamily="34" charset="0"/>
              <a:ea typeface="黑体" panose="02010609060101010101" pitchFamily="49" charset="-122"/>
            </a:endParaRPr>
          </a:p>
        </p:txBody>
      </p:sp>
      <p:sp>
        <p:nvSpPr>
          <p:cNvPr id="77" name="TextBox 76">
            <a:extLst>
              <a:ext uri="{FF2B5EF4-FFF2-40B4-BE49-F238E27FC236}">
                <a16:creationId xmlns:a16="http://schemas.microsoft.com/office/drawing/2014/main" id="{176123E0-747E-4597-B612-E485DA1956BB}"/>
              </a:ext>
            </a:extLst>
          </p:cNvPr>
          <p:cNvSpPr txBox="1">
            <a:spLocks noChangeArrowheads="1"/>
          </p:cNvSpPr>
          <p:nvPr/>
        </p:nvSpPr>
        <p:spPr bwMode="auto">
          <a:xfrm>
            <a:off x="3995738" y="4652963"/>
            <a:ext cx="1371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c(1,2)=0.25</a:t>
            </a:r>
            <a:endParaRPr lang="zh-CN" altLang="en-US" sz="1800">
              <a:solidFill>
                <a:srgbClr val="000099"/>
              </a:solidFill>
              <a:latin typeface="Arial" panose="020B0604020202020204" pitchFamily="34" charset="0"/>
              <a:ea typeface="黑体" panose="02010609060101010101" pitchFamily="49" charset="-122"/>
            </a:endParaRPr>
          </a:p>
        </p:txBody>
      </p:sp>
      <p:sp>
        <p:nvSpPr>
          <p:cNvPr id="78" name="TextBox 77">
            <a:extLst>
              <a:ext uri="{FF2B5EF4-FFF2-40B4-BE49-F238E27FC236}">
                <a16:creationId xmlns:a16="http://schemas.microsoft.com/office/drawing/2014/main" id="{CC577BA0-C03C-49D9-AE74-935E9F5843C7}"/>
              </a:ext>
            </a:extLst>
          </p:cNvPr>
          <p:cNvSpPr txBox="1">
            <a:spLocks noChangeArrowheads="1"/>
          </p:cNvSpPr>
          <p:nvPr/>
        </p:nvSpPr>
        <p:spPr bwMode="auto">
          <a:xfrm>
            <a:off x="6443663" y="4652963"/>
            <a:ext cx="1371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c(2,3)=0.15</a:t>
            </a:r>
            <a:endParaRPr lang="zh-CN" altLang="en-US" sz="1800">
              <a:solidFill>
                <a:srgbClr val="000099"/>
              </a:solidFill>
              <a:latin typeface="Arial" panose="020B0604020202020204" pitchFamily="34" charset="0"/>
              <a:ea typeface="黑体" panose="02010609060101010101" pitchFamily="49" charset="-122"/>
            </a:endParaRPr>
          </a:p>
        </p:txBody>
      </p:sp>
      <p:sp>
        <p:nvSpPr>
          <p:cNvPr id="69643" name="TextBox 78">
            <a:extLst>
              <a:ext uri="{FF2B5EF4-FFF2-40B4-BE49-F238E27FC236}">
                <a16:creationId xmlns:a16="http://schemas.microsoft.com/office/drawing/2014/main" id="{B49726F7-E768-40BD-8823-B105BF77F4A0}"/>
              </a:ext>
            </a:extLst>
          </p:cNvPr>
          <p:cNvSpPr txBox="1">
            <a:spLocks noChangeArrowheads="1"/>
          </p:cNvSpPr>
          <p:nvPr/>
        </p:nvSpPr>
        <p:spPr bwMode="auto">
          <a:xfrm>
            <a:off x="0" y="6238875"/>
            <a:ext cx="4702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w</a:t>
            </a:r>
            <a:r>
              <a:rPr lang="zh-CN" altLang="en-US" sz="1800">
                <a:solidFill>
                  <a:srgbClr val="000099"/>
                </a:solidFill>
                <a:latin typeface="Arial" panose="020B0604020202020204" pitchFamily="34" charset="0"/>
                <a:ea typeface="黑体" panose="02010609060101010101" pitchFamily="49" charset="-122"/>
              </a:rPr>
              <a:t>等于树上所有结点</a:t>
            </a:r>
            <a:r>
              <a:rPr lang="en-US" altLang="zh-CN" sz="1800">
                <a:solidFill>
                  <a:srgbClr val="000099"/>
                </a:solidFill>
                <a:latin typeface="Arial" panose="020B0604020202020204" pitchFamily="34" charset="0"/>
                <a:ea typeface="黑体" panose="02010609060101010101" pitchFamily="49" charset="-122"/>
              </a:rPr>
              <a:t>(</a:t>
            </a:r>
            <a:r>
              <a:rPr lang="zh-CN" altLang="en-US" sz="1800">
                <a:solidFill>
                  <a:srgbClr val="000099"/>
                </a:solidFill>
                <a:latin typeface="Arial" panose="020B0604020202020204" pitchFamily="34" charset="0"/>
                <a:ea typeface="黑体" panose="02010609060101010101" pitchFamily="49" charset="-122"/>
              </a:rPr>
              <a:t>内部和外部</a:t>
            </a:r>
            <a:r>
              <a:rPr lang="en-US" altLang="zh-CN" sz="1800">
                <a:solidFill>
                  <a:srgbClr val="000099"/>
                </a:solidFill>
                <a:latin typeface="Arial" panose="020B0604020202020204" pitchFamily="34" charset="0"/>
                <a:ea typeface="黑体" panose="02010609060101010101" pitchFamily="49" charset="-122"/>
              </a:rPr>
              <a:t>)</a:t>
            </a:r>
            <a:r>
              <a:rPr lang="zh-CN" altLang="en-US" sz="1800">
                <a:solidFill>
                  <a:srgbClr val="000099"/>
                </a:solidFill>
                <a:latin typeface="Arial" panose="020B0604020202020204" pitchFamily="34" charset="0"/>
                <a:ea typeface="黑体" panose="02010609060101010101" pitchFamily="49" charset="-122"/>
              </a:rPr>
              <a:t>的权值和，</a:t>
            </a:r>
            <a:endParaRPr lang="en-US" altLang="zh-CN" sz="1800">
              <a:solidFill>
                <a:srgbClr val="000099"/>
              </a:solidFill>
              <a:latin typeface="Arial" panose="020B0604020202020204" pitchFamily="34" charset="0"/>
              <a:ea typeface="黑体" panose="02010609060101010101" pitchFamily="49" charset="-122"/>
            </a:endParaRPr>
          </a:p>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c</a:t>
            </a:r>
            <a:r>
              <a:rPr lang="zh-CN" altLang="en-US" sz="1800">
                <a:solidFill>
                  <a:srgbClr val="000099"/>
                </a:solidFill>
                <a:latin typeface="Arial" panose="020B0604020202020204" pitchFamily="34" charset="0"/>
                <a:ea typeface="黑体" panose="02010609060101010101" pitchFamily="49" charset="-122"/>
              </a:rPr>
              <a:t>等于</a:t>
            </a:r>
            <a:r>
              <a:rPr lang="en-US" altLang="zh-CN" sz="1800">
                <a:solidFill>
                  <a:srgbClr val="000099"/>
                </a:solidFill>
                <a:latin typeface="Arial" panose="020B0604020202020204" pitchFamily="34" charset="0"/>
                <a:ea typeface="黑体" panose="02010609060101010101" pitchFamily="49" charset="-122"/>
              </a:rPr>
              <a:t>w</a:t>
            </a:r>
            <a:r>
              <a:rPr lang="zh-CN" altLang="en-US" sz="1800">
                <a:solidFill>
                  <a:srgbClr val="000099"/>
                </a:solidFill>
                <a:latin typeface="Arial" panose="020B0604020202020204" pitchFamily="34" charset="0"/>
                <a:ea typeface="黑体" panose="02010609060101010101" pitchFamily="49" charset="-122"/>
              </a:rPr>
              <a:t>加上左右子树的代价</a:t>
            </a:r>
          </a:p>
        </p:txBody>
      </p:sp>
      <p:grpSp>
        <p:nvGrpSpPr>
          <p:cNvPr id="69644" name="组合 88">
            <a:extLst>
              <a:ext uri="{FF2B5EF4-FFF2-40B4-BE49-F238E27FC236}">
                <a16:creationId xmlns:a16="http://schemas.microsoft.com/office/drawing/2014/main" id="{003DF047-17EE-4255-A2D8-E0BE397399AB}"/>
              </a:ext>
            </a:extLst>
          </p:cNvPr>
          <p:cNvGrpSpPr>
            <a:grpSpLocks/>
          </p:cNvGrpSpPr>
          <p:nvPr/>
        </p:nvGrpSpPr>
        <p:grpSpPr bwMode="auto">
          <a:xfrm>
            <a:off x="5421313" y="5824538"/>
            <a:ext cx="3722687" cy="1022350"/>
            <a:chOff x="5420863" y="5172581"/>
            <a:chExt cx="3723613" cy="1021759"/>
          </a:xfrm>
        </p:grpSpPr>
        <p:sp>
          <p:nvSpPr>
            <p:cNvPr id="69651" name="TextBox 79">
              <a:extLst>
                <a:ext uri="{FF2B5EF4-FFF2-40B4-BE49-F238E27FC236}">
                  <a16:creationId xmlns:a16="http://schemas.microsoft.com/office/drawing/2014/main" id="{C4B2B261-D28A-4FD6-A7B3-9F31A5703780}"/>
                </a:ext>
              </a:extLst>
            </p:cNvPr>
            <p:cNvSpPr txBox="1">
              <a:spLocks noChangeArrowheads="1"/>
            </p:cNvSpPr>
            <p:nvPr/>
          </p:nvSpPr>
          <p:spPr bwMode="auto">
            <a:xfrm>
              <a:off x="5421341" y="5172581"/>
              <a:ext cx="1241045" cy="338554"/>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endParaRPr lang="zh-CN" altLang="en-US" sz="1600">
                <a:solidFill>
                  <a:srgbClr val="000099"/>
                </a:solidFill>
                <a:latin typeface="Arial" panose="020B0604020202020204" pitchFamily="34" charset="0"/>
                <a:ea typeface="黑体" panose="02010609060101010101" pitchFamily="49" charset="-122"/>
              </a:endParaRPr>
            </a:p>
          </p:txBody>
        </p:sp>
        <p:sp>
          <p:nvSpPr>
            <p:cNvPr id="69652" name="TextBox 80">
              <a:extLst>
                <a:ext uri="{FF2B5EF4-FFF2-40B4-BE49-F238E27FC236}">
                  <a16:creationId xmlns:a16="http://schemas.microsoft.com/office/drawing/2014/main" id="{9431B996-88D2-4091-84FB-49DC4144E896}"/>
                </a:ext>
              </a:extLst>
            </p:cNvPr>
            <p:cNvSpPr txBox="1">
              <a:spLocks noChangeArrowheads="1"/>
            </p:cNvSpPr>
            <p:nvPr/>
          </p:nvSpPr>
          <p:spPr bwMode="auto">
            <a:xfrm>
              <a:off x="6662386" y="5172581"/>
              <a:ext cx="1241045" cy="338554"/>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endParaRPr lang="zh-CN" altLang="en-US" sz="1600">
                <a:solidFill>
                  <a:srgbClr val="000099"/>
                </a:solidFill>
                <a:latin typeface="Arial" panose="020B0604020202020204" pitchFamily="34" charset="0"/>
                <a:ea typeface="黑体" panose="02010609060101010101" pitchFamily="49" charset="-122"/>
              </a:endParaRPr>
            </a:p>
          </p:txBody>
        </p:sp>
        <p:sp>
          <p:nvSpPr>
            <p:cNvPr id="69653" name="TextBox 81">
              <a:extLst>
                <a:ext uri="{FF2B5EF4-FFF2-40B4-BE49-F238E27FC236}">
                  <a16:creationId xmlns:a16="http://schemas.microsoft.com/office/drawing/2014/main" id="{6459F28E-A023-4D1B-A43B-399A10B01789}"/>
                </a:ext>
              </a:extLst>
            </p:cNvPr>
            <p:cNvSpPr txBox="1">
              <a:spLocks noChangeArrowheads="1"/>
            </p:cNvSpPr>
            <p:nvPr/>
          </p:nvSpPr>
          <p:spPr bwMode="auto">
            <a:xfrm>
              <a:off x="7903431" y="5172581"/>
              <a:ext cx="1241045" cy="338554"/>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endParaRPr lang="zh-CN" altLang="en-US" sz="1600">
                <a:solidFill>
                  <a:srgbClr val="000099"/>
                </a:solidFill>
                <a:latin typeface="Arial" panose="020B0604020202020204" pitchFamily="34" charset="0"/>
                <a:ea typeface="黑体" panose="02010609060101010101" pitchFamily="49" charset="-122"/>
              </a:endParaRPr>
            </a:p>
          </p:txBody>
        </p:sp>
        <p:sp>
          <p:nvSpPr>
            <p:cNvPr id="69654" name="TextBox 82">
              <a:extLst>
                <a:ext uri="{FF2B5EF4-FFF2-40B4-BE49-F238E27FC236}">
                  <a16:creationId xmlns:a16="http://schemas.microsoft.com/office/drawing/2014/main" id="{640C2B15-92B9-4A76-99D1-6632D82837E9}"/>
                </a:ext>
              </a:extLst>
            </p:cNvPr>
            <p:cNvSpPr txBox="1">
              <a:spLocks noChangeArrowheads="1"/>
            </p:cNvSpPr>
            <p:nvPr/>
          </p:nvSpPr>
          <p:spPr bwMode="auto">
            <a:xfrm>
              <a:off x="5421341" y="5517232"/>
              <a:ext cx="1241045" cy="338554"/>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endParaRPr lang="zh-CN" altLang="en-US" sz="1600">
                <a:solidFill>
                  <a:srgbClr val="000099"/>
                </a:solidFill>
                <a:latin typeface="Arial" panose="020B0604020202020204" pitchFamily="34" charset="0"/>
                <a:ea typeface="黑体" panose="02010609060101010101" pitchFamily="49" charset="-122"/>
              </a:endParaRPr>
            </a:p>
          </p:txBody>
        </p:sp>
        <p:sp>
          <p:nvSpPr>
            <p:cNvPr id="69655" name="TextBox 83">
              <a:extLst>
                <a:ext uri="{FF2B5EF4-FFF2-40B4-BE49-F238E27FC236}">
                  <a16:creationId xmlns:a16="http://schemas.microsoft.com/office/drawing/2014/main" id="{4984A6B8-DA0D-41B7-B449-60474AFA67A1}"/>
                </a:ext>
              </a:extLst>
            </p:cNvPr>
            <p:cNvSpPr txBox="1">
              <a:spLocks noChangeArrowheads="1"/>
            </p:cNvSpPr>
            <p:nvPr/>
          </p:nvSpPr>
          <p:spPr bwMode="auto">
            <a:xfrm>
              <a:off x="6662386" y="5517232"/>
              <a:ext cx="1241045" cy="338554"/>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endParaRPr lang="zh-CN" altLang="en-US" sz="1600">
                <a:solidFill>
                  <a:srgbClr val="000099"/>
                </a:solidFill>
                <a:latin typeface="Arial" panose="020B0604020202020204" pitchFamily="34" charset="0"/>
                <a:ea typeface="黑体" panose="02010609060101010101" pitchFamily="49" charset="-122"/>
              </a:endParaRPr>
            </a:p>
          </p:txBody>
        </p:sp>
        <p:sp>
          <p:nvSpPr>
            <p:cNvPr id="69656" name="TextBox 84">
              <a:extLst>
                <a:ext uri="{FF2B5EF4-FFF2-40B4-BE49-F238E27FC236}">
                  <a16:creationId xmlns:a16="http://schemas.microsoft.com/office/drawing/2014/main" id="{411CBC36-309A-4690-8CB4-FF7D1B9362F2}"/>
                </a:ext>
              </a:extLst>
            </p:cNvPr>
            <p:cNvSpPr txBox="1">
              <a:spLocks noChangeArrowheads="1"/>
            </p:cNvSpPr>
            <p:nvPr/>
          </p:nvSpPr>
          <p:spPr bwMode="auto">
            <a:xfrm>
              <a:off x="7903431" y="5517232"/>
              <a:ext cx="1241045" cy="338554"/>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endParaRPr lang="zh-CN" altLang="en-US" sz="1600">
                <a:solidFill>
                  <a:srgbClr val="000099"/>
                </a:solidFill>
                <a:latin typeface="Arial" panose="020B0604020202020204" pitchFamily="34" charset="0"/>
                <a:ea typeface="黑体" panose="02010609060101010101" pitchFamily="49" charset="-122"/>
              </a:endParaRPr>
            </a:p>
          </p:txBody>
        </p:sp>
        <p:sp>
          <p:nvSpPr>
            <p:cNvPr id="69657" name="TextBox 85">
              <a:extLst>
                <a:ext uri="{FF2B5EF4-FFF2-40B4-BE49-F238E27FC236}">
                  <a16:creationId xmlns:a16="http://schemas.microsoft.com/office/drawing/2014/main" id="{7327C33E-BD45-4447-8AE3-F0DF1A8CA34D}"/>
                </a:ext>
              </a:extLst>
            </p:cNvPr>
            <p:cNvSpPr txBox="1">
              <a:spLocks noChangeArrowheads="1"/>
            </p:cNvSpPr>
            <p:nvPr/>
          </p:nvSpPr>
          <p:spPr bwMode="auto">
            <a:xfrm>
              <a:off x="5420863" y="5855786"/>
              <a:ext cx="1241045" cy="338554"/>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endParaRPr lang="zh-CN" altLang="en-US" sz="1600">
                <a:solidFill>
                  <a:srgbClr val="000099"/>
                </a:solidFill>
                <a:latin typeface="Arial" panose="020B0604020202020204" pitchFamily="34" charset="0"/>
                <a:ea typeface="黑体" panose="02010609060101010101" pitchFamily="49" charset="-122"/>
              </a:endParaRPr>
            </a:p>
          </p:txBody>
        </p:sp>
        <p:sp>
          <p:nvSpPr>
            <p:cNvPr id="69658" name="TextBox 86">
              <a:extLst>
                <a:ext uri="{FF2B5EF4-FFF2-40B4-BE49-F238E27FC236}">
                  <a16:creationId xmlns:a16="http://schemas.microsoft.com/office/drawing/2014/main" id="{02E0B208-C16F-441F-A26A-4BB1AD778398}"/>
                </a:ext>
              </a:extLst>
            </p:cNvPr>
            <p:cNvSpPr txBox="1">
              <a:spLocks noChangeArrowheads="1"/>
            </p:cNvSpPr>
            <p:nvPr/>
          </p:nvSpPr>
          <p:spPr bwMode="auto">
            <a:xfrm>
              <a:off x="6661908" y="5855786"/>
              <a:ext cx="1241045" cy="338554"/>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endParaRPr lang="zh-CN" altLang="en-US" sz="1600">
                <a:solidFill>
                  <a:srgbClr val="000099"/>
                </a:solidFill>
                <a:latin typeface="Arial" panose="020B0604020202020204" pitchFamily="34" charset="0"/>
                <a:ea typeface="黑体" panose="02010609060101010101" pitchFamily="49" charset="-122"/>
              </a:endParaRPr>
            </a:p>
          </p:txBody>
        </p:sp>
        <p:sp>
          <p:nvSpPr>
            <p:cNvPr id="69659" name="TextBox 87">
              <a:extLst>
                <a:ext uri="{FF2B5EF4-FFF2-40B4-BE49-F238E27FC236}">
                  <a16:creationId xmlns:a16="http://schemas.microsoft.com/office/drawing/2014/main" id="{F586A009-0CF9-479E-80A4-3D98E5931BE4}"/>
                </a:ext>
              </a:extLst>
            </p:cNvPr>
            <p:cNvSpPr txBox="1">
              <a:spLocks noChangeArrowheads="1"/>
            </p:cNvSpPr>
            <p:nvPr/>
          </p:nvSpPr>
          <p:spPr bwMode="auto">
            <a:xfrm>
              <a:off x="7902953" y="5855786"/>
              <a:ext cx="1241045" cy="338554"/>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endParaRPr lang="zh-CN" altLang="en-US" sz="1600">
                <a:solidFill>
                  <a:srgbClr val="000099"/>
                </a:solidFill>
                <a:latin typeface="Arial" panose="020B0604020202020204" pitchFamily="34" charset="0"/>
                <a:ea typeface="黑体" panose="02010609060101010101" pitchFamily="49" charset="-122"/>
              </a:endParaRPr>
            </a:p>
          </p:txBody>
        </p:sp>
      </p:grpSp>
      <p:sp>
        <p:nvSpPr>
          <p:cNvPr id="91" name="TextBox 90">
            <a:extLst>
              <a:ext uri="{FF2B5EF4-FFF2-40B4-BE49-F238E27FC236}">
                <a16:creationId xmlns:a16="http://schemas.microsoft.com/office/drawing/2014/main" id="{B4AC73D5-8B30-4C58-8BFB-6F1F28CDE265}"/>
              </a:ext>
            </a:extLst>
          </p:cNvPr>
          <p:cNvSpPr txBox="1">
            <a:spLocks noChangeArrowheads="1"/>
          </p:cNvSpPr>
          <p:nvPr/>
        </p:nvSpPr>
        <p:spPr bwMode="auto">
          <a:xfrm>
            <a:off x="5424488" y="5827713"/>
            <a:ext cx="1239837" cy="338137"/>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600">
                <a:solidFill>
                  <a:srgbClr val="000099"/>
                </a:solidFill>
                <a:latin typeface="Arial" panose="020B0604020202020204" pitchFamily="34" charset="0"/>
                <a:ea typeface="黑体" panose="02010609060101010101" pitchFamily="49" charset="-122"/>
              </a:rPr>
              <a:t>c(0,1)=0.75</a:t>
            </a:r>
            <a:endParaRPr lang="zh-CN" altLang="en-US" sz="1600">
              <a:solidFill>
                <a:srgbClr val="000099"/>
              </a:solidFill>
              <a:latin typeface="Arial" panose="020B0604020202020204" pitchFamily="34" charset="0"/>
              <a:ea typeface="黑体" panose="02010609060101010101" pitchFamily="49" charset="-122"/>
            </a:endParaRPr>
          </a:p>
        </p:txBody>
      </p:sp>
      <p:sp>
        <p:nvSpPr>
          <p:cNvPr id="95" name="TextBox 94">
            <a:extLst>
              <a:ext uri="{FF2B5EF4-FFF2-40B4-BE49-F238E27FC236}">
                <a16:creationId xmlns:a16="http://schemas.microsoft.com/office/drawing/2014/main" id="{0896CCE4-D34F-41B4-9456-B6105CA54B75}"/>
              </a:ext>
            </a:extLst>
          </p:cNvPr>
          <p:cNvSpPr txBox="1">
            <a:spLocks noChangeArrowheads="1"/>
          </p:cNvSpPr>
          <p:nvPr/>
        </p:nvSpPr>
        <p:spPr bwMode="auto">
          <a:xfrm>
            <a:off x="6664325" y="6172200"/>
            <a:ext cx="1241425" cy="338138"/>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600">
                <a:solidFill>
                  <a:srgbClr val="000099"/>
                </a:solidFill>
                <a:latin typeface="Arial" panose="020B0604020202020204" pitchFamily="34" charset="0"/>
                <a:ea typeface="黑体" panose="02010609060101010101" pitchFamily="49" charset="-122"/>
              </a:rPr>
              <a:t>c(1,2)=0.25</a:t>
            </a:r>
            <a:endParaRPr lang="zh-CN" altLang="en-US" sz="1600">
              <a:solidFill>
                <a:srgbClr val="000099"/>
              </a:solidFill>
              <a:latin typeface="Arial" panose="020B0604020202020204" pitchFamily="34" charset="0"/>
              <a:ea typeface="黑体" panose="02010609060101010101" pitchFamily="49" charset="-122"/>
            </a:endParaRPr>
          </a:p>
        </p:txBody>
      </p:sp>
      <p:sp>
        <p:nvSpPr>
          <p:cNvPr id="99" name="TextBox 98">
            <a:extLst>
              <a:ext uri="{FF2B5EF4-FFF2-40B4-BE49-F238E27FC236}">
                <a16:creationId xmlns:a16="http://schemas.microsoft.com/office/drawing/2014/main" id="{A1CB4BD3-4934-453D-91C3-53F01C9CFFF1}"/>
              </a:ext>
            </a:extLst>
          </p:cNvPr>
          <p:cNvSpPr txBox="1">
            <a:spLocks noChangeArrowheads="1"/>
          </p:cNvSpPr>
          <p:nvPr/>
        </p:nvSpPr>
        <p:spPr bwMode="auto">
          <a:xfrm>
            <a:off x="7905750" y="6510338"/>
            <a:ext cx="1241425" cy="339725"/>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600">
                <a:solidFill>
                  <a:srgbClr val="000099"/>
                </a:solidFill>
                <a:latin typeface="Arial" panose="020B0604020202020204" pitchFamily="34" charset="0"/>
                <a:ea typeface="黑体" panose="02010609060101010101" pitchFamily="49" charset="-122"/>
              </a:rPr>
              <a:t>c(2,3)=0.15</a:t>
            </a:r>
            <a:endParaRPr lang="zh-CN" altLang="en-US" sz="1600">
              <a:solidFill>
                <a:srgbClr val="000099"/>
              </a:solidFill>
              <a:latin typeface="Arial" panose="020B0604020202020204" pitchFamily="34" charset="0"/>
              <a:ea typeface="黑体" panose="02010609060101010101" pitchFamily="49" charset="-122"/>
            </a:endParaRPr>
          </a:p>
        </p:txBody>
      </p:sp>
      <p:sp>
        <p:nvSpPr>
          <p:cNvPr id="101" name="TextBox 100">
            <a:extLst>
              <a:ext uri="{FF2B5EF4-FFF2-40B4-BE49-F238E27FC236}">
                <a16:creationId xmlns:a16="http://schemas.microsoft.com/office/drawing/2014/main" id="{914BEF94-4C94-4487-9B0E-39D2CB158CBA}"/>
              </a:ext>
            </a:extLst>
          </p:cNvPr>
          <p:cNvSpPr txBox="1">
            <a:spLocks noChangeArrowheads="1"/>
          </p:cNvSpPr>
          <p:nvPr/>
        </p:nvSpPr>
        <p:spPr bwMode="auto">
          <a:xfrm>
            <a:off x="1152525" y="4302125"/>
            <a:ext cx="1063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W=0.75</a:t>
            </a:r>
            <a:endParaRPr lang="zh-CN" altLang="en-US" sz="1800">
              <a:solidFill>
                <a:srgbClr val="000099"/>
              </a:solidFill>
              <a:latin typeface="Arial" panose="020B0604020202020204" pitchFamily="34" charset="0"/>
              <a:ea typeface="黑体" panose="02010609060101010101" pitchFamily="49" charset="-122"/>
            </a:endParaRPr>
          </a:p>
        </p:txBody>
      </p:sp>
      <p:sp>
        <p:nvSpPr>
          <p:cNvPr id="102" name="TextBox 101">
            <a:extLst>
              <a:ext uri="{FF2B5EF4-FFF2-40B4-BE49-F238E27FC236}">
                <a16:creationId xmlns:a16="http://schemas.microsoft.com/office/drawing/2014/main" id="{DFD1EFA5-4CB9-4047-AF30-568A3ED4EF48}"/>
              </a:ext>
            </a:extLst>
          </p:cNvPr>
          <p:cNvSpPr txBox="1">
            <a:spLocks noChangeArrowheads="1"/>
          </p:cNvSpPr>
          <p:nvPr/>
        </p:nvSpPr>
        <p:spPr bwMode="auto">
          <a:xfrm>
            <a:off x="4075113" y="4302125"/>
            <a:ext cx="1063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W=0.25</a:t>
            </a:r>
            <a:endParaRPr lang="zh-CN" altLang="en-US" sz="1800">
              <a:solidFill>
                <a:srgbClr val="000099"/>
              </a:solidFill>
              <a:latin typeface="Arial" panose="020B0604020202020204" pitchFamily="34" charset="0"/>
              <a:ea typeface="黑体" panose="02010609060101010101" pitchFamily="49" charset="-122"/>
            </a:endParaRPr>
          </a:p>
        </p:txBody>
      </p:sp>
      <p:sp>
        <p:nvSpPr>
          <p:cNvPr id="103" name="TextBox 102">
            <a:extLst>
              <a:ext uri="{FF2B5EF4-FFF2-40B4-BE49-F238E27FC236}">
                <a16:creationId xmlns:a16="http://schemas.microsoft.com/office/drawing/2014/main" id="{15FBE171-4607-48D2-BA52-935DF5AEB0E2}"/>
              </a:ext>
            </a:extLst>
          </p:cNvPr>
          <p:cNvSpPr txBox="1">
            <a:spLocks noChangeArrowheads="1"/>
          </p:cNvSpPr>
          <p:nvPr/>
        </p:nvSpPr>
        <p:spPr bwMode="auto">
          <a:xfrm>
            <a:off x="6580188" y="4302125"/>
            <a:ext cx="1063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W=0.15</a:t>
            </a:r>
            <a:endParaRPr lang="zh-CN" altLang="en-US" sz="1800">
              <a:solidFill>
                <a:srgbClr val="000099"/>
              </a:solidFill>
              <a:latin typeface="Arial" panose="020B0604020202020204" pitchFamily="34"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p:bldP spid="91" grpId="0" animBg="1"/>
      <p:bldP spid="95" grpId="0" animBg="1"/>
      <p:bldP spid="99" grpId="0" animBg="1"/>
      <p:bldP spid="101" grpId="0"/>
      <p:bldP spid="102" grpId="0"/>
      <p:bldP spid="10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a:extLst>
              <a:ext uri="{FF2B5EF4-FFF2-40B4-BE49-F238E27FC236}">
                <a16:creationId xmlns:a16="http://schemas.microsoft.com/office/drawing/2014/main" id="{F9C9A4B3-421A-4A94-8BC4-0D06C514F331}"/>
              </a:ext>
            </a:extLst>
          </p:cNvPr>
          <p:cNvSpPr>
            <a:spLocks noGrp="1" noChangeArrowheads="1"/>
          </p:cNvSpPr>
          <p:nvPr>
            <p:ph type="title"/>
          </p:nvPr>
        </p:nvSpPr>
        <p:spPr/>
        <p:txBody>
          <a:bodyPr/>
          <a:lstStyle/>
          <a:p>
            <a:r>
              <a:rPr lang="zh-CN" altLang="en-US" dirty="0"/>
              <a:t>最优二叉搜索树</a:t>
            </a:r>
          </a:p>
        </p:txBody>
      </p:sp>
      <p:sp>
        <p:nvSpPr>
          <p:cNvPr id="70659" name="内容占位符 2">
            <a:extLst>
              <a:ext uri="{FF2B5EF4-FFF2-40B4-BE49-F238E27FC236}">
                <a16:creationId xmlns:a16="http://schemas.microsoft.com/office/drawing/2014/main" id="{4EBB2930-1EAF-4058-AC04-C8AB7B40D532}"/>
              </a:ext>
            </a:extLst>
          </p:cNvPr>
          <p:cNvSpPr>
            <a:spLocks noGrp="1" noChangeArrowheads="1"/>
          </p:cNvSpPr>
          <p:nvPr>
            <p:ph idx="1"/>
          </p:nvPr>
        </p:nvSpPr>
        <p:spPr/>
        <p:txBody>
          <a:bodyPr/>
          <a:lstStyle/>
          <a:p>
            <a:r>
              <a:rPr lang="zh-CN" altLang="en-US"/>
              <a:t>最优二叉搜索树</a:t>
            </a:r>
            <a:endParaRPr lang="en-US" altLang="zh-CN"/>
          </a:p>
          <a:p>
            <a:pPr lvl="1"/>
            <a:r>
              <a:rPr lang="zh-CN" altLang="en-US"/>
              <a:t>第</a:t>
            </a:r>
            <a:r>
              <a:rPr lang="en-US" altLang="zh-CN"/>
              <a:t>2</a:t>
            </a:r>
            <a:r>
              <a:rPr lang="zh-CN" altLang="en-US"/>
              <a:t>步：相邻</a:t>
            </a:r>
            <a:r>
              <a:rPr lang="en-US" altLang="zh-CN"/>
              <a:t>2</a:t>
            </a:r>
            <a:r>
              <a:rPr lang="zh-CN" altLang="en-US"/>
              <a:t>个</a:t>
            </a:r>
            <a:r>
              <a:rPr lang="en-US" altLang="zh-CN"/>
              <a:t>key</a:t>
            </a:r>
            <a:r>
              <a:rPr lang="zh-CN" altLang="en-US"/>
              <a:t>成二叉树</a:t>
            </a:r>
            <a:r>
              <a:rPr lang="en-US" altLang="zh-CN"/>
              <a:t>, </a:t>
            </a:r>
            <a:r>
              <a:rPr lang="zh-CN" altLang="en-US"/>
              <a:t>计算平均搜索长度</a:t>
            </a:r>
            <a:r>
              <a:rPr lang="en-US" altLang="zh-CN"/>
              <a:t>c</a:t>
            </a:r>
            <a:r>
              <a:rPr lang="zh-CN" altLang="en-US"/>
              <a:t> 保留最小值</a:t>
            </a:r>
          </a:p>
        </p:txBody>
      </p:sp>
      <p:grpSp>
        <p:nvGrpSpPr>
          <p:cNvPr id="70660" name="组合 30">
            <a:extLst>
              <a:ext uri="{FF2B5EF4-FFF2-40B4-BE49-F238E27FC236}">
                <a16:creationId xmlns:a16="http://schemas.microsoft.com/office/drawing/2014/main" id="{FAF84654-3D8E-4E85-B71F-246D5D481721}"/>
              </a:ext>
            </a:extLst>
          </p:cNvPr>
          <p:cNvGrpSpPr>
            <a:grpSpLocks/>
          </p:cNvGrpSpPr>
          <p:nvPr/>
        </p:nvGrpSpPr>
        <p:grpSpPr bwMode="auto">
          <a:xfrm>
            <a:off x="6184900" y="620713"/>
            <a:ext cx="2498725" cy="1095375"/>
            <a:chOff x="-29483" y="4703644"/>
            <a:chExt cx="2770915" cy="1254494"/>
          </a:xfrm>
        </p:grpSpPr>
        <p:sp>
          <p:nvSpPr>
            <p:cNvPr id="32" name="Oval 47">
              <a:extLst>
                <a:ext uri="{FF2B5EF4-FFF2-40B4-BE49-F238E27FC236}">
                  <a16:creationId xmlns:a16="http://schemas.microsoft.com/office/drawing/2014/main" id="{C520EA7B-9CA5-452F-A40D-DB382870A423}"/>
                </a:ext>
              </a:extLst>
            </p:cNvPr>
            <p:cNvSpPr>
              <a:spLocks noChangeArrowheads="1"/>
            </p:cNvSpPr>
            <p:nvPr/>
          </p:nvSpPr>
          <p:spPr bwMode="auto">
            <a:xfrm>
              <a:off x="466958" y="5010904"/>
              <a:ext cx="320398" cy="321806"/>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10</a:t>
              </a:r>
              <a:endParaRPr lang="en-US" altLang="zh-CN" b="1" dirty="0">
                <a:latin typeface="Arial" charset="0"/>
              </a:endParaRPr>
            </a:p>
          </p:txBody>
        </p:sp>
        <p:sp>
          <p:nvSpPr>
            <p:cNvPr id="33" name="Oval 47">
              <a:extLst>
                <a:ext uri="{FF2B5EF4-FFF2-40B4-BE49-F238E27FC236}">
                  <a16:creationId xmlns:a16="http://schemas.microsoft.com/office/drawing/2014/main" id="{5CEAFFA5-00D2-44D1-A7B0-FB2548FC27C7}"/>
                </a:ext>
              </a:extLst>
            </p:cNvPr>
            <p:cNvSpPr>
              <a:spLocks noChangeArrowheads="1"/>
            </p:cNvSpPr>
            <p:nvPr/>
          </p:nvSpPr>
          <p:spPr bwMode="auto">
            <a:xfrm>
              <a:off x="1190495" y="5010904"/>
              <a:ext cx="320398" cy="321806"/>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20</a:t>
              </a:r>
              <a:endParaRPr lang="en-US" altLang="zh-CN" b="1" dirty="0">
                <a:latin typeface="Arial" charset="0"/>
              </a:endParaRPr>
            </a:p>
          </p:txBody>
        </p:sp>
        <p:sp>
          <p:nvSpPr>
            <p:cNvPr id="34" name="Oval 47">
              <a:extLst>
                <a:ext uri="{FF2B5EF4-FFF2-40B4-BE49-F238E27FC236}">
                  <a16:creationId xmlns:a16="http://schemas.microsoft.com/office/drawing/2014/main" id="{59E73DDB-472D-4FAF-B3FF-B9B9C423AC96}"/>
                </a:ext>
              </a:extLst>
            </p:cNvPr>
            <p:cNvSpPr>
              <a:spLocks noChangeArrowheads="1"/>
            </p:cNvSpPr>
            <p:nvPr/>
          </p:nvSpPr>
          <p:spPr bwMode="auto">
            <a:xfrm>
              <a:off x="1910510" y="5010904"/>
              <a:ext cx="320398" cy="321806"/>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30</a:t>
              </a:r>
              <a:endParaRPr lang="en-US" altLang="zh-CN" b="1" dirty="0">
                <a:latin typeface="Arial" charset="0"/>
              </a:endParaRPr>
            </a:p>
          </p:txBody>
        </p:sp>
        <p:sp>
          <p:nvSpPr>
            <p:cNvPr id="70777" name="TextBox 34">
              <a:extLst>
                <a:ext uri="{FF2B5EF4-FFF2-40B4-BE49-F238E27FC236}">
                  <a16:creationId xmlns:a16="http://schemas.microsoft.com/office/drawing/2014/main" id="{A78703FE-13D2-4146-B916-5E21E873A01A}"/>
                </a:ext>
              </a:extLst>
            </p:cNvPr>
            <p:cNvSpPr txBox="1">
              <a:spLocks noChangeArrowheads="1"/>
            </p:cNvSpPr>
            <p:nvPr/>
          </p:nvSpPr>
          <p:spPr bwMode="auto">
            <a:xfrm>
              <a:off x="408541" y="4716795"/>
              <a:ext cx="480267" cy="35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0.5</a:t>
              </a:r>
              <a:endParaRPr lang="zh-CN" altLang="en-US" sz="1400">
                <a:solidFill>
                  <a:srgbClr val="000099"/>
                </a:solidFill>
                <a:latin typeface="Arial" panose="020B0604020202020204" pitchFamily="34" charset="0"/>
                <a:ea typeface="黑体" panose="02010609060101010101" pitchFamily="49" charset="-122"/>
              </a:endParaRPr>
            </a:p>
          </p:txBody>
        </p:sp>
        <p:sp>
          <p:nvSpPr>
            <p:cNvPr id="70778" name="TextBox 35">
              <a:extLst>
                <a:ext uri="{FF2B5EF4-FFF2-40B4-BE49-F238E27FC236}">
                  <a16:creationId xmlns:a16="http://schemas.microsoft.com/office/drawing/2014/main" id="{7755F654-3DF4-45FB-A4B6-42F7FA8C83C0}"/>
                </a:ext>
              </a:extLst>
            </p:cNvPr>
            <p:cNvSpPr txBox="1">
              <a:spLocks noChangeArrowheads="1"/>
            </p:cNvSpPr>
            <p:nvPr/>
          </p:nvSpPr>
          <p:spPr bwMode="auto">
            <a:xfrm>
              <a:off x="1109414" y="4703645"/>
              <a:ext cx="480267" cy="35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0.1</a:t>
              </a:r>
              <a:endParaRPr lang="zh-CN" altLang="en-US" sz="1400">
                <a:solidFill>
                  <a:srgbClr val="000099"/>
                </a:solidFill>
                <a:latin typeface="Arial" panose="020B0604020202020204" pitchFamily="34" charset="0"/>
                <a:ea typeface="黑体" panose="02010609060101010101" pitchFamily="49" charset="-122"/>
              </a:endParaRPr>
            </a:p>
          </p:txBody>
        </p:sp>
        <p:sp>
          <p:nvSpPr>
            <p:cNvPr id="70779" name="TextBox 36">
              <a:extLst>
                <a:ext uri="{FF2B5EF4-FFF2-40B4-BE49-F238E27FC236}">
                  <a16:creationId xmlns:a16="http://schemas.microsoft.com/office/drawing/2014/main" id="{39D7317A-6864-407E-A6E8-1ABC0DA2925E}"/>
                </a:ext>
              </a:extLst>
            </p:cNvPr>
            <p:cNvSpPr txBox="1">
              <a:spLocks noChangeArrowheads="1"/>
            </p:cNvSpPr>
            <p:nvPr/>
          </p:nvSpPr>
          <p:spPr bwMode="auto">
            <a:xfrm>
              <a:off x="1876335" y="4703644"/>
              <a:ext cx="590468" cy="35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0.05</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38" name="直接箭头连接符 37">
              <a:extLst>
                <a:ext uri="{FF2B5EF4-FFF2-40B4-BE49-F238E27FC236}">
                  <a16:creationId xmlns:a16="http://schemas.microsoft.com/office/drawing/2014/main" id="{7D194D9B-FF10-4F0B-8AFF-7EC53228525C}"/>
                </a:ext>
              </a:extLst>
            </p:cNvPr>
            <p:cNvCxnSpPr/>
            <p:nvPr/>
          </p:nvCxnSpPr>
          <p:spPr bwMode="auto">
            <a:xfrm flipV="1">
              <a:off x="268030" y="5283620"/>
              <a:ext cx="0" cy="354531"/>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a16="http://schemas.microsoft.com/office/drawing/2014/main" id="{D357B153-375F-434D-BCDC-26A3C5A14783}"/>
                </a:ext>
              </a:extLst>
            </p:cNvPr>
            <p:cNvCxnSpPr/>
            <p:nvPr/>
          </p:nvCxnSpPr>
          <p:spPr bwMode="auto">
            <a:xfrm flipV="1">
              <a:off x="1007410" y="5283620"/>
              <a:ext cx="0" cy="354531"/>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a:extLst>
                <a:ext uri="{FF2B5EF4-FFF2-40B4-BE49-F238E27FC236}">
                  <a16:creationId xmlns:a16="http://schemas.microsoft.com/office/drawing/2014/main" id="{538588B0-C836-43F6-8CBB-4969E7307E4D}"/>
                </a:ext>
              </a:extLst>
            </p:cNvPr>
            <p:cNvCxnSpPr/>
            <p:nvPr/>
          </p:nvCxnSpPr>
          <p:spPr bwMode="auto">
            <a:xfrm flipV="1">
              <a:off x="1727425" y="5283620"/>
              <a:ext cx="0" cy="354531"/>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id="{76A17160-EE65-438B-ACD4-56C2EF33F0AB}"/>
                </a:ext>
              </a:extLst>
            </p:cNvPr>
            <p:cNvCxnSpPr/>
            <p:nvPr/>
          </p:nvCxnSpPr>
          <p:spPr bwMode="auto">
            <a:xfrm flipV="1">
              <a:off x="2440399" y="5283620"/>
              <a:ext cx="0" cy="354531"/>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70784" name="TextBox 41">
              <a:extLst>
                <a:ext uri="{FF2B5EF4-FFF2-40B4-BE49-F238E27FC236}">
                  <a16:creationId xmlns:a16="http://schemas.microsoft.com/office/drawing/2014/main" id="{394D0E91-886F-4789-8EBF-91C5B743A191}"/>
                </a:ext>
              </a:extLst>
            </p:cNvPr>
            <p:cNvSpPr txBox="1">
              <a:spLocks noChangeArrowheads="1"/>
            </p:cNvSpPr>
            <p:nvPr/>
          </p:nvSpPr>
          <p:spPr bwMode="auto">
            <a:xfrm>
              <a:off x="-29483" y="5605499"/>
              <a:ext cx="590468" cy="35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0.15</a:t>
              </a:r>
              <a:endParaRPr lang="zh-CN" altLang="en-US" sz="1400">
                <a:solidFill>
                  <a:srgbClr val="000099"/>
                </a:solidFill>
                <a:latin typeface="Arial" panose="020B0604020202020204" pitchFamily="34" charset="0"/>
                <a:ea typeface="黑体" panose="02010609060101010101" pitchFamily="49" charset="-122"/>
              </a:endParaRPr>
            </a:p>
          </p:txBody>
        </p:sp>
        <p:sp>
          <p:nvSpPr>
            <p:cNvPr id="70785" name="TextBox 42">
              <a:extLst>
                <a:ext uri="{FF2B5EF4-FFF2-40B4-BE49-F238E27FC236}">
                  <a16:creationId xmlns:a16="http://schemas.microsoft.com/office/drawing/2014/main" id="{197322FB-3F82-437A-85C6-A2FEB9F70F07}"/>
                </a:ext>
              </a:extLst>
            </p:cNvPr>
            <p:cNvSpPr txBox="1">
              <a:spLocks noChangeArrowheads="1"/>
            </p:cNvSpPr>
            <p:nvPr/>
          </p:nvSpPr>
          <p:spPr bwMode="auto">
            <a:xfrm>
              <a:off x="766930" y="5605499"/>
              <a:ext cx="480267" cy="35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0.1</a:t>
              </a:r>
              <a:endParaRPr lang="zh-CN" altLang="en-US" sz="1400">
                <a:solidFill>
                  <a:srgbClr val="000099"/>
                </a:solidFill>
                <a:latin typeface="Arial" panose="020B0604020202020204" pitchFamily="34" charset="0"/>
                <a:ea typeface="黑体" panose="02010609060101010101" pitchFamily="49" charset="-122"/>
              </a:endParaRPr>
            </a:p>
          </p:txBody>
        </p:sp>
        <p:sp>
          <p:nvSpPr>
            <p:cNvPr id="70786" name="TextBox 43">
              <a:extLst>
                <a:ext uri="{FF2B5EF4-FFF2-40B4-BE49-F238E27FC236}">
                  <a16:creationId xmlns:a16="http://schemas.microsoft.com/office/drawing/2014/main" id="{6A136DFF-B429-4C3A-9CEA-CFEA567A6884}"/>
                </a:ext>
              </a:extLst>
            </p:cNvPr>
            <p:cNvSpPr txBox="1">
              <a:spLocks noChangeArrowheads="1"/>
            </p:cNvSpPr>
            <p:nvPr/>
          </p:nvSpPr>
          <p:spPr bwMode="auto">
            <a:xfrm>
              <a:off x="1430341" y="5605499"/>
              <a:ext cx="590469" cy="35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0.05</a:t>
              </a:r>
              <a:endParaRPr lang="zh-CN" altLang="en-US" sz="1400">
                <a:solidFill>
                  <a:srgbClr val="000099"/>
                </a:solidFill>
                <a:latin typeface="Arial" panose="020B0604020202020204" pitchFamily="34" charset="0"/>
                <a:ea typeface="黑体" panose="02010609060101010101" pitchFamily="49" charset="-122"/>
              </a:endParaRPr>
            </a:p>
          </p:txBody>
        </p:sp>
        <p:sp>
          <p:nvSpPr>
            <p:cNvPr id="70787" name="TextBox 44">
              <a:extLst>
                <a:ext uri="{FF2B5EF4-FFF2-40B4-BE49-F238E27FC236}">
                  <a16:creationId xmlns:a16="http://schemas.microsoft.com/office/drawing/2014/main" id="{6B82AEAA-C539-48BB-9093-D68A4782B0A9}"/>
                </a:ext>
              </a:extLst>
            </p:cNvPr>
            <p:cNvSpPr txBox="1">
              <a:spLocks noChangeArrowheads="1"/>
            </p:cNvSpPr>
            <p:nvPr/>
          </p:nvSpPr>
          <p:spPr bwMode="auto">
            <a:xfrm>
              <a:off x="2150963" y="5605499"/>
              <a:ext cx="590469" cy="35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0.05</a:t>
              </a:r>
              <a:endParaRPr lang="zh-CN" altLang="en-US" sz="1400">
                <a:solidFill>
                  <a:srgbClr val="000099"/>
                </a:solidFill>
                <a:latin typeface="Arial" panose="020B0604020202020204" pitchFamily="34" charset="0"/>
                <a:ea typeface="黑体" panose="02010609060101010101" pitchFamily="49" charset="-122"/>
              </a:endParaRPr>
            </a:p>
          </p:txBody>
        </p:sp>
      </p:grpSp>
      <p:cxnSp>
        <p:nvCxnSpPr>
          <p:cNvPr id="13" name="直接连接符 12">
            <a:extLst>
              <a:ext uri="{FF2B5EF4-FFF2-40B4-BE49-F238E27FC236}">
                <a16:creationId xmlns:a16="http://schemas.microsoft.com/office/drawing/2014/main" id="{3C998721-BB68-4B42-AAE3-7FF856278D1E}"/>
              </a:ext>
            </a:extLst>
          </p:cNvPr>
          <p:cNvCxnSpPr/>
          <p:nvPr/>
        </p:nvCxnSpPr>
        <p:spPr bwMode="auto">
          <a:xfrm>
            <a:off x="4500563" y="2528888"/>
            <a:ext cx="0" cy="2160587"/>
          </a:xfrm>
          <a:prstGeom prst="line">
            <a:avLst/>
          </a:prstGeom>
          <a:ln w="38100">
            <a:solidFill>
              <a:srgbClr val="006600"/>
            </a:solidFill>
            <a:prstDash val="dash"/>
            <a:tailEnd type="none"/>
          </a:ln>
        </p:spPr>
        <p:style>
          <a:lnRef idx="1">
            <a:schemeClr val="accent1"/>
          </a:lnRef>
          <a:fillRef idx="0">
            <a:schemeClr val="accent1"/>
          </a:fillRef>
          <a:effectRef idx="0">
            <a:schemeClr val="accent1"/>
          </a:effectRef>
          <a:fontRef idx="minor">
            <a:schemeClr val="tx1"/>
          </a:fontRef>
        </p:style>
      </p:cxnSp>
      <p:grpSp>
        <p:nvGrpSpPr>
          <p:cNvPr id="3" name="组合 27">
            <a:extLst>
              <a:ext uri="{FF2B5EF4-FFF2-40B4-BE49-F238E27FC236}">
                <a16:creationId xmlns:a16="http://schemas.microsoft.com/office/drawing/2014/main" id="{0ABA63B2-E345-4EA2-9CE0-837041E6C0E7}"/>
              </a:ext>
            </a:extLst>
          </p:cNvPr>
          <p:cNvGrpSpPr>
            <a:grpSpLocks/>
          </p:cNvGrpSpPr>
          <p:nvPr/>
        </p:nvGrpSpPr>
        <p:grpSpPr bwMode="auto">
          <a:xfrm>
            <a:off x="2160588" y="2960688"/>
            <a:ext cx="1547812" cy="1846262"/>
            <a:chOff x="2159856" y="2960885"/>
            <a:chExt cx="1548048" cy="1845559"/>
          </a:xfrm>
        </p:grpSpPr>
        <p:grpSp>
          <p:nvGrpSpPr>
            <p:cNvPr id="70755" name="组合 10">
              <a:extLst>
                <a:ext uri="{FF2B5EF4-FFF2-40B4-BE49-F238E27FC236}">
                  <a16:creationId xmlns:a16="http://schemas.microsoft.com/office/drawing/2014/main" id="{03112445-0A10-434B-BFCB-8397FB652344}"/>
                </a:ext>
              </a:extLst>
            </p:cNvPr>
            <p:cNvGrpSpPr>
              <a:grpSpLocks/>
            </p:cNvGrpSpPr>
            <p:nvPr/>
          </p:nvGrpSpPr>
          <p:grpSpPr bwMode="auto">
            <a:xfrm>
              <a:off x="2231740" y="2960885"/>
              <a:ext cx="1476164" cy="1459040"/>
              <a:chOff x="1079612" y="2978072"/>
              <a:chExt cx="1476164" cy="1459040"/>
            </a:xfrm>
          </p:grpSpPr>
          <p:grpSp>
            <p:nvGrpSpPr>
              <p:cNvPr id="70758" name="组合 56">
                <a:extLst>
                  <a:ext uri="{FF2B5EF4-FFF2-40B4-BE49-F238E27FC236}">
                    <a16:creationId xmlns:a16="http://schemas.microsoft.com/office/drawing/2014/main" id="{EE0E0FD4-9E1E-49D3-80DE-0CDACBA13BFB}"/>
                  </a:ext>
                </a:extLst>
              </p:cNvPr>
              <p:cNvGrpSpPr>
                <a:grpSpLocks/>
              </p:cNvGrpSpPr>
              <p:nvPr/>
            </p:nvGrpSpPr>
            <p:grpSpPr bwMode="auto">
              <a:xfrm>
                <a:off x="1079612" y="3492514"/>
                <a:ext cx="1037658" cy="944598"/>
                <a:chOff x="763118" y="2953554"/>
                <a:chExt cx="1037658" cy="944598"/>
              </a:xfrm>
            </p:grpSpPr>
            <p:sp>
              <p:nvSpPr>
                <p:cNvPr id="47" name="Oval 47">
                  <a:extLst>
                    <a:ext uri="{FF2B5EF4-FFF2-40B4-BE49-F238E27FC236}">
                      <a16:creationId xmlns:a16="http://schemas.microsoft.com/office/drawing/2014/main" id="{8A25146E-9EF5-4E40-B48B-895F2A6F1492}"/>
                    </a:ext>
                  </a:extLst>
                </p:cNvPr>
                <p:cNvSpPr>
                  <a:spLocks noChangeArrowheads="1"/>
                </p:cNvSpPr>
                <p:nvPr/>
              </p:nvSpPr>
              <p:spPr bwMode="auto">
                <a:xfrm>
                  <a:off x="1169144" y="2967548"/>
                  <a:ext cx="288969" cy="279294"/>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10</a:t>
                  </a:r>
                  <a:endParaRPr lang="en-US" altLang="zh-CN" b="1" dirty="0">
                    <a:latin typeface="Arial" charset="0"/>
                  </a:endParaRPr>
                </a:p>
              </p:txBody>
            </p:sp>
            <p:sp>
              <p:nvSpPr>
                <p:cNvPr id="70767" name="TextBox 47">
                  <a:extLst>
                    <a:ext uri="{FF2B5EF4-FFF2-40B4-BE49-F238E27FC236}">
                      <a16:creationId xmlns:a16="http://schemas.microsoft.com/office/drawing/2014/main" id="{5E2D9A0E-DCA1-4346-AD05-D5A0B3B10B4C}"/>
                    </a:ext>
                  </a:extLst>
                </p:cNvPr>
                <p:cNvSpPr txBox="1">
                  <a:spLocks noChangeArrowheads="1"/>
                </p:cNvSpPr>
                <p:nvPr/>
              </p:nvSpPr>
              <p:spPr bwMode="auto">
                <a:xfrm>
                  <a:off x="763118" y="2953554"/>
                  <a:ext cx="4331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0.5</a:t>
                  </a:r>
                  <a:endParaRPr lang="zh-CN" altLang="en-US" sz="1400">
                    <a:solidFill>
                      <a:srgbClr val="000099"/>
                    </a:solidFill>
                    <a:latin typeface="Arial" panose="020B0604020202020204" pitchFamily="34" charset="0"/>
                    <a:ea typeface="黑体" panose="02010609060101010101" pitchFamily="49" charset="-122"/>
                  </a:endParaRPr>
                </a:p>
              </p:txBody>
            </p:sp>
            <p:sp>
              <p:nvSpPr>
                <p:cNvPr id="49" name="Rectangle 6">
                  <a:extLst>
                    <a:ext uri="{FF2B5EF4-FFF2-40B4-BE49-F238E27FC236}">
                      <a16:creationId xmlns:a16="http://schemas.microsoft.com/office/drawing/2014/main" id="{1D58F8BF-43BB-4C86-9331-B442F0DA9C49}"/>
                    </a:ext>
                  </a:extLst>
                </p:cNvPr>
                <p:cNvSpPr>
                  <a:spLocks noChangeArrowheads="1"/>
                </p:cNvSpPr>
                <p:nvPr/>
              </p:nvSpPr>
              <p:spPr bwMode="auto">
                <a:xfrm>
                  <a:off x="916693" y="3480115"/>
                  <a:ext cx="252450" cy="160276"/>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sp>
              <p:nvSpPr>
                <p:cNvPr id="50" name="Rectangle 6">
                  <a:extLst>
                    <a:ext uri="{FF2B5EF4-FFF2-40B4-BE49-F238E27FC236}">
                      <a16:creationId xmlns:a16="http://schemas.microsoft.com/office/drawing/2014/main" id="{89E9DA0D-18DE-486A-B5BA-6B5A2436EE09}"/>
                    </a:ext>
                  </a:extLst>
                </p:cNvPr>
                <p:cNvSpPr>
                  <a:spLocks noChangeArrowheads="1"/>
                </p:cNvSpPr>
                <p:nvPr/>
              </p:nvSpPr>
              <p:spPr bwMode="auto">
                <a:xfrm>
                  <a:off x="1458113" y="3480115"/>
                  <a:ext cx="252451" cy="160276"/>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cxnSp>
              <p:nvCxnSpPr>
                <p:cNvPr id="52" name="直接连接符 51">
                  <a:extLst>
                    <a:ext uri="{FF2B5EF4-FFF2-40B4-BE49-F238E27FC236}">
                      <a16:creationId xmlns:a16="http://schemas.microsoft.com/office/drawing/2014/main" id="{FD19192E-5077-4243-BD6B-24D5BD450271}"/>
                    </a:ext>
                  </a:extLst>
                </p:cNvPr>
                <p:cNvCxnSpPr>
                  <a:stCxn id="49" idx="0"/>
                  <a:endCxn id="47" idx="3"/>
                </p:cNvCxnSpPr>
                <p:nvPr/>
              </p:nvCxnSpPr>
              <p:spPr bwMode="auto">
                <a:xfrm flipV="1">
                  <a:off x="1042124" y="3205582"/>
                  <a:ext cx="168301" cy="274533"/>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3D0A2D42-589C-4988-97FF-3123B1E9A07B}"/>
                    </a:ext>
                  </a:extLst>
                </p:cNvPr>
                <p:cNvCxnSpPr>
                  <a:stCxn id="50" idx="0"/>
                  <a:endCxn id="47" idx="5"/>
                </p:cNvCxnSpPr>
                <p:nvPr/>
              </p:nvCxnSpPr>
              <p:spPr bwMode="auto">
                <a:xfrm flipH="1" flipV="1">
                  <a:off x="1415244" y="3205582"/>
                  <a:ext cx="168301" cy="274533"/>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70772" name="TextBox 54">
                  <a:extLst>
                    <a:ext uri="{FF2B5EF4-FFF2-40B4-BE49-F238E27FC236}">
                      <a16:creationId xmlns:a16="http://schemas.microsoft.com/office/drawing/2014/main" id="{1D5D9D1F-1A24-4D40-9F8C-34F698B4F921}"/>
                    </a:ext>
                  </a:extLst>
                </p:cNvPr>
                <p:cNvSpPr txBox="1">
                  <a:spLocks noChangeArrowheads="1"/>
                </p:cNvSpPr>
                <p:nvPr/>
              </p:nvSpPr>
              <p:spPr bwMode="auto">
                <a:xfrm>
                  <a:off x="763118" y="3590375"/>
                  <a:ext cx="5325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0.15</a:t>
                  </a:r>
                  <a:endParaRPr lang="zh-CN" altLang="en-US" sz="1400">
                    <a:solidFill>
                      <a:srgbClr val="000099"/>
                    </a:solidFill>
                    <a:latin typeface="Arial" panose="020B0604020202020204" pitchFamily="34" charset="0"/>
                    <a:ea typeface="黑体" panose="02010609060101010101" pitchFamily="49" charset="-122"/>
                  </a:endParaRPr>
                </a:p>
              </p:txBody>
            </p:sp>
            <p:sp>
              <p:nvSpPr>
                <p:cNvPr id="70773" name="TextBox 55">
                  <a:extLst>
                    <a:ext uri="{FF2B5EF4-FFF2-40B4-BE49-F238E27FC236}">
                      <a16:creationId xmlns:a16="http://schemas.microsoft.com/office/drawing/2014/main" id="{DFC0BFF2-9597-4601-B8B6-E9C4CA081AB8}"/>
                    </a:ext>
                  </a:extLst>
                </p:cNvPr>
                <p:cNvSpPr txBox="1">
                  <a:spLocks noChangeArrowheads="1"/>
                </p:cNvSpPr>
                <p:nvPr/>
              </p:nvSpPr>
              <p:spPr bwMode="auto">
                <a:xfrm>
                  <a:off x="1367644" y="3590375"/>
                  <a:ext cx="4331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0.1</a:t>
                  </a:r>
                  <a:endParaRPr lang="zh-CN" altLang="en-US" sz="1400">
                    <a:solidFill>
                      <a:srgbClr val="000099"/>
                    </a:solidFill>
                    <a:latin typeface="Arial" panose="020B0604020202020204" pitchFamily="34" charset="0"/>
                    <a:ea typeface="黑体" panose="02010609060101010101" pitchFamily="49" charset="-122"/>
                  </a:endParaRPr>
                </a:p>
              </p:txBody>
            </p:sp>
          </p:grpSp>
          <p:grpSp>
            <p:nvGrpSpPr>
              <p:cNvPr id="70759" name="组合 91">
                <a:extLst>
                  <a:ext uri="{FF2B5EF4-FFF2-40B4-BE49-F238E27FC236}">
                    <a16:creationId xmlns:a16="http://schemas.microsoft.com/office/drawing/2014/main" id="{A92E6631-524C-459D-A11C-614F8BF5A969}"/>
                  </a:ext>
                </a:extLst>
              </p:cNvPr>
              <p:cNvGrpSpPr>
                <a:grpSpLocks/>
              </p:cNvGrpSpPr>
              <p:nvPr/>
            </p:nvGrpSpPr>
            <p:grpSpPr bwMode="auto">
              <a:xfrm>
                <a:off x="1439652" y="2978072"/>
                <a:ext cx="1116124" cy="958546"/>
                <a:chOff x="807007" y="2939606"/>
                <a:chExt cx="1116124" cy="958546"/>
              </a:xfrm>
            </p:grpSpPr>
            <p:sp>
              <p:nvSpPr>
                <p:cNvPr id="93" name="Oval 47">
                  <a:extLst>
                    <a:ext uri="{FF2B5EF4-FFF2-40B4-BE49-F238E27FC236}">
                      <a16:creationId xmlns:a16="http://schemas.microsoft.com/office/drawing/2014/main" id="{20ECF57D-B264-4BFC-AFE0-5211D0F5BFE6}"/>
                    </a:ext>
                  </a:extLst>
                </p:cNvPr>
                <p:cNvSpPr>
                  <a:spLocks noChangeArrowheads="1"/>
                </p:cNvSpPr>
                <p:nvPr/>
              </p:nvSpPr>
              <p:spPr bwMode="auto">
                <a:xfrm>
                  <a:off x="1168954" y="2968170"/>
                  <a:ext cx="288969" cy="279294"/>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20</a:t>
                  </a:r>
                  <a:endParaRPr lang="en-US" altLang="zh-CN" b="1" dirty="0">
                    <a:latin typeface="Arial" charset="0"/>
                  </a:endParaRPr>
                </a:p>
              </p:txBody>
            </p:sp>
            <p:sp>
              <p:nvSpPr>
                <p:cNvPr id="70761" name="TextBox 93">
                  <a:extLst>
                    <a:ext uri="{FF2B5EF4-FFF2-40B4-BE49-F238E27FC236}">
                      <a16:creationId xmlns:a16="http://schemas.microsoft.com/office/drawing/2014/main" id="{3BC88FA2-37CA-4184-A872-96568791915F}"/>
                    </a:ext>
                  </a:extLst>
                </p:cNvPr>
                <p:cNvSpPr txBox="1">
                  <a:spLocks noChangeArrowheads="1"/>
                </p:cNvSpPr>
                <p:nvPr/>
              </p:nvSpPr>
              <p:spPr bwMode="auto">
                <a:xfrm>
                  <a:off x="807007" y="2939606"/>
                  <a:ext cx="4331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0.1</a:t>
                  </a:r>
                  <a:endParaRPr lang="zh-CN" altLang="en-US" sz="1400">
                    <a:solidFill>
                      <a:srgbClr val="000099"/>
                    </a:solidFill>
                    <a:latin typeface="Arial" panose="020B0604020202020204" pitchFamily="34" charset="0"/>
                    <a:ea typeface="黑体" panose="02010609060101010101" pitchFamily="49" charset="-122"/>
                  </a:endParaRPr>
                </a:p>
              </p:txBody>
            </p:sp>
            <p:sp>
              <p:nvSpPr>
                <p:cNvPr id="96" name="Rectangle 6">
                  <a:extLst>
                    <a:ext uri="{FF2B5EF4-FFF2-40B4-BE49-F238E27FC236}">
                      <a16:creationId xmlns:a16="http://schemas.microsoft.com/office/drawing/2014/main" id="{3CDCCF7C-8072-4479-9170-67AE856C0BC0}"/>
                    </a:ext>
                  </a:extLst>
                </p:cNvPr>
                <p:cNvSpPr>
                  <a:spLocks noChangeArrowheads="1"/>
                </p:cNvSpPr>
                <p:nvPr/>
              </p:nvSpPr>
              <p:spPr bwMode="auto">
                <a:xfrm>
                  <a:off x="1457923" y="3480737"/>
                  <a:ext cx="252450" cy="160277"/>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cxnSp>
              <p:nvCxnSpPr>
                <p:cNvPr id="97" name="直接连接符 96">
                  <a:extLst>
                    <a:ext uri="{FF2B5EF4-FFF2-40B4-BE49-F238E27FC236}">
                      <a16:creationId xmlns:a16="http://schemas.microsoft.com/office/drawing/2014/main" id="{E49EA2A9-582E-476C-B680-D4A837CB1BBA}"/>
                    </a:ext>
                  </a:extLst>
                </p:cNvPr>
                <p:cNvCxnSpPr>
                  <a:endCxn id="93" idx="3"/>
                </p:cNvCxnSpPr>
                <p:nvPr/>
              </p:nvCxnSpPr>
              <p:spPr bwMode="auto">
                <a:xfrm flipV="1">
                  <a:off x="1043522" y="3206204"/>
                  <a:ext cx="168301" cy="274532"/>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id="{87F9CA4B-A2E3-4873-B554-2DC258933E97}"/>
                    </a:ext>
                  </a:extLst>
                </p:cNvPr>
                <p:cNvCxnSpPr>
                  <a:stCxn id="96" idx="0"/>
                  <a:endCxn id="93" idx="5"/>
                </p:cNvCxnSpPr>
                <p:nvPr/>
              </p:nvCxnSpPr>
              <p:spPr bwMode="auto">
                <a:xfrm flipH="1" flipV="1">
                  <a:off x="1415054" y="3206204"/>
                  <a:ext cx="168301" cy="274532"/>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70765" name="TextBox 99">
                  <a:extLst>
                    <a:ext uri="{FF2B5EF4-FFF2-40B4-BE49-F238E27FC236}">
                      <a16:creationId xmlns:a16="http://schemas.microsoft.com/office/drawing/2014/main" id="{34648C69-503D-49BD-900F-321F498B19E7}"/>
                    </a:ext>
                  </a:extLst>
                </p:cNvPr>
                <p:cNvSpPr txBox="1">
                  <a:spLocks noChangeArrowheads="1"/>
                </p:cNvSpPr>
                <p:nvPr/>
              </p:nvSpPr>
              <p:spPr bwMode="auto">
                <a:xfrm>
                  <a:off x="1390613" y="3590375"/>
                  <a:ext cx="5325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0.05</a:t>
                  </a:r>
                  <a:endParaRPr lang="zh-CN" altLang="en-US" sz="1400">
                    <a:solidFill>
                      <a:srgbClr val="000099"/>
                    </a:solidFill>
                    <a:latin typeface="Arial" panose="020B0604020202020204" pitchFamily="34" charset="0"/>
                    <a:ea typeface="黑体" panose="02010609060101010101" pitchFamily="49" charset="-122"/>
                  </a:endParaRPr>
                </a:p>
              </p:txBody>
            </p:sp>
          </p:grpSp>
        </p:grpSp>
        <p:sp>
          <p:nvSpPr>
            <p:cNvPr id="70756" name="椭圆 134">
              <a:extLst>
                <a:ext uri="{FF2B5EF4-FFF2-40B4-BE49-F238E27FC236}">
                  <a16:creationId xmlns:a16="http://schemas.microsoft.com/office/drawing/2014/main" id="{223868B6-5B70-4995-88A6-04CEF16CFDEE}"/>
                </a:ext>
              </a:extLst>
            </p:cNvPr>
            <p:cNvSpPr>
              <a:spLocks noChangeArrowheads="1"/>
            </p:cNvSpPr>
            <p:nvPr/>
          </p:nvSpPr>
          <p:spPr bwMode="auto">
            <a:xfrm>
              <a:off x="2159856" y="3392996"/>
              <a:ext cx="1116000" cy="1116000"/>
            </a:xfrm>
            <a:prstGeom prst="ellipse">
              <a:avLst/>
            </a:prstGeom>
            <a:solidFill>
              <a:srgbClr val="006600">
                <a:alpha val="20000"/>
              </a:srgbClr>
            </a:solidFill>
            <a:ln w="25400">
              <a:solidFill>
                <a:srgbClr val="006600"/>
              </a:solidFill>
              <a:miter lim="800000"/>
              <a:headEnd/>
              <a:tailEnd/>
            </a:ln>
          </p:spPr>
          <p:txBody>
            <a:bodyPr lIns="18000" tIns="10800" rIns="18000" bIns="10800"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96000"/>
                </a:lnSpc>
                <a:spcBef>
                  <a:spcPct val="0"/>
                </a:spcBef>
                <a:buClrTx/>
                <a:buSzTx/>
                <a:buFontTx/>
                <a:buNone/>
              </a:pPr>
              <a:endParaRPr lang="zh-CN" altLang="en-US" sz="1800">
                <a:solidFill>
                  <a:srgbClr val="000099"/>
                </a:solidFill>
                <a:latin typeface="Arial" panose="020B0604020202020204" pitchFamily="34" charset="0"/>
                <a:ea typeface="黑体" panose="02010609060101010101" pitchFamily="49" charset="-122"/>
              </a:endParaRPr>
            </a:p>
          </p:txBody>
        </p:sp>
        <p:sp>
          <p:nvSpPr>
            <p:cNvPr id="15" name="矩形 14">
              <a:extLst>
                <a:ext uri="{FF2B5EF4-FFF2-40B4-BE49-F238E27FC236}">
                  <a16:creationId xmlns:a16="http://schemas.microsoft.com/office/drawing/2014/main" id="{A9D7398A-0316-47A2-982C-B40DDBA0015E}"/>
                </a:ext>
              </a:extLst>
            </p:cNvPr>
            <p:cNvSpPr/>
            <p:nvPr/>
          </p:nvSpPr>
          <p:spPr>
            <a:xfrm>
              <a:off x="2371025" y="4436698"/>
              <a:ext cx="787520" cy="369746"/>
            </a:xfrm>
            <a:prstGeom prst="rect">
              <a:avLst/>
            </a:prstGeom>
          </p:spPr>
          <p:txBody>
            <a:bodyPr wrap="none">
              <a:spAutoFit/>
            </a:bodyPr>
            <a:lstStyle/>
            <a:p>
              <a:pPr eaLnBrk="1" hangingPunct="1">
                <a:defRPr/>
              </a:pPr>
              <a:r>
                <a:rPr lang="en-US" altLang="zh-CN" b="1" dirty="0">
                  <a:solidFill>
                    <a:schemeClr val="bg1">
                      <a:lumMod val="50000"/>
                    </a:schemeClr>
                  </a:solidFill>
                  <a:latin typeface="Arial" charset="0"/>
                  <a:ea typeface="黑体" pitchFamily="49" charset="-122"/>
                </a:rPr>
                <a:t>c(0,1)</a:t>
              </a:r>
              <a:endParaRPr lang="zh-CN" altLang="en-US" dirty="0">
                <a:solidFill>
                  <a:schemeClr val="bg1">
                    <a:lumMod val="50000"/>
                  </a:schemeClr>
                </a:solidFill>
                <a:latin typeface="Arial" charset="0"/>
              </a:endParaRPr>
            </a:p>
          </p:txBody>
        </p:sp>
      </p:grpSp>
      <p:grpSp>
        <p:nvGrpSpPr>
          <p:cNvPr id="7" name="组合 26">
            <a:extLst>
              <a:ext uri="{FF2B5EF4-FFF2-40B4-BE49-F238E27FC236}">
                <a16:creationId xmlns:a16="http://schemas.microsoft.com/office/drawing/2014/main" id="{6FA09840-3412-4176-8090-2D54DEEF581B}"/>
              </a:ext>
            </a:extLst>
          </p:cNvPr>
          <p:cNvGrpSpPr>
            <a:grpSpLocks/>
          </p:cNvGrpSpPr>
          <p:nvPr/>
        </p:nvGrpSpPr>
        <p:grpSpPr bwMode="auto">
          <a:xfrm>
            <a:off x="250825" y="2960688"/>
            <a:ext cx="1549400" cy="1846262"/>
            <a:chOff x="251520" y="2960885"/>
            <a:chExt cx="1548048" cy="1845559"/>
          </a:xfrm>
        </p:grpSpPr>
        <p:grpSp>
          <p:nvGrpSpPr>
            <p:cNvPr id="70736" name="组合 9">
              <a:extLst>
                <a:ext uri="{FF2B5EF4-FFF2-40B4-BE49-F238E27FC236}">
                  <a16:creationId xmlns:a16="http://schemas.microsoft.com/office/drawing/2014/main" id="{5439AFF3-C614-4995-905E-6901A9211F38}"/>
                </a:ext>
              </a:extLst>
            </p:cNvPr>
            <p:cNvGrpSpPr>
              <a:grpSpLocks/>
            </p:cNvGrpSpPr>
            <p:nvPr/>
          </p:nvGrpSpPr>
          <p:grpSpPr bwMode="auto">
            <a:xfrm>
              <a:off x="251520" y="2960885"/>
              <a:ext cx="1493631" cy="1446377"/>
              <a:chOff x="3618429" y="2708920"/>
              <a:chExt cx="1493631" cy="1446377"/>
            </a:xfrm>
          </p:grpSpPr>
          <p:grpSp>
            <p:nvGrpSpPr>
              <p:cNvPr id="70739" name="组合 57">
                <a:extLst>
                  <a:ext uri="{FF2B5EF4-FFF2-40B4-BE49-F238E27FC236}">
                    <a16:creationId xmlns:a16="http://schemas.microsoft.com/office/drawing/2014/main" id="{B758CFBC-40DB-4070-8452-B763C9DAF2C8}"/>
                  </a:ext>
                </a:extLst>
              </p:cNvPr>
              <p:cNvGrpSpPr>
                <a:grpSpLocks/>
              </p:cNvGrpSpPr>
              <p:nvPr/>
            </p:nvGrpSpPr>
            <p:grpSpPr bwMode="auto">
              <a:xfrm>
                <a:off x="4074402" y="3193231"/>
                <a:ext cx="1037658" cy="962066"/>
                <a:chOff x="812811" y="2936086"/>
                <a:chExt cx="1037658" cy="962066"/>
              </a:xfrm>
            </p:grpSpPr>
            <p:sp>
              <p:nvSpPr>
                <p:cNvPr id="59" name="Oval 47">
                  <a:extLst>
                    <a:ext uri="{FF2B5EF4-FFF2-40B4-BE49-F238E27FC236}">
                      <a16:creationId xmlns:a16="http://schemas.microsoft.com/office/drawing/2014/main" id="{F98A99CD-CCAD-4246-9CDF-BD60FD41A0E5}"/>
                    </a:ext>
                  </a:extLst>
                </p:cNvPr>
                <p:cNvSpPr>
                  <a:spLocks noChangeArrowheads="1"/>
                </p:cNvSpPr>
                <p:nvPr/>
              </p:nvSpPr>
              <p:spPr bwMode="auto">
                <a:xfrm>
                  <a:off x="1168929" y="2967516"/>
                  <a:ext cx="290260" cy="279293"/>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20</a:t>
                  </a:r>
                  <a:endParaRPr lang="en-US" altLang="zh-CN" b="1" dirty="0">
                    <a:latin typeface="Arial" charset="0"/>
                  </a:endParaRPr>
                </a:p>
              </p:txBody>
            </p:sp>
            <p:sp>
              <p:nvSpPr>
                <p:cNvPr id="70748" name="TextBox 59">
                  <a:extLst>
                    <a:ext uri="{FF2B5EF4-FFF2-40B4-BE49-F238E27FC236}">
                      <a16:creationId xmlns:a16="http://schemas.microsoft.com/office/drawing/2014/main" id="{28B7F204-B452-4728-A95F-134675CA437A}"/>
                    </a:ext>
                  </a:extLst>
                </p:cNvPr>
                <p:cNvSpPr txBox="1">
                  <a:spLocks noChangeArrowheads="1"/>
                </p:cNvSpPr>
                <p:nvPr/>
              </p:nvSpPr>
              <p:spPr bwMode="auto">
                <a:xfrm>
                  <a:off x="1400954" y="2936086"/>
                  <a:ext cx="4331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0.1</a:t>
                  </a:r>
                  <a:endParaRPr lang="zh-CN" altLang="en-US" sz="1400">
                    <a:solidFill>
                      <a:srgbClr val="000099"/>
                    </a:solidFill>
                    <a:latin typeface="Arial" panose="020B0604020202020204" pitchFamily="34" charset="0"/>
                    <a:ea typeface="黑体" panose="02010609060101010101" pitchFamily="49" charset="-122"/>
                  </a:endParaRPr>
                </a:p>
              </p:txBody>
            </p:sp>
            <p:sp>
              <p:nvSpPr>
                <p:cNvPr id="61" name="Rectangle 6">
                  <a:extLst>
                    <a:ext uri="{FF2B5EF4-FFF2-40B4-BE49-F238E27FC236}">
                      <a16:creationId xmlns:a16="http://schemas.microsoft.com/office/drawing/2014/main" id="{015254B6-BA94-4C7C-8E6F-9ED9386BDBB6}"/>
                    </a:ext>
                  </a:extLst>
                </p:cNvPr>
                <p:cNvSpPr>
                  <a:spLocks noChangeArrowheads="1"/>
                </p:cNvSpPr>
                <p:nvPr/>
              </p:nvSpPr>
              <p:spPr bwMode="auto">
                <a:xfrm>
                  <a:off x="921495" y="3480083"/>
                  <a:ext cx="247434" cy="160276"/>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sp>
              <p:nvSpPr>
                <p:cNvPr id="62" name="Rectangle 6">
                  <a:extLst>
                    <a:ext uri="{FF2B5EF4-FFF2-40B4-BE49-F238E27FC236}">
                      <a16:creationId xmlns:a16="http://schemas.microsoft.com/office/drawing/2014/main" id="{4562322E-EB02-4553-BE2D-8404381D84D8}"/>
                    </a:ext>
                  </a:extLst>
                </p:cNvPr>
                <p:cNvSpPr>
                  <a:spLocks noChangeArrowheads="1"/>
                </p:cNvSpPr>
                <p:nvPr/>
              </p:nvSpPr>
              <p:spPr bwMode="auto">
                <a:xfrm>
                  <a:off x="1459189" y="3480083"/>
                  <a:ext cx="252192" cy="160276"/>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cxnSp>
              <p:nvCxnSpPr>
                <p:cNvPr id="63" name="直接连接符 62">
                  <a:extLst>
                    <a:ext uri="{FF2B5EF4-FFF2-40B4-BE49-F238E27FC236}">
                      <a16:creationId xmlns:a16="http://schemas.microsoft.com/office/drawing/2014/main" id="{175F5192-AE1A-4EDF-B947-DC7DD80F3E30}"/>
                    </a:ext>
                  </a:extLst>
                </p:cNvPr>
                <p:cNvCxnSpPr>
                  <a:stCxn id="61" idx="0"/>
                  <a:endCxn id="59" idx="3"/>
                </p:cNvCxnSpPr>
                <p:nvPr/>
              </p:nvCxnSpPr>
              <p:spPr bwMode="auto">
                <a:xfrm flipV="1">
                  <a:off x="1043626" y="3205550"/>
                  <a:ext cx="168128" cy="274533"/>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D62C2963-4155-4A07-B95F-35244B05FA98}"/>
                    </a:ext>
                  </a:extLst>
                </p:cNvPr>
                <p:cNvCxnSpPr>
                  <a:stCxn id="62" idx="0"/>
                  <a:endCxn id="59" idx="5"/>
                </p:cNvCxnSpPr>
                <p:nvPr/>
              </p:nvCxnSpPr>
              <p:spPr bwMode="auto">
                <a:xfrm flipH="1" flipV="1">
                  <a:off x="1416363" y="3205550"/>
                  <a:ext cx="168128" cy="274533"/>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70753" name="TextBox 64">
                  <a:extLst>
                    <a:ext uri="{FF2B5EF4-FFF2-40B4-BE49-F238E27FC236}">
                      <a16:creationId xmlns:a16="http://schemas.microsoft.com/office/drawing/2014/main" id="{95051EA7-FA66-4EC8-8893-93D337A0236E}"/>
                    </a:ext>
                  </a:extLst>
                </p:cNvPr>
                <p:cNvSpPr txBox="1">
                  <a:spLocks noChangeArrowheads="1"/>
                </p:cNvSpPr>
                <p:nvPr/>
              </p:nvSpPr>
              <p:spPr bwMode="auto">
                <a:xfrm>
                  <a:off x="812811" y="3590375"/>
                  <a:ext cx="4331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0.1</a:t>
                  </a:r>
                  <a:endParaRPr lang="zh-CN" altLang="en-US" sz="1400">
                    <a:solidFill>
                      <a:srgbClr val="000099"/>
                    </a:solidFill>
                    <a:latin typeface="Arial" panose="020B0604020202020204" pitchFamily="34" charset="0"/>
                    <a:ea typeface="黑体" panose="02010609060101010101" pitchFamily="49" charset="-122"/>
                  </a:endParaRPr>
                </a:p>
              </p:txBody>
            </p:sp>
            <p:sp>
              <p:nvSpPr>
                <p:cNvPr id="70754" name="TextBox 65">
                  <a:extLst>
                    <a:ext uri="{FF2B5EF4-FFF2-40B4-BE49-F238E27FC236}">
                      <a16:creationId xmlns:a16="http://schemas.microsoft.com/office/drawing/2014/main" id="{A4EC6EFA-2295-45A3-97BA-3ECDFAE7DCA2}"/>
                    </a:ext>
                  </a:extLst>
                </p:cNvPr>
                <p:cNvSpPr txBox="1">
                  <a:spLocks noChangeArrowheads="1"/>
                </p:cNvSpPr>
                <p:nvPr/>
              </p:nvSpPr>
              <p:spPr bwMode="auto">
                <a:xfrm>
                  <a:off x="1317951" y="3590375"/>
                  <a:ext cx="5325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0.05</a:t>
                  </a:r>
                  <a:endParaRPr lang="zh-CN" altLang="en-US" sz="1400">
                    <a:solidFill>
                      <a:srgbClr val="000099"/>
                    </a:solidFill>
                    <a:latin typeface="Arial" panose="020B0604020202020204" pitchFamily="34" charset="0"/>
                    <a:ea typeface="黑体" panose="02010609060101010101" pitchFamily="49" charset="-122"/>
                  </a:endParaRPr>
                </a:p>
              </p:txBody>
            </p:sp>
          </p:grpSp>
          <p:grpSp>
            <p:nvGrpSpPr>
              <p:cNvPr id="70740" name="组合 81">
                <a:extLst>
                  <a:ext uri="{FF2B5EF4-FFF2-40B4-BE49-F238E27FC236}">
                    <a16:creationId xmlns:a16="http://schemas.microsoft.com/office/drawing/2014/main" id="{6E29EECC-EA21-44BF-8970-F0448E26E0AF}"/>
                  </a:ext>
                </a:extLst>
              </p:cNvPr>
              <p:cNvGrpSpPr>
                <a:grpSpLocks/>
              </p:cNvGrpSpPr>
              <p:nvPr/>
            </p:nvGrpSpPr>
            <p:grpSpPr bwMode="auto">
              <a:xfrm>
                <a:off x="3618429" y="2708920"/>
                <a:ext cx="908343" cy="958546"/>
                <a:chOff x="675702" y="2939606"/>
                <a:chExt cx="908343" cy="958546"/>
              </a:xfrm>
            </p:grpSpPr>
            <p:sp>
              <p:nvSpPr>
                <p:cNvPr id="83" name="Oval 47">
                  <a:extLst>
                    <a:ext uri="{FF2B5EF4-FFF2-40B4-BE49-F238E27FC236}">
                      <a16:creationId xmlns:a16="http://schemas.microsoft.com/office/drawing/2014/main" id="{1990D18E-F437-4633-887B-16B39F99C6A3}"/>
                    </a:ext>
                  </a:extLst>
                </p:cNvPr>
                <p:cNvSpPr>
                  <a:spLocks noChangeArrowheads="1"/>
                </p:cNvSpPr>
                <p:nvPr/>
              </p:nvSpPr>
              <p:spPr bwMode="auto">
                <a:xfrm>
                  <a:off x="1168984" y="2968170"/>
                  <a:ext cx="290259" cy="279294"/>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10</a:t>
                  </a:r>
                  <a:endParaRPr lang="en-US" altLang="zh-CN" b="1" dirty="0">
                    <a:latin typeface="Arial" charset="0"/>
                  </a:endParaRPr>
                </a:p>
              </p:txBody>
            </p:sp>
            <p:sp>
              <p:nvSpPr>
                <p:cNvPr id="70742" name="TextBox 83">
                  <a:extLst>
                    <a:ext uri="{FF2B5EF4-FFF2-40B4-BE49-F238E27FC236}">
                      <a16:creationId xmlns:a16="http://schemas.microsoft.com/office/drawing/2014/main" id="{A3F7BD0F-7A3C-4768-8A59-821C48AE3735}"/>
                    </a:ext>
                  </a:extLst>
                </p:cNvPr>
                <p:cNvSpPr txBox="1">
                  <a:spLocks noChangeArrowheads="1"/>
                </p:cNvSpPr>
                <p:nvPr/>
              </p:nvSpPr>
              <p:spPr bwMode="auto">
                <a:xfrm>
                  <a:off x="783714" y="2939606"/>
                  <a:ext cx="4331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0.5</a:t>
                  </a:r>
                  <a:endParaRPr lang="zh-CN" altLang="en-US" sz="1400">
                    <a:solidFill>
                      <a:srgbClr val="000099"/>
                    </a:solidFill>
                    <a:latin typeface="Arial" panose="020B0604020202020204" pitchFamily="34" charset="0"/>
                    <a:ea typeface="黑体" panose="02010609060101010101" pitchFamily="49" charset="-122"/>
                  </a:endParaRPr>
                </a:p>
              </p:txBody>
            </p:sp>
            <p:sp>
              <p:nvSpPr>
                <p:cNvPr id="85" name="Rectangle 6">
                  <a:extLst>
                    <a:ext uri="{FF2B5EF4-FFF2-40B4-BE49-F238E27FC236}">
                      <a16:creationId xmlns:a16="http://schemas.microsoft.com/office/drawing/2014/main" id="{F66481CB-20CC-4F27-896F-2B9A9DF5191B}"/>
                    </a:ext>
                  </a:extLst>
                </p:cNvPr>
                <p:cNvSpPr>
                  <a:spLocks noChangeArrowheads="1"/>
                </p:cNvSpPr>
                <p:nvPr/>
              </p:nvSpPr>
              <p:spPr bwMode="auto">
                <a:xfrm>
                  <a:off x="916792" y="3480737"/>
                  <a:ext cx="252193" cy="160277"/>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cxnSp>
              <p:nvCxnSpPr>
                <p:cNvPr id="87" name="直接连接符 86">
                  <a:extLst>
                    <a:ext uri="{FF2B5EF4-FFF2-40B4-BE49-F238E27FC236}">
                      <a16:creationId xmlns:a16="http://schemas.microsoft.com/office/drawing/2014/main" id="{93FFE393-D211-4802-A42F-6F8A85E802DC}"/>
                    </a:ext>
                  </a:extLst>
                </p:cNvPr>
                <p:cNvCxnSpPr>
                  <a:stCxn id="85" idx="0"/>
                  <a:endCxn id="83" idx="3"/>
                </p:cNvCxnSpPr>
                <p:nvPr/>
              </p:nvCxnSpPr>
              <p:spPr bwMode="auto">
                <a:xfrm flipV="1">
                  <a:off x="1043681" y="3206204"/>
                  <a:ext cx="168128" cy="274532"/>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id="{25399EE7-D73D-4565-AD6A-355D9697CDF0}"/>
                    </a:ext>
                  </a:extLst>
                </p:cNvPr>
                <p:cNvCxnSpPr>
                  <a:endCxn id="83" idx="5"/>
                </p:cNvCxnSpPr>
                <p:nvPr/>
              </p:nvCxnSpPr>
              <p:spPr bwMode="auto">
                <a:xfrm flipH="1" flipV="1">
                  <a:off x="1416418" y="3206204"/>
                  <a:ext cx="168128" cy="274532"/>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70746" name="TextBox 88">
                  <a:extLst>
                    <a:ext uri="{FF2B5EF4-FFF2-40B4-BE49-F238E27FC236}">
                      <a16:creationId xmlns:a16="http://schemas.microsoft.com/office/drawing/2014/main" id="{9FDCCBF1-D5D9-4B7E-B4B6-EBFE8B7AEB2D}"/>
                    </a:ext>
                  </a:extLst>
                </p:cNvPr>
                <p:cNvSpPr txBox="1">
                  <a:spLocks noChangeArrowheads="1"/>
                </p:cNvSpPr>
                <p:nvPr/>
              </p:nvSpPr>
              <p:spPr bwMode="auto">
                <a:xfrm>
                  <a:off x="675702" y="3590375"/>
                  <a:ext cx="5325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0.15</a:t>
                  </a:r>
                  <a:endParaRPr lang="zh-CN" altLang="en-US" sz="1400">
                    <a:solidFill>
                      <a:srgbClr val="000099"/>
                    </a:solidFill>
                    <a:latin typeface="Arial" panose="020B0604020202020204" pitchFamily="34" charset="0"/>
                    <a:ea typeface="黑体" panose="02010609060101010101" pitchFamily="49" charset="-122"/>
                  </a:endParaRPr>
                </a:p>
              </p:txBody>
            </p:sp>
          </p:grpSp>
        </p:grpSp>
        <p:sp>
          <p:nvSpPr>
            <p:cNvPr id="70737" name="椭圆 13">
              <a:extLst>
                <a:ext uri="{FF2B5EF4-FFF2-40B4-BE49-F238E27FC236}">
                  <a16:creationId xmlns:a16="http://schemas.microsoft.com/office/drawing/2014/main" id="{36CAFAAF-9C72-4C7F-A26B-C67BAD7BE3A2}"/>
                </a:ext>
              </a:extLst>
            </p:cNvPr>
            <p:cNvSpPr>
              <a:spLocks noChangeArrowheads="1"/>
            </p:cNvSpPr>
            <p:nvPr/>
          </p:nvSpPr>
          <p:spPr bwMode="auto">
            <a:xfrm>
              <a:off x="683568" y="3392996"/>
              <a:ext cx="1116000" cy="1116000"/>
            </a:xfrm>
            <a:prstGeom prst="ellipse">
              <a:avLst/>
            </a:prstGeom>
            <a:solidFill>
              <a:srgbClr val="006600">
                <a:alpha val="20000"/>
              </a:srgbClr>
            </a:solidFill>
            <a:ln w="25400">
              <a:solidFill>
                <a:srgbClr val="006600"/>
              </a:solidFill>
              <a:miter lim="800000"/>
              <a:headEnd/>
              <a:tailEnd/>
            </a:ln>
          </p:spPr>
          <p:txBody>
            <a:bodyPr lIns="18000" tIns="10800" rIns="18000" bIns="10800"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96000"/>
                </a:lnSpc>
                <a:spcBef>
                  <a:spcPct val="0"/>
                </a:spcBef>
                <a:buClrTx/>
                <a:buSzTx/>
                <a:buFontTx/>
                <a:buNone/>
              </a:pPr>
              <a:endParaRPr lang="zh-CN" altLang="en-US" sz="1800">
                <a:solidFill>
                  <a:srgbClr val="000099"/>
                </a:solidFill>
                <a:latin typeface="Arial" panose="020B0604020202020204" pitchFamily="34" charset="0"/>
                <a:ea typeface="黑体" panose="02010609060101010101" pitchFamily="49" charset="-122"/>
              </a:endParaRPr>
            </a:p>
          </p:txBody>
        </p:sp>
        <p:sp>
          <p:nvSpPr>
            <p:cNvPr id="137" name="矩形 136">
              <a:extLst>
                <a:ext uri="{FF2B5EF4-FFF2-40B4-BE49-F238E27FC236}">
                  <a16:creationId xmlns:a16="http://schemas.microsoft.com/office/drawing/2014/main" id="{3D120B1B-5173-4EC2-A27F-CA678A727084}"/>
                </a:ext>
              </a:extLst>
            </p:cNvPr>
            <p:cNvSpPr/>
            <p:nvPr/>
          </p:nvSpPr>
          <p:spPr>
            <a:xfrm>
              <a:off x="863760" y="4436698"/>
              <a:ext cx="786713" cy="369746"/>
            </a:xfrm>
            <a:prstGeom prst="rect">
              <a:avLst/>
            </a:prstGeom>
          </p:spPr>
          <p:txBody>
            <a:bodyPr wrap="none">
              <a:spAutoFit/>
            </a:bodyPr>
            <a:lstStyle/>
            <a:p>
              <a:pPr eaLnBrk="1" hangingPunct="1">
                <a:defRPr/>
              </a:pPr>
              <a:r>
                <a:rPr lang="en-US" altLang="zh-CN" b="1" dirty="0">
                  <a:solidFill>
                    <a:schemeClr val="bg1">
                      <a:lumMod val="50000"/>
                    </a:schemeClr>
                  </a:solidFill>
                  <a:latin typeface="Arial" charset="0"/>
                  <a:ea typeface="黑体" pitchFamily="49" charset="-122"/>
                </a:rPr>
                <a:t>c(1,2)</a:t>
              </a:r>
              <a:endParaRPr lang="zh-CN" altLang="en-US" dirty="0">
                <a:solidFill>
                  <a:schemeClr val="bg1">
                    <a:lumMod val="50000"/>
                  </a:schemeClr>
                </a:solidFill>
                <a:latin typeface="Arial" charset="0"/>
              </a:endParaRPr>
            </a:p>
          </p:txBody>
        </p:sp>
      </p:grpSp>
      <p:grpSp>
        <p:nvGrpSpPr>
          <p:cNvPr id="11" name="组合 28">
            <a:extLst>
              <a:ext uri="{FF2B5EF4-FFF2-40B4-BE49-F238E27FC236}">
                <a16:creationId xmlns:a16="http://schemas.microsoft.com/office/drawing/2014/main" id="{50FE4F7B-9822-42BA-99E4-A6645CC928EE}"/>
              </a:ext>
            </a:extLst>
          </p:cNvPr>
          <p:cNvGrpSpPr>
            <a:grpSpLocks/>
          </p:cNvGrpSpPr>
          <p:nvPr/>
        </p:nvGrpSpPr>
        <p:grpSpPr bwMode="auto">
          <a:xfrm>
            <a:off x="5256213" y="2960688"/>
            <a:ext cx="1665287" cy="1846262"/>
            <a:chOff x="5256076" y="2960885"/>
            <a:chExt cx="1666030" cy="1845559"/>
          </a:xfrm>
        </p:grpSpPr>
        <p:grpSp>
          <p:nvGrpSpPr>
            <p:cNvPr id="70717" name="组合 100">
              <a:extLst>
                <a:ext uri="{FF2B5EF4-FFF2-40B4-BE49-F238E27FC236}">
                  <a16:creationId xmlns:a16="http://schemas.microsoft.com/office/drawing/2014/main" id="{190C0BC4-E345-425E-96D3-3D812A71AFB7}"/>
                </a:ext>
              </a:extLst>
            </p:cNvPr>
            <p:cNvGrpSpPr>
              <a:grpSpLocks/>
            </p:cNvGrpSpPr>
            <p:nvPr/>
          </p:nvGrpSpPr>
          <p:grpSpPr bwMode="auto">
            <a:xfrm>
              <a:off x="5256076" y="2960885"/>
              <a:ext cx="1503482" cy="1446377"/>
              <a:chOff x="3677892" y="2708920"/>
              <a:chExt cx="1503482" cy="1446377"/>
            </a:xfrm>
          </p:grpSpPr>
          <p:grpSp>
            <p:nvGrpSpPr>
              <p:cNvPr id="70720" name="组合 101">
                <a:extLst>
                  <a:ext uri="{FF2B5EF4-FFF2-40B4-BE49-F238E27FC236}">
                    <a16:creationId xmlns:a16="http://schemas.microsoft.com/office/drawing/2014/main" id="{6496037F-608C-46B4-B7E3-EB1E33539628}"/>
                  </a:ext>
                </a:extLst>
              </p:cNvPr>
              <p:cNvGrpSpPr>
                <a:grpSpLocks/>
              </p:cNvGrpSpPr>
              <p:nvPr/>
            </p:nvGrpSpPr>
            <p:grpSpPr bwMode="auto">
              <a:xfrm>
                <a:off x="4024709" y="3224649"/>
                <a:ext cx="1156665" cy="930648"/>
                <a:chOff x="763118" y="2967504"/>
                <a:chExt cx="1156665" cy="930648"/>
              </a:xfrm>
            </p:grpSpPr>
            <p:sp>
              <p:nvSpPr>
                <p:cNvPr id="110" name="Oval 47">
                  <a:extLst>
                    <a:ext uri="{FF2B5EF4-FFF2-40B4-BE49-F238E27FC236}">
                      <a16:creationId xmlns:a16="http://schemas.microsoft.com/office/drawing/2014/main" id="{9EEC3521-52C1-41E9-8EF2-AFF71C4EC573}"/>
                    </a:ext>
                  </a:extLst>
                </p:cNvPr>
                <p:cNvSpPr>
                  <a:spLocks noChangeArrowheads="1"/>
                </p:cNvSpPr>
                <p:nvPr/>
              </p:nvSpPr>
              <p:spPr bwMode="auto">
                <a:xfrm>
                  <a:off x="1169112" y="2967516"/>
                  <a:ext cx="289054" cy="279293"/>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30</a:t>
                  </a:r>
                  <a:endParaRPr lang="en-US" altLang="zh-CN" b="1" dirty="0">
                    <a:latin typeface="Arial" charset="0"/>
                  </a:endParaRPr>
                </a:p>
              </p:txBody>
            </p:sp>
            <p:sp>
              <p:nvSpPr>
                <p:cNvPr id="70729" name="TextBox 110">
                  <a:extLst>
                    <a:ext uri="{FF2B5EF4-FFF2-40B4-BE49-F238E27FC236}">
                      <a16:creationId xmlns:a16="http://schemas.microsoft.com/office/drawing/2014/main" id="{13E980EC-2275-43EB-8EB1-514E37123ED4}"/>
                    </a:ext>
                  </a:extLst>
                </p:cNvPr>
                <p:cNvSpPr txBox="1">
                  <a:spLocks noChangeArrowheads="1"/>
                </p:cNvSpPr>
                <p:nvPr/>
              </p:nvSpPr>
              <p:spPr bwMode="auto">
                <a:xfrm>
                  <a:off x="1387265" y="2972153"/>
                  <a:ext cx="5325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0.05</a:t>
                  </a:r>
                  <a:endParaRPr lang="zh-CN" altLang="en-US" sz="1400">
                    <a:solidFill>
                      <a:srgbClr val="000099"/>
                    </a:solidFill>
                    <a:latin typeface="Arial" panose="020B0604020202020204" pitchFamily="34" charset="0"/>
                    <a:ea typeface="黑体" panose="02010609060101010101" pitchFamily="49" charset="-122"/>
                  </a:endParaRPr>
                </a:p>
              </p:txBody>
            </p:sp>
            <p:sp>
              <p:nvSpPr>
                <p:cNvPr id="112" name="Rectangle 6">
                  <a:extLst>
                    <a:ext uri="{FF2B5EF4-FFF2-40B4-BE49-F238E27FC236}">
                      <a16:creationId xmlns:a16="http://schemas.microsoft.com/office/drawing/2014/main" id="{050C366A-1931-42CF-B765-6C8DC3E8BDFE}"/>
                    </a:ext>
                  </a:extLst>
                </p:cNvPr>
                <p:cNvSpPr>
                  <a:spLocks noChangeArrowheads="1"/>
                </p:cNvSpPr>
                <p:nvPr/>
              </p:nvSpPr>
              <p:spPr bwMode="auto">
                <a:xfrm>
                  <a:off x="916586" y="3480083"/>
                  <a:ext cx="252526" cy="160276"/>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sp>
              <p:nvSpPr>
                <p:cNvPr id="113" name="Rectangle 6">
                  <a:extLst>
                    <a:ext uri="{FF2B5EF4-FFF2-40B4-BE49-F238E27FC236}">
                      <a16:creationId xmlns:a16="http://schemas.microsoft.com/office/drawing/2014/main" id="{7CEC84B4-70D6-4D2F-843C-E529EE4C1C9F}"/>
                    </a:ext>
                  </a:extLst>
                </p:cNvPr>
                <p:cNvSpPr>
                  <a:spLocks noChangeArrowheads="1"/>
                </p:cNvSpPr>
                <p:nvPr/>
              </p:nvSpPr>
              <p:spPr bwMode="auto">
                <a:xfrm>
                  <a:off x="1458166" y="3480083"/>
                  <a:ext cx="252525" cy="160276"/>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cxnSp>
              <p:nvCxnSpPr>
                <p:cNvPr id="114" name="直接连接符 113">
                  <a:extLst>
                    <a:ext uri="{FF2B5EF4-FFF2-40B4-BE49-F238E27FC236}">
                      <a16:creationId xmlns:a16="http://schemas.microsoft.com/office/drawing/2014/main" id="{0AEABB1F-4DF5-4B63-BCB2-61C424BA5D79}"/>
                    </a:ext>
                  </a:extLst>
                </p:cNvPr>
                <p:cNvCxnSpPr>
                  <a:stCxn id="112" idx="0"/>
                  <a:endCxn id="110" idx="3"/>
                </p:cNvCxnSpPr>
                <p:nvPr/>
              </p:nvCxnSpPr>
              <p:spPr bwMode="auto">
                <a:xfrm flipV="1">
                  <a:off x="1042055" y="3205550"/>
                  <a:ext cx="168350" cy="274533"/>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id="{95F9B8CC-F0A4-4AD5-A101-C7A9838A13F5}"/>
                    </a:ext>
                  </a:extLst>
                </p:cNvPr>
                <p:cNvCxnSpPr>
                  <a:stCxn id="113" idx="0"/>
                  <a:endCxn id="110" idx="5"/>
                </p:cNvCxnSpPr>
                <p:nvPr/>
              </p:nvCxnSpPr>
              <p:spPr bwMode="auto">
                <a:xfrm flipH="1" flipV="1">
                  <a:off x="1415284" y="3205550"/>
                  <a:ext cx="168350" cy="274533"/>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70734" name="TextBox 115">
                  <a:extLst>
                    <a:ext uri="{FF2B5EF4-FFF2-40B4-BE49-F238E27FC236}">
                      <a16:creationId xmlns:a16="http://schemas.microsoft.com/office/drawing/2014/main" id="{0CB8125D-2892-4043-939F-7CC5E5DF3400}"/>
                    </a:ext>
                  </a:extLst>
                </p:cNvPr>
                <p:cNvSpPr txBox="1">
                  <a:spLocks noChangeArrowheads="1"/>
                </p:cNvSpPr>
                <p:nvPr/>
              </p:nvSpPr>
              <p:spPr bwMode="auto">
                <a:xfrm>
                  <a:off x="763118" y="3590375"/>
                  <a:ext cx="5325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0.05</a:t>
                  </a:r>
                  <a:endParaRPr lang="zh-CN" altLang="en-US" sz="1400">
                    <a:solidFill>
                      <a:srgbClr val="000099"/>
                    </a:solidFill>
                    <a:latin typeface="Arial" panose="020B0604020202020204" pitchFamily="34" charset="0"/>
                    <a:ea typeface="黑体" panose="02010609060101010101" pitchFamily="49" charset="-122"/>
                  </a:endParaRPr>
                </a:p>
              </p:txBody>
            </p:sp>
            <p:sp>
              <p:nvSpPr>
                <p:cNvPr id="70735" name="TextBox 116">
                  <a:extLst>
                    <a:ext uri="{FF2B5EF4-FFF2-40B4-BE49-F238E27FC236}">
                      <a16:creationId xmlns:a16="http://schemas.microsoft.com/office/drawing/2014/main" id="{049FADC8-7148-4B39-B70F-5BF52605895F}"/>
                    </a:ext>
                  </a:extLst>
                </p:cNvPr>
                <p:cNvSpPr txBox="1">
                  <a:spLocks noChangeArrowheads="1"/>
                </p:cNvSpPr>
                <p:nvPr/>
              </p:nvSpPr>
              <p:spPr bwMode="auto">
                <a:xfrm>
                  <a:off x="1317951" y="3590375"/>
                  <a:ext cx="5325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0.05</a:t>
                  </a:r>
                  <a:endParaRPr lang="zh-CN" altLang="en-US" sz="1400">
                    <a:solidFill>
                      <a:srgbClr val="000099"/>
                    </a:solidFill>
                    <a:latin typeface="Arial" panose="020B0604020202020204" pitchFamily="34" charset="0"/>
                    <a:ea typeface="黑体" panose="02010609060101010101" pitchFamily="49" charset="-122"/>
                  </a:endParaRPr>
                </a:p>
              </p:txBody>
            </p:sp>
          </p:grpSp>
          <p:grpSp>
            <p:nvGrpSpPr>
              <p:cNvPr id="70721" name="组合 102">
                <a:extLst>
                  <a:ext uri="{FF2B5EF4-FFF2-40B4-BE49-F238E27FC236}">
                    <a16:creationId xmlns:a16="http://schemas.microsoft.com/office/drawing/2014/main" id="{34AAEF61-DBAA-41CE-A60D-35FFCB74A166}"/>
                  </a:ext>
                </a:extLst>
              </p:cNvPr>
              <p:cNvGrpSpPr>
                <a:grpSpLocks/>
              </p:cNvGrpSpPr>
              <p:nvPr/>
            </p:nvGrpSpPr>
            <p:grpSpPr bwMode="auto">
              <a:xfrm>
                <a:off x="3677892" y="2708920"/>
                <a:ext cx="848880" cy="958546"/>
                <a:chOff x="735165" y="2939606"/>
                <a:chExt cx="848880" cy="958546"/>
              </a:xfrm>
            </p:grpSpPr>
            <p:sp>
              <p:nvSpPr>
                <p:cNvPr id="104" name="Oval 47">
                  <a:extLst>
                    <a:ext uri="{FF2B5EF4-FFF2-40B4-BE49-F238E27FC236}">
                      <a16:creationId xmlns:a16="http://schemas.microsoft.com/office/drawing/2014/main" id="{342941C2-30ED-44D1-901B-AB0144A309BF}"/>
                    </a:ext>
                  </a:extLst>
                </p:cNvPr>
                <p:cNvSpPr>
                  <a:spLocks noChangeArrowheads="1"/>
                </p:cNvSpPr>
                <p:nvPr/>
              </p:nvSpPr>
              <p:spPr bwMode="auto">
                <a:xfrm>
                  <a:off x="1168746" y="2968170"/>
                  <a:ext cx="290643" cy="279294"/>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20</a:t>
                  </a:r>
                  <a:endParaRPr lang="en-US" altLang="zh-CN" b="1" dirty="0">
                    <a:latin typeface="Arial" charset="0"/>
                  </a:endParaRPr>
                </a:p>
              </p:txBody>
            </p:sp>
            <p:sp>
              <p:nvSpPr>
                <p:cNvPr id="70723" name="TextBox 104">
                  <a:extLst>
                    <a:ext uri="{FF2B5EF4-FFF2-40B4-BE49-F238E27FC236}">
                      <a16:creationId xmlns:a16="http://schemas.microsoft.com/office/drawing/2014/main" id="{D48945F4-0EAB-442B-A83C-B23293428361}"/>
                    </a:ext>
                  </a:extLst>
                </p:cNvPr>
                <p:cNvSpPr txBox="1">
                  <a:spLocks noChangeArrowheads="1"/>
                </p:cNvSpPr>
                <p:nvPr/>
              </p:nvSpPr>
              <p:spPr bwMode="auto">
                <a:xfrm>
                  <a:off x="797403" y="2939606"/>
                  <a:ext cx="4331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0.1</a:t>
                  </a:r>
                  <a:endParaRPr lang="zh-CN" altLang="en-US" sz="1400">
                    <a:solidFill>
                      <a:srgbClr val="000099"/>
                    </a:solidFill>
                    <a:latin typeface="Arial" panose="020B0604020202020204" pitchFamily="34" charset="0"/>
                    <a:ea typeface="黑体" panose="02010609060101010101" pitchFamily="49" charset="-122"/>
                  </a:endParaRPr>
                </a:p>
              </p:txBody>
            </p:sp>
            <p:sp>
              <p:nvSpPr>
                <p:cNvPr id="106" name="Rectangle 6">
                  <a:extLst>
                    <a:ext uri="{FF2B5EF4-FFF2-40B4-BE49-F238E27FC236}">
                      <a16:creationId xmlns:a16="http://schemas.microsoft.com/office/drawing/2014/main" id="{81244539-AAB6-4C27-9F7A-7C0ED7DE4111}"/>
                    </a:ext>
                  </a:extLst>
                </p:cNvPr>
                <p:cNvSpPr>
                  <a:spLocks noChangeArrowheads="1"/>
                </p:cNvSpPr>
                <p:nvPr/>
              </p:nvSpPr>
              <p:spPr bwMode="auto">
                <a:xfrm>
                  <a:off x="916221" y="3480737"/>
                  <a:ext cx="252525" cy="160277"/>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cxnSp>
              <p:nvCxnSpPr>
                <p:cNvPr id="107" name="直接连接符 106">
                  <a:extLst>
                    <a:ext uri="{FF2B5EF4-FFF2-40B4-BE49-F238E27FC236}">
                      <a16:creationId xmlns:a16="http://schemas.microsoft.com/office/drawing/2014/main" id="{10A7736F-1B5B-4681-ADF2-55409C54D7C0}"/>
                    </a:ext>
                  </a:extLst>
                </p:cNvPr>
                <p:cNvCxnSpPr>
                  <a:stCxn id="106" idx="0"/>
                  <a:endCxn id="104" idx="3"/>
                </p:cNvCxnSpPr>
                <p:nvPr/>
              </p:nvCxnSpPr>
              <p:spPr bwMode="auto">
                <a:xfrm flipV="1">
                  <a:off x="1043278" y="3206204"/>
                  <a:ext cx="168350" cy="274532"/>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id="{7C5B8F5B-6D78-4CA3-9584-24CC201B9464}"/>
                    </a:ext>
                  </a:extLst>
                </p:cNvPr>
                <p:cNvCxnSpPr>
                  <a:endCxn id="104" idx="5"/>
                </p:cNvCxnSpPr>
                <p:nvPr/>
              </p:nvCxnSpPr>
              <p:spPr bwMode="auto">
                <a:xfrm flipH="1" flipV="1">
                  <a:off x="1416506" y="3206204"/>
                  <a:ext cx="176292" cy="274532"/>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70727" name="TextBox 108">
                  <a:extLst>
                    <a:ext uri="{FF2B5EF4-FFF2-40B4-BE49-F238E27FC236}">
                      <a16:creationId xmlns:a16="http://schemas.microsoft.com/office/drawing/2014/main" id="{F61128F3-F703-4FF0-B45A-297C56E90168}"/>
                    </a:ext>
                  </a:extLst>
                </p:cNvPr>
                <p:cNvSpPr txBox="1">
                  <a:spLocks noChangeArrowheads="1"/>
                </p:cNvSpPr>
                <p:nvPr/>
              </p:nvSpPr>
              <p:spPr bwMode="auto">
                <a:xfrm>
                  <a:off x="735165" y="3590375"/>
                  <a:ext cx="4331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0.1</a:t>
                  </a:r>
                  <a:endParaRPr lang="zh-CN" altLang="en-US" sz="1400">
                    <a:solidFill>
                      <a:srgbClr val="000099"/>
                    </a:solidFill>
                    <a:latin typeface="Arial" panose="020B0604020202020204" pitchFamily="34" charset="0"/>
                    <a:ea typeface="黑体" panose="02010609060101010101" pitchFamily="49" charset="-122"/>
                  </a:endParaRPr>
                </a:p>
              </p:txBody>
            </p:sp>
          </p:grpSp>
        </p:grpSp>
        <p:sp>
          <p:nvSpPr>
            <p:cNvPr id="70718" name="椭圆 135">
              <a:extLst>
                <a:ext uri="{FF2B5EF4-FFF2-40B4-BE49-F238E27FC236}">
                  <a16:creationId xmlns:a16="http://schemas.microsoft.com/office/drawing/2014/main" id="{D1B2B002-0619-424C-B465-A2DC66FF3BF9}"/>
                </a:ext>
              </a:extLst>
            </p:cNvPr>
            <p:cNvSpPr>
              <a:spLocks noChangeArrowheads="1"/>
            </p:cNvSpPr>
            <p:nvPr/>
          </p:nvSpPr>
          <p:spPr bwMode="auto">
            <a:xfrm>
              <a:off x="5580112" y="3429124"/>
              <a:ext cx="1341994" cy="1116000"/>
            </a:xfrm>
            <a:prstGeom prst="ellipse">
              <a:avLst/>
            </a:prstGeom>
            <a:solidFill>
              <a:srgbClr val="006600">
                <a:alpha val="20000"/>
              </a:srgbClr>
            </a:solidFill>
            <a:ln w="25400">
              <a:solidFill>
                <a:srgbClr val="006600"/>
              </a:solidFill>
              <a:miter lim="800000"/>
              <a:headEnd/>
              <a:tailEnd/>
            </a:ln>
          </p:spPr>
          <p:txBody>
            <a:bodyPr lIns="18000" tIns="10800" rIns="18000" bIns="10800"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96000"/>
                </a:lnSpc>
                <a:spcBef>
                  <a:spcPct val="0"/>
                </a:spcBef>
                <a:buClrTx/>
                <a:buSzTx/>
                <a:buFontTx/>
                <a:buNone/>
              </a:pPr>
              <a:endParaRPr lang="zh-CN" altLang="en-US" sz="1800">
                <a:solidFill>
                  <a:srgbClr val="000099"/>
                </a:solidFill>
                <a:latin typeface="Arial" panose="020B0604020202020204" pitchFamily="34" charset="0"/>
                <a:ea typeface="黑体" panose="02010609060101010101" pitchFamily="49" charset="-122"/>
              </a:endParaRPr>
            </a:p>
          </p:txBody>
        </p:sp>
        <p:sp>
          <p:nvSpPr>
            <p:cNvPr id="138" name="矩形 137">
              <a:extLst>
                <a:ext uri="{FF2B5EF4-FFF2-40B4-BE49-F238E27FC236}">
                  <a16:creationId xmlns:a16="http://schemas.microsoft.com/office/drawing/2014/main" id="{68B5FA80-9285-4421-A3DC-58F621C01577}"/>
                </a:ext>
              </a:extLst>
            </p:cNvPr>
            <p:cNvSpPr/>
            <p:nvPr/>
          </p:nvSpPr>
          <p:spPr>
            <a:xfrm>
              <a:off x="5810360" y="4436698"/>
              <a:ext cx="787751" cy="369746"/>
            </a:xfrm>
            <a:prstGeom prst="rect">
              <a:avLst/>
            </a:prstGeom>
          </p:spPr>
          <p:txBody>
            <a:bodyPr wrap="none">
              <a:spAutoFit/>
            </a:bodyPr>
            <a:lstStyle/>
            <a:p>
              <a:pPr eaLnBrk="1" hangingPunct="1">
                <a:defRPr/>
              </a:pPr>
              <a:r>
                <a:rPr lang="en-US" altLang="zh-CN" b="1" dirty="0">
                  <a:solidFill>
                    <a:schemeClr val="bg1">
                      <a:lumMod val="50000"/>
                    </a:schemeClr>
                  </a:solidFill>
                  <a:latin typeface="Arial" charset="0"/>
                  <a:ea typeface="黑体" pitchFamily="49" charset="-122"/>
                </a:rPr>
                <a:t>c(2,3)</a:t>
              </a:r>
              <a:endParaRPr lang="zh-CN" altLang="en-US" dirty="0">
                <a:solidFill>
                  <a:schemeClr val="bg1">
                    <a:lumMod val="50000"/>
                  </a:schemeClr>
                </a:solidFill>
                <a:latin typeface="Arial" charset="0"/>
              </a:endParaRPr>
            </a:p>
          </p:txBody>
        </p:sp>
      </p:grpSp>
      <p:grpSp>
        <p:nvGrpSpPr>
          <p:cNvPr id="19" name="组合 29">
            <a:extLst>
              <a:ext uri="{FF2B5EF4-FFF2-40B4-BE49-F238E27FC236}">
                <a16:creationId xmlns:a16="http://schemas.microsoft.com/office/drawing/2014/main" id="{D4D24BE8-B51D-4A69-A301-3C3DDE804064}"/>
              </a:ext>
            </a:extLst>
          </p:cNvPr>
          <p:cNvGrpSpPr>
            <a:grpSpLocks/>
          </p:cNvGrpSpPr>
          <p:nvPr/>
        </p:nvGrpSpPr>
        <p:grpSpPr bwMode="auto">
          <a:xfrm>
            <a:off x="7164388" y="2960688"/>
            <a:ext cx="1547812" cy="1849437"/>
            <a:chOff x="7164412" y="2960885"/>
            <a:chExt cx="1548048" cy="1850030"/>
          </a:xfrm>
        </p:grpSpPr>
        <p:grpSp>
          <p:nvGrpSpPr>
            <p:cNvPr id="70698" name="组合 117">
              <a:extLst>
                <a:ext uri="{FF2B5EF4-FFF2-40B4-BE49-F238E27FC236}">
                  <a16:creationId xmlns:a16="http://schemas.microsoft.com/office/drawing/2014/main" id="{4055A355-F639-45CB-A61B-6DE4B62260B6}"/>
                </a:ext>
              </a:extLst>
            </p:cNvPr>
            <p:cNvGrpSpPr>
              <a:grpSpLocks/>
            </p:cNvGrpSpPr>
            <p:nvPr/>
          </p:nvGrpSpPr>
          <p:grpSpPr bwMode="auto">
            <a:xfrm>
              <a:off x="7226526" y="2960885"/>
              <a:ext cx="1485934" cy="1459040"/>
              <a:chOff x="1129305" y="2978072"/>
              <a:chExt cx="1485934" cy="1459040"/>
            </a:xfrm>
          </p:grpSpPr>
          <p:grpSp>
            <p:nvGrpSpPr>
              <p:cNvPr id="70701" name="组合 118">
                <a:extLst>
                  <a:ext uri="{FF2B5EF4-FFF2-40B4-BE49-F238E27FC236}">
                    <a16:creationId xmlns:a16="http://schemas.microsoft.com/office/drawing/2014/main" id="{45AE962A-3C3F-4A8D-94BE-4ECB83EACB22}"/>
                  </a:ext>
                </a:extLst>
              </p:cNvPr>
              <p:cNvGrpSpPr>
                <a:grpSpLocks/>
              </p:cNvGrpSpPr>
              <p:nvPr/>
            </p:nvGrpSpPr>
            <p:grpSpPr bwMode="auto">
              <a:xfrm>
                <a:off x="1129305" y="3492514"/>
                <a:ext cx="1037658" cy="944598"/>
                <a:chOff x="812811" y="2953554"/>
                <a:chExt cx="1037658" cy="944598"/>
              </a:xfrm>
            </p:grpSpPr>
            <p:sp>
              <p:nvSpPr>
                <p:cNvPr id="127" name="Oval 47">
                  <a:extLst>
                    <a:ext uri="{FF2B5EF4-FFF2-40B4-BE49-F238E27FC236}">
                      <a16:creationId xmlns:a16="http://schemas.microsoft.com/office/drawing/2014/main" id="{14B77C4A-C6D4-488C-852B-6FE778FDCBA4}"/>
                    </a:ext>
                  </a:extLst>
                </p:cNvPr>
                <p:cNvSpPr>
                  <a:spLocks noChangeArrowheads="1"/>
                </p:cNvSpPr>
                <p:nvPr/>
              </p:nvSpPr>
              <p:spPr bwMode="auto">
                <a:xfrm>
                  <a:off x="1168272" y="2967919"/>
                  <a:ext cx="290558" cy="27949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20</a:t>
                  </a:r>
                  <a:endParaRPr lang="en-US" altLang="zh-CN" b="1" dirty="0">
                    <a:latin typeface="Arial" charset="0"/>
                  </a:endParaRPr>
                </a:p>
              </p:txBody>
            </p:sp>
            <p:sp>
              <p:nvSpPr>
                <p:cNvPr id="70710" name="TextBox 127">
                  <a:extLst>
                    <a:ext uri="{FF2B5EF4-FFF2-40B4-BE49-F238E27FC236}">
                      <a16:creationId xmlns:a16="http://schemas.microsoft.com/office/drawing/2014/main" id="{24BF668A-C389-4891-A30D-341C0A5F373A}"/>
                    </a:ext>
                  </a:extLst>
                </p:cNvPr>
                <p:cNvSpPr txBox="1">
                  <a:spLocks noChangeArrowheads="1"/>
                </p:cNvSpPr>
                <p:nvPr/>
              </p:nvSpPr>
              <p:spPr bwMode="auto">
                <a:xfrm>
                  <a:off x="812811" y="2953554"/>
                  <a:ext cx="4331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0.1</a:t>
                  </a:r>
                  <a:endParaRPr lang="zh-CN" altLang="en-US" sz="1400">
                    <a:solidFill>
                      <a:srgbClr val="000099"/>
                    </a:solidFill>
                    <a:latin typeface="Arial" panose="020B0604020202020204" pitchFamily="34" charset="0"/>
                    <a:ea typeface="黑体" panose="02010609060101010101" pitchFamily="49" charset="-122"/>
                  </a:endParaRPr>
                </a:p>
              </p:txBody>
            </p:sp>
            <p:sp>
              <p:nvSpPr>
                <p:cNvPr id="129" name="Rectangle 6">
                  <a:extLst>
                    <a:ext uri="{FF2B5EF4-FFF2-40B4-BE49-F238E27FC236}">
                      <a16:creationId xmlns:a16="http://schemas.microsoft.com/office/drawing/2014/main" id="{71E11B86-583A-4581-B9D6-720A12F5037A}"/>
                    </a:ext>
                  </a:extLst>
                </p:cNvPr>
                <p:cNvSpPr>
                  <a:spLocks noChangeArrowheads="1"/>
                </p:cNvSpPr>
                <p:nvPr/>
              </p:nvSpPr>
              <p:spPr bwMode="auto">
                <a:xfrm>
                  <a:off x="917409" y="3480846"/>
                  <a:ext cx="250863" cy="160388"/>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sp>
              <p:nvSpPr>
                <p:cNvPr id="130" name="Rectangle 6">
                  <a:extLst>
                    <a:ext uri="{FF2B5EF4-FFF2-40B4-BE49-F238E27FC236}">
                      <a16:creationId xmlns:a16="http://schemas.microsoft.com/office/drawing/2014/main" id="{6C02B656-2046-49BB-898E-19E8652D8F4D}"/>
                    </a:ext>
                  </a:extLst>
                </p:cNvPr>
                <p:cNvSpPr>
                  <a:spLocks noChangeArrowheads="1"/>
                </p:cNvSpPr>
                <p:nvPr/>
              </p:nvSpPr>
              <p:spPr bwMode="auto">
                <a:xfrm>
                  <a:off x="1458830" y="3480846"/>
                  <a:ext cx="252451" cy="160388"/>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cxnSp>
              <p:nvCxnSpPr>
                <p:cNvPr id="131" name="直接连接符 130">
                  <a:extLst>
                    <a:ext uri="{FF2B5EF4-FFF2-40B4-BE49-F238E27FC236}">
                      <a16:creationId xmlns:a16="http://schemas.microsoft.com/office/drawing/2014/main" id="{469A0FEA-B30F-4D3E-85F4-BD495C002EDB}"/>
                    </a:ext>
                  </a:extLst>
                </p:cNvPr>
                <p:cNvCxnSpPr>
                  <a:stCxn id="129" idx="0"/>
                  <a:endCxn id="127" idx="3"/>
                </p:cNvCxnSpPr>
                <p:nvPr/>
              </p:nvCxnSpPr>
              <p:spPr bwMode="auto">
                <a:xfrm flipV="1">
                  <a:off x="1042841" y="3206120"/>
                  <a:ext cx="168301" cy="274726"/>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id="{EFD00ABA-2511-4BEB-A501-1D3CB82D1DAD}"/>
                    </a:ext>
                  </a:extLst>
                </p:cNvPr>
                <p:cNvCxnSpPr>
                  <a:stCxn id="130" idx="0"/>
                  <a:endCxn id="127" idx="5"/>
                </p:cNvCxnSpPr>
                <p:nvPr/>
              </p:nvCxnSpPr>
              <p:spPr bwMode="auto">
                <a:xfrm flipH="1" flipV="1">
                  <a:off x="1415960" y="3206120"/>
                  <a:ext cx="168301" cy="274726"/>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70715" name="TextBox 132">
                  <a:extLst>
                    <a:ext uri="{FF2B5EF4-FFF2-40B4-BE49-F238E27FC236}">
                      <a16:creationId xmlns:a16="http://schemas.microsoft.com/office/drawing/2014/main" id="{AD6D4B16-404B-4453-AE9D-A746CD9D61D3}"/>
                    </a:ext>
                  </a:extLst>
                </p:cNvPr>
                <p:cNvSpPr txBox="1">
                  <a:spLocks noChangeArrowheads="1"/>
                </p:cNvSpPr>
                <p:nvPr/>
              </p:nvSpPr>
              <p:spPr bwMode="auto">
                <a:xfrm>
                  <a:off x="812811" y="3590375"/>
                  <a:ext cx="4331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0.1</a:t>
                  </a:r>
                  <a:endParaRPr lang="zh-CN" altLang="en-US" sz="1400">
                    <a:solidFill>
                      <a:srgbClr val="000099"/>
                    </a:solidFill>
                    <a:latin typeface="Arial" panose="020B0604020202020204" pitchFamily="34" charset="0"/>
                    <a:ea typeface="黑体" panose="02010609060101010101" pitchFamily="49" charset="-122"/>
                  </a:endParaRPr>
                </a:p>
              </p:txBody>
            </p:sp>
            <p:sp>
              <p:nvSpPr>
                <p:cNvPr id="70716" name="TextBox 133">
                  <a:extLst>
                    <a:ext uri="{FF2B5EF4-FFF2-40B4-BE49-F238E27FC236}">
                      <a16:creationId xmlns:a16="http://schemas.microsoft.com/office/drawing/2014/main" id="{0555C10E-74EB-4F4E-B5AB-5FA48D3F7987}"/>
                    </a:ext>
                  </a:extLst>
                </p:cNvPr>
                <p:cNvSpPr txBox="1">
                  <a:spLocks noChangeArrowheads="1"/>
                </p:cNvSpPr>
                <p:nvPr/>
              </p:nvSpPr>
              <p:spPr bwMode="auto">
                <a:xfrm>
                  <a:off x="1317951" y="3590375"/>
                  <a:ext cx="5325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0.05</a:t>
                  </a:r>
                  <a:endParaRPr lang="zh-CN" altLang="en-US" sz="1400">
                    <a:solidFill>
                      <a:srgbClr val="000099"/>
                    </a:solidFill>
                    <a:latin typeface="Arial" panose="020B0604020202020204" pitchFamily="34" charset="0"/>
                    <a:ea typeface="黑体" panose="02010609060101010101" pitchFamily="49" charset="-122"/>
                  </a:endParaRPr>
                </a:p>
              </p:txBody>
            </p:sp>
          </p:grpSp>
          <p:grpSp>
            <p:nvGrpSpPr>
              <p:cNvPr id="70702" name="组合 119">
                <a:extLst>
                  <a:ext uri="{FF2B5EF4-FFF2-40B4-BE49-F238E27FC236}">
                    <a16:creationId xmlns:a16="http://schemas.microsoft.com/office/drawing/2014/main" id="{62C5D0F4-9EE3-4F04-9FEE-84E456BEEAD5}"/>
                  </a:ext>
                </a:extLst>
              </p:cNvPr>
              <p:cNvGrpSpPr>
                <a:grpSpLocks/>
              </p:cNvGrpSpPr>
              <p:nvPr/>
            </p:nvGrpSpPr>
            <p:grpSpPr bwMode="auto">
              <a:xfrm>
                <a:off x="1353955" y="2978072"/>
                <a:ext cx="1261284" cy="958546"/>
                <a:chOff x="721310" y="2939606"/>
                <a:chExt cx="1261284" cy="958546"/>
              </a:xfrm>
            </p:grpSpPr>
            <p:sp>
              <p:nvSpPr>
                <p:cNvPr id="121" name="Oval 47">
                  <a:extLst>
                    <a:ext uri="{FF2B5EF4-FFF2-40B4-BE49-F238E27FC236}">
                      <a16:creationId xmlns:a16="http://schemas.microsoft.com/office/drawing/2014/main" id="{BD01E6C2-AF4E-4822-B3B1-5195F4F82720}"/>
                    </a:ext>
                  </a:extLst>
                </p:cNvPr>
                <p:cNvSpPr>
                  <a:spLocks noChangeArrowheads="1"/>
                </p:cNvSpPr>
                <p:nvPr/>
              </p:nvSpPr>
              <p:spPr bwMode="auto">
                <a:xfrm>
                  <a:off x="1169670" y="2968190"/>
                  <a:ext cx="288969" cy="279490"/>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30</a:t>
                  </a:r>
                  <a:endParaRPr lang="en-US" altLang="zh-CN" b="1" dirty="0">
                    <a:latin typeface="Arial" charset="0"/>
                  </a:endParaRPr>
                </a:p>
              </p:txBody>
            </p:sp>
            <p:sp>
              <p:nvSpPr>
                <p:cNvPr id="70704" name="TextBox 121">
                  <a:extLst>
                    <a:ext uri="{FF2B5EF4-FFF2-40B4-BE49-F238E27FC236}">
                      <a16:creationId xmlns:a16="http://schemas.microsoft.com/office/drawing/2014/main" id="{E4EA4057-549F-4E55-9975-8603F232FB85}"/>
                    </a:ext>
                  </a:extLst>
                </p:cNvPr>
                <p:cNvSpPr txBox="1">
                  <a:spLocks noChangeArrowheads="1"/>
                </p:cNvSpPr>
                <p:nvPr/>
              </p:nvSpPr>
              <p:spPr bwMode="auto">
                <a:xfrm>
                  <a:off x="721310" y="2939606"/>
                  <a:ext cx="5325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0.05</a:t>
                  </a:r>
                  <a:endParaRPr lang="zh-CN" altLang="en-US" sz="1400">
                    <a:solidFill>
                      <a:srgbClr val="000099"/>
                    </a:solidFill>
                    <a:latin typeface="Arial" panose="020B0604020202020204" pitchFamily="34" charset="0"/>
                    <a:ea typeface="黑体" panose="02010609060101010101" pitchFamily="49" charset="-122"/>
                  </a:endParaRPr>
                </a:p>
              </p:txBody>
            </p:sp>
            <p:sp>
              <p:nvSpPr>
                <p:cNvPr id="123" name="Rectangle 6">
                  <a:extLst>
                    <a:ext uri="{FF2B5EF4-FFF2-40B4-BE49-F238E27FC236}">
                      <a16:creationId xmlns:a16="http://schemas.microsoft.com/office/drawing/2014/main" id="{70A57C4B-ADD9-4414-A35D-68CE588C6865}"/>
                    </a:ext>
                  </a:extLst>
                </p:cNvPr>
                <p:cNvSpPr>
                  <a:spLocks noChangeArrowheads="1"/>
                </p:cNvSpPr>
                <p:nvPr/>
              </p:nvSpPr>
              <p:spPr bwMode="auto">
                <a:xfrm>
                  <a:off x="1458639" y="3481116"/>
                  <a:ext cx="250863" cy="160389"/>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cxnSp>
              <p:nvCxnSpPr>
                <p:cNvPr id="124" name="直接连接符 123">
                  <a:extLst>
                    <a:ext uri="{FF2B5EF4-FFF2-40B4-BE49-F238E27FC236}">
                      <a16:creationId xmlns:a16="http://schemas.microsoft.com/office/drawing/2014/main" id="{82755D12-2A35-47A6-996C-1F14791D5D71}"/>
                    </a:ext>
                  </a:extLst>
                </p:cNvPr>
                <p:cNvCxnSpPr>
                  <a:endCxn id="121" idx="3"/>
                </p:cNvCxnSpPr>
                <p:nvPr/>
              </p:nvCxnSpPr>
              <p:spPr bwMode="auto">
                <a:xfrm flipV="1">
                  <a:off x="1042650" y="3206391"/>
                  <a:ext cx="168301" cy="274725"/>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id="{39DE7CE6-0198-4403-BCC8-EEC6A8AA2B6E}"/>
                    </a:ext>
                  </a:extLst>
                </p:cNvPr>
                <p:cNvCxnSpPr>
                  <a:stCxn id="123" idx="0"/>
                  <a:endCxn id="121" idx="5"/>
                </p:cNvCxnSpPr>
                <p:nvPr/>
              </p:nvCxnSpPr>
              <p:spPr bwMode="auto">
                <a:xfrm flipH="1" flipV="1">
                  <a:off x="1415770" y="3206391"/>
                  <a:ext cx="168301" cy="274725"/>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70708" name="TextBox 125">
                  <a:extLst>
                    <a:ext uri="{FF2B5EF4-FFF2-40B4-BE49-F238E27FC236}">
                      <a16:creationId xmlns:a16="http://schemas.microsoft.com/office/drawing/2014/main" id="{B50960DF-2E45-4017-AF16-C8DD2CBF79DB}"/>
                    </a:ext>
                  </a:extLst>
                </p:cNvPr>
                <p:cNvSpPr txBox="1">
                  <a:spLocks noChangeArrowheads="1"/>
                </p:cNvSpPr>
                <p:nvPr/>
              </p:nvSpPr>
              <p:spPr bwMode="auto">
                <a:xfrm>
                  <a:off x="1450076" y="3590375"/>
                  <a:ext cx="5325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0.05</a:t>
                  </a:r>
                  <a:endParaRPr lang="zh-CN" altLang="en-US" sz="1400">
                    <a:solidFill>
                      <a:srgbClr val="000099"/>
                    </a:solidFill>
                    <a:latin typeface="Arial" panose="020B0604020202020204" pitchFamily="34" charset="0"/>
                    <a:ea typeface="黑体" panose="02010609060101010101" pitchFamily="49" charset="-122"/>
                  </a:endParaRPr>
                </a:p>
              </p:txBody>
            </p:sp>
          </p:grpSp>
        </p:grpSp>
        <p:sp>
          <p:nvSpPr>
            <p:cNvPr id="139" name="矩形 138">
              <a:extLst>
                <a:ext uri="{FF2B5EF4-FFF2-40B4-BE49-F238E27FC236}">
                  <a16:creationId xmlns:a16="http://schemas.microsoft.com/office/drawing/2014/main" id="{1A52DD45-D923-40F0-9172-464D0E4C6195}"/>
                </a:ext>
              </a:extLst>
            </p:cNvPr>
            <p:cNvSpPr/>
            <p:nvPr/>
          </p:nvSpPr>
          <p:spPr>
            <a:xfrm>
              <a:off x="7280317" y="4440909"/>
              <a:ext cx="785933" cy="370006"/>
            </a:xfrm>
            <a:prstGeom prst="rect">
              <a:avLst/>
            </a:prstGeom>
          </p:spPr>
          <p:txBody>
            <a:bodyPr wrap="none">
              <a:spAutoFit/>
            </a:bodyPr>
            <a:lstStyle/>
            <a:p>
              <a:pPr eaLnBrk="1" hangingPunct="1">
                <a:defRPr/>
              </a:pPr>
              <a:r>
                <a:rPr lang="en-US" altLang="zh-CN" b="1" dirty="0">
                  <a:solidFill>
                    <a:schemeClr val="bg1">
                      <a:lumMod val="50000"/>
                    </a:schemeClr>
                  </a:solidFill>
                  <a:latin typeface="Arial" charset="0"/>
                  <a:ea typeface="黑体" pitchFamily="49" charset="-122"/>
                </a:rPr>
                <a:t>c(1,2)</a:t>
              </a:r>
              <a:endParaRPr lang="zh-CN" altLang="en-US" dirty="0">
                <a:solidFill>
                  <a:schemeClr val="bg1">
                    <a:lumMod val="50000"/>
                  </a:schemeClr>
                </a:solidFill>
                <a:latin typeface="Arial" charset="0"/>
              </a:endParaRPr>
            </a:p>
          </p:txBody>
        </p:sp>
        <p:sp>
          <p:nvSpPr>
            <p:cNvPr id="70700" name="椭圆 139">
              <a:extLst>
                <a:ext uri="{FF2B5EF4-FFF2-40B4-BE49-F238E27FC236}">
                  <a16:creationId xmlns:a16="http://schemas.microsoft.com/office/drawing/2014/main" id="{5634A824-58A0-4E17-A270-22B59814EAB9}"/>
                </a:ext>
              </a:extLst>
            </p:cNvPr>
            <p:cNvSpPr>
              <a:spLocks noChangeArrowheads="1"/>
            </p:cNvSpPr>
            <p:nvPr/>
          </p:nvSpPr>
          <p:spPr bwMode="auto">
            <a:xfrm>
              <a:off x="7164412" y="3392996"/>
              <a:ext cx="1116000" cy="1152128"/>
            </a:xfrm>
            <a:prstGeom prst="ellipse">
              <a:avLst/>
            </a:prstGeom>
            <a:solidFill>
              <a:srgbClr val="006600">
                <a:alpha val="20000"/>
              </a:srgbClr>
            </a:solidFill>
            <a:ln w="25400">
              <a:solidFill>
                <a:srgbClr val="006600"/>
              </a:solidFill>
              <a:miter lim="800000"/>
              <a:headEnd/>
              <a:tailEnd/>
            </a:ln>
          </p:spPr>
          <p:txBody>
            <a:bodyPr lIns="18000" tIns="10800" rIns="18000" bIns="10800"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96000"/>
                </a:lnSpc>
                <a:spcBef>
                  <a:spcPct val="0"/>
                </a:spcBef>
                <a:buClrTx/>
                <a:buSzTx/>
                <a:buFontTx/>
                <a:buNone/>
              </a:pPr>
              <a:endParaRPr lang="zh-CN" altLang="en-US" sz="1800">
                <a:solidFill>
                  <a:srgbClr val="000099"/>
                </a:solidFill>
                <a:latin typeface="Arial" panose="020B0604020202020204" pitchFamily="34" charset="0"/>
                <a:ea typeface="黑体" panose="02010609060101010101" pitchFamily="49" charset="-122"/>
              </a:endParaRPr>
            </a:p>
          </p:txBody>
        </p:sp>
      </p:grpSp>
      <p:grpSp>
        <p:nvGrpSpPr>
          <p:cNvPr id="70666" name="组合 143">
            <a:extLst>
              <a:ext uri="{FF2B5EF4-FFF2-40B4-BE49-F238E27FC236}">
                <a16:creationId xmlns:a16="http://schemas.microsoft.com/office/drawing/2014/main" id="{6D9A4E86-D319-4507-B06A-CB844F666473}"/>
              </a:ext>
            </a:extLst>
          </p:cNvPr>
          <p:cNvGrpSpPr>
            <a:grpSpLocks/>
          </p:cNvGrpSpPr>
          <p:nvPr/>
        </p:nvGrpSpPr>
        <p:grpSpPr bwMode="auto">
          <a:xfrm>
            <a:off x="5421313" y="5824538"/>
            <a:ext cx="3722687" cy="1022350"/>
            <a:chOff x="5420863" y="5172581"/>
            <a:chExt cx="3723613" cy="1021759"/>
          </a:xfrm>
        </p:grpSpPr>
        <p:sp>
          <p:nvSpPr>
            <p:cNvPr id="70689" name="TextBox 144">
              <a:extLst>
                <a:ext uri="{FF2B5EF4-FFF2-40B4-BE49-F238E27FC236}">
                  <a16:creationId xmlns:a16="http://schemas.microsoft.com/office/drawing/2014/main" id="{0299CC39-EE52-47E1-B724-97B83E8B8921}"/>
                </a:ext>
              </a:extLst>
            </p:cNvPr>
            <p:cNvSpPr txBox="1">
              <a:spLocks noChangeArrowheads="1"/>
            </p:cNvSpPr>
            <p:nvPr/>
          </p:nvSpPr>
          <p:spPr bwMode="auto">
            <a:xfrm>
              <a:off x="5421341" y="5172581"/>
              <a:ext cx="1241045" cy="338554"/>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endParaRPr lang="zh-CN" altLang="en-US" sz="1600">
                <a:solidFill>
                  <a:srgbClr val="000099"/>
                </a:solidFill>
                <a:latin typeface="Arial" panose="020B0604020202020204" pitchFamily="34" charset="0"/>
                <a:ea typeface="黑体" panose="02010609060101010101" pitchFamily="49" charset="-122"/>
              </a:endParaRPr>
            </a:p>
          </p:txBody>
        </p:sp>
        <p:sp>
          <p:nvSpPr>
            <p:cNvPr id="70690" name="TextBox 145">
              <a:extLst>
                <a:ext uri="{FF2B5EF4-FFF2-40B4-BE49-F238E27FC236}">
                  <a16:creationId xmlns:a16="http://schemas.microsoft.com/office/drawing/2014/main" id="{A36A723D-E077-418D-AB0A-C4F379C6A4CB}"/>
                </a:ext>
              </a:extLst>
            </p:cNvPr>
            <p:cNvSpPr txBox="1">
              <a:spLocks noChangeArrowheads="1"/>
            </p:cNvSpPr>
            <p:nvPr/>
          </p:nvSpPr>
          <p:spPr bwMode="auto">
            <a:xfrm>
              <a:off x="6662386" y="5172581"/>
              <a:ext cx="1241045" cy="338554"/>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endParaRPr lang="zh-CN" altLang="en-US" sz="1600">
                <a:solidFill>
                  <a:srgbClr val="000099"/>
                </a:solidFill>
                <a:latin typeface="Arial" panose="020B0604020202020204" pitchFamily="34" charset="0"/>
                <a:ea typeface="黑体" panose="02010609060101010101" pitchFamily="49" charset="-122"/>
              </a:endParaRPr>
            </a:p>
          </p:txBody>
        </p:sp>
        <p:sp>
          <p:nvSpPr>
            <p:cNvPr id="70691" name="TextBox 146">
              <a:extLst>
                <a:ext uri="{FF2B5EF4-FFF2-40B4-BE49-F238E27FC236}">
                  <a16:creationId xmlns:a16="http://schemas.microsoft.com/office/drawing/2014/main" id="{D9DBB7D9-996F-4CCC-936B-E171B4BBF1AF}"/>
                </a:ext>
              </a:extLst>
            </p:cNvPr>
            <p:cNvSpPr txBox="1">
              <a:spLocks noChangeArrowheads="1"/>
            </p:cNvSpPr>
            <p:nvPr/>
          </p:nvSpPr>
          <p:spPr bwMode="auto">
            <a:xfrm>
              <a:off x="7903431" y="5172581"/>
              <a:ext cx="1241045" cy="338554"/>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endParaRPr lang="zh-CN" altLang="en-US" sz="1600">
                <a:solidFill>
                  <a:srgbClr val="000099"/>
                </a:solidFill>
                <a:latin typeface="Arial" panose="020B0604020202020204" pitchFamily="34" charset="0"/>
                <a:ea typeface="黑体" panose="02010609060101010101" pitchFamily="49" charset="-122"/>
              </a:endParaRPr>
            </a:p>
          </p:txBody>
        </p:sp>
        <p:sp>
          <p:nvSpPr>
            <p:cNvPr id="70692" name="TextBox 147">
              <a:extLst>
                <a:ext uri="{FF2B5EF4-FFF2-40B4-BE49-F238E27FC236}">
                  <a16:creationId xmlns:a16="http://schemas.microsoft.com/office/drawing/2014/main" id="{101C831D-C715-4956-8B3A-A89967AF3482}"/>
                </a:ext>
              </a:extLst>
            </p:cNvPr>
            <p:cNvSpPr txBox="1">
              <a:spLocks noChangeArrowheads="1"/>
            </p:cNvSpPr>
            <p:nvPr/>
          </p:nvSpPr>
          <p:spPr bwMode="auto">
            <a:xfrm>
              <a:off x="5421341" y="5517232"/>
              <a:ext cx="1241045" cy="338554"/>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endParaRPr lang="zh-CN" altLang="en-US" sz="1600">
                <a:solidFill>
                  <a:srgbClr val="000099"/>
                </a:solidFill>
                <a:latin typeface="Arial" panose="020B0604020202020204" pitchFamily="34" charset="0"/>
                <a:ea typeface="黑体" panose="02010609060101010101" pitchFamily="49" charset="-122"/>
              </a:endParaRPr>
            </a:p>
          </p:txBody>
        </p:sp>
        <p:sp>
          <p:nvSpPr>
            <p:cNvPr id="70693" name="TextBox 148">
              <a:extLst>
                <a:ext uri="{FF2B5EF4-FFF2-40B4-BE49-F238E27FC236}">
                  <a16:creationId xmlns:a16="http://schemas.microsoft.com/office/drawing/2014/main" id="{11371616-77B0-40C0-AC8F-EAC6CF2509C8}"/>
                </a:ext>
              </a:extLst>
            </p:cNvPr>
            <p:cNvSpPr txBox="1">
              <a:spLocks noChangeArrowheads="1"/>
            </p:cNvSpPr>
            <p:nvPr/>
          </p:nvSpPr>
          <p:spPr bwMode="auto">
            <a:xfrm>
              <a:off x="6662386" y="5517232"/>
              <a:ext cx="1241045" cy="338554"/>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endParaRPr lang="zh-CN" altLang="en-US" sz="1600">
                <a:solidFill>
                  <a:srgbClr val="000099"/>
                </a:solidFill>
                <a:latin typeface="Arial" panose="020B0604020202020204" pitchFamily="34" charset="0"/>
                <a:ea typeface="黑体" panose="02010609060101010101" pitchFamily="49" charset="-122"/>
              </a:endParaRPr>
            </a:p>
          </p:txBody>
        </p:sp>
        <p:sp>
          <p:nvSpPr>
            <p:cNvPr id="70694" name="TextBox 149">
              <a:extLst>
                <a:ext uri="{FF2B5EF4-FFF2-40B4-BE49-F238E27FC236}">
                  <a16:creationId xmlns:a16="http://schemas.microsoft.com/office/drawing/2014/main" id="{74602116-AA15-4F37-90E9-19B735CB2FB9}"/>
                </a:ext>
              </a:extLst>
            </p:cNvPr>
            <p:cNvSpPr txBox="1">
              <a:spLocks noChangeArrowheads="1"/>
            </p:cNvSpPr>
            <p:nvPr/>
          </p:nvSpPr>
          <p:spPr bwMode="auto">
            <a:xfrm>
              <a:off x="7903431" y="5517232"/>
              <a:ext cx="1241045" cy="338554"/>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endParaRPr lang="zh-CN" altLang="en-US" sz="1600">
                <a:solidFill>
                  <a:srgbClr val="000099"/>
                </a:solidFill>
                <a:latin typeface="Arial" panose="020B0604020202020204" pitchFamily="34" charset="0"/>
                <a:ea typeface="黑体" panose="02010609060101010101" pitchFamily="49" charset="-122"/>
              </a:endParaRPr>
            </a:p>
          </p:txBody>
        </p:sp>
        <p:sp>
          <p:nvSpPr>
            <p:cNvPr id="70695" name="TextBox 150">
              <a:extLst>
                <a:ext uri="{FF2B5EF4-FFF2-40B4-BE49-F238E27FC236}">
                  <a16:creationId xmlns:a16="http://schemas.microsoft.com/office/drawing/2014/main" id="{8FD7CD2D-76AF-42D6-BB6B-D1731712510E}"/>
                </a:ext>
              </a:extLst>
            </p:cNvPr>
            <p:cNvSpPr txBox="1">
              <a:spLocks noChangeArrowheads="1"/>
            </p:cNvSpPr>
            <p:nvPr/>
          </p:nvSpPr>
          <p:spPr bwMode="auto">
            <a:xfrm>
              <a:off x="5420863" y="5855786"/>
              <a:ext cx="1241045" cy="338554"/>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endParaRPr lang="zh-CN" altLang="en-US" sz="1600">
                <a:solidFill>
                  <a:srgbClr val="000099"/>
                </a:solidFill>
                <a:latin typeface="Arial" panose="020B0604020202020204" pitchFamily="34" charset="0"/>
                <a:ea typeface="黑体" panose="02010609060101010101" pitchFamily="49" charset="-122"/>
              </a:endParaRPr>
            </a:p>
          </p:txBody>
        </p:sp>
        <p:sp>
          <p:nvSpPr>
            <p:cNvPr id="70696" name="TextBox 151">
              <a:extLst>
                <a:ext uri="{FF2B5EF4-FFF2-40B4-BE49-F238E27FC236}">
                  <a16:creationId xmlns:a16="http://schemas.microsoft.com/office/drawing/2014/main" id="{34AB80BF-396C-4245-83AF-2D2B69116E58}"/>
                </a:ext>
              </a:extLst>
            </p:cNvPr>
            <p:cNvSpPr txBox="1">
              <a:spLocks noChangeArrowheads="1"/>
            </p:cNvSpPr>
            <p:nvPr/>
          </p:nvSpPr>
          <p:spPr bwMode="auto">
            <a:xfrm>
              <a:off x="6661908" y="5855786"/>
              <a:ext cx="1241045" cy="338554"/>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endParaRPr lang="zh-CN" altLang="en-US" sz="1600">
                <a:solidFill>
                  <a:srgbClr val="000099"/>
                </a:solidFill>
                <a:latin typeface="Arial" panose="020B0604020202020204" pitchFamily="34" charset="0"/>
                <a:ea typeface="黑体" panose="02010609060101010101" pitchFamily="49" charset="-122"/>
              </a:endParaRPr>
            </a:p>
          </p:txBody>
        </p:sp>
        <p:sp>
          <p:nvSpPr>
            <p:cNvPr id="70697" name="TextBox 152">
              <a:extLst>
                <a:ext uri="{FF2B5EF4-FFF2-40B4-BE49-F238E27FC236}">
                  <a16:creationId xmlns:a16="http://schemas.microsoft.com/office/drawing/2014/main" id="{EC806023-6CB4-424A-871F-B87642921E71}"/>
                </a:ext>
              </a:extLst>
            </p:cNvPr>
            <p:cNvSpPr txBox="1">
              <a:spLocks noChangeArrowheads="1"/>
            </p:cNvSpPr>
            <p:nvPr/>
          </p:nvSpPr>
          <p:spPr bwMode="auto">
            <a:xfrm>
              <a:off x="7902953" y="5855786"/>
              <a:ext cx="1241045" cy="338554"/>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endParaRPr lang="zh-CN" altLang="en-US" sz="1600">
                <a:solidFill>
                  <a:srgbClr val="000099"/>
                </a:solidFill>
                <a:latin typeface="Arial" panose="020B0604020202020204" pitchFamily="34" charset="0"/>
                <a:ea typeface="黑体" panose="02010609060101010101" pitchFamily="49" charset="-122"/>
              </a:endParaRPr>
            </a:p>
          </p:txBody>
        </p:sp>
      </p:grpSp>
      <p:sp>
        <p:nvSpPr>
          <p:cNvPr id="70667" name="TextBox 153">
            <a:extLst>
              <a:ext uri="{FF2B5EF4-FFF2-40B4-BE49-F238E27FC236}">
                <a16:creationId xmlns:a16="http://schemas.microsoft.com/office/drawing/2014/main" id="{758269F5-31B6-4BAF-8358-51CEDBBCD373}"/>
              </a:ext>
            </a:extLst>
          </p:cNvPr>
          <p:cNvSpPr txBox="1">
            <a:spLocks noChangeArrowheads="1"/>
          </p:cNvSpPr>
          <p:nvPr/>
        </p:nvSpPr>
        <p:spPr bwMode="auto">
          <a:xfrm>
            <a:off x="5424488" y="5827713"/>
            <a:ext cx="1239837" cy="338137"/>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600">
                <a:solidFill>
                  <a:srgbClr val="000099"/>
                </a:solidFill>
                <a:latin typeface="Arial" panose="020B0604020202020204" pitchFamily="34" charset="0"/>
                <a:ea typeface="黑体" panose="02010609060101010101" pitchFamily="49" charset="-122"/>
              </a:rPr>
              <a:t>c(0,1)=0.75</a:t>
            </a:r>
            <a:endParaRPr lang="zh-CN" altLang="en-US" sz="1600">
              <a:solidFill>
                <a:srgbClr val="000099"/>
              </a:solidFill>
              <a:latin typeface="Arial" panose="020B0604020202020204" pitchFamily="34" charset="0"/>
              <a:ea typeface="黑体" panose="02010609060101010101" pitchFamily="49" charset="-122"/>
            </a:endParaRPr>
          </a:p>
        </p:txBody>
      </p:sp>
      <p:sp>
        <p:nvSpPr>
          <p:cNvPr id="155" name="TextBox 154">
            <a:extLst>
              <a:ext uri="{FF2B5EF4-FFF2-40B4-BE49-F238E27FC236}">
                <a16:creationId xmlns:a16="http://schemas.microsoft.com/office/drawing/2014/main" id="{DE4D7327-511B-4CCF-8FC3-55D2F379AD90}"/>
              </a:ext>
            </a:extLst>
          </p:cNvPr>
          <p:cNvSpPr txBox="1">
            <a:spLocks noChangeArrowheads="1"/>
          </p:cNvSpPr>
          <p:nvPr/>
        </p:nvSpPr>
        <p:spPr bwMode="auto">
          <a:xfrm>
            <a:off x="6664325" y="5827713"/>
            <a:ext cx="1241425" cy="338137"/>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600">
                <a:solidFill>
                  <a:srgbClr val="000099"/>
                </a:solidFill>
                <a:latin typeface="Arial" panose="020B0604020202020204" pitchFamily="34" charset="0"/>
                <a:ea typeface="黑体" panose="02010609060101010101" pitchFamily="49" charset="-122"/>
              </a:rPr>
              <a:t>c(0,2)=1.15</a:t>
            </a:r>
            <a:endParaRPr lang="zh-CN" altLang="en-US" sz="1600">
              <a:solidFill>
                <a:srgbClr val="000099"/>
              </a:solidFill>
              <a:latin typeface="Arial" panose="020B0604020202020204" pitchFamily="34" charset="0"/>
              <a:ea typeface="黑体" panose="02010609060101010101" pitchFamily="49" charset="-122"/>
            </a:endParaRPr>
          </a:p>
        </p:txBody>
      </p:sp>
      <p:sp>
        <p:nvSpPr>
          <p:cNvPr id="70669" name="TextBox 157">
            <a:extLst>
              <a:ext uri="{FF2B5EF4-FFF2-40B4-BE49-F238E27FC236}">
                <a16:creationId xmlns:a16="http://schemas.microsoft.com/office/drawing/2014/main" id="{9E404346-F0B6-4D08-9463-690776E42103}"/>
              </a:ext>
            </a:extLst>
          </p:cNvPr>
          <p:cNvSpPr txBox="1">
            <a:spLocks noChangeArrowheads="1"/>
          </p:cNvSpPr>
          <p:nvPr/>
        </p:nvSpPr>
        <p:spPr bwMode="auto">
          <a:xfrm>
            <a:off x="6664325" y="6172200"/>
            <a:ext cx="1241425" cy="338138"/>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600">
                <a:solidFill>
                  <a:srgbClr val="000099"/>
                </a:solidFill>
                <a:latin typeface="Arial" panose="020B0604020202020204" pitchFamily="34" charset="0"/>
                <a:ea typeface="黑体" panose="02010609060101010101" pitchFamily="49" charset="-122"/>
              </a:rPr>
              <a:t>c(1,2)=0.25</a:t>
            </a:r>
            <a:endParaRPr lang="zh-CN" altLang="en-US" sz="1600">
              <a:solidFill>
                <a:srgbClr val="000099"/>
              </a:solidFill>
              <a:latin typeface="Arial" panose="020B0604020202020204" pitchFamily="34" charset="0"/>
              <a:ea typeface="黑体" panose="02010609060101010101" pitchFamily="49" charset="-122"/>
            </a:endParaRPr>
          </a:p>
        </p:txBody>
      </p:sp>
      <p:sp>
        <p:nvSpPr>
          <p:cNvPr id="159" name="TextBox 158">
            <a:extLst>
              <a:ext uri="{FF2B5EF4-FFF2-40B4-BE49-F238E27FC236}">
                <a16:creationId xmlns:a16="http://schemas.microsoft.com/office/drawing/2014/main" id="{4B53F7E9-2ECC-4D14-90A2-474306FD5220}"/>
              </a:ext>
            </a:extLst>
          </p:cNvPr>
          <p:cNvSpPr txBox="1">
            <a:spLocks noChangeArrowheads="1"/>
          </p:cNvSpPr>
          <p:nvPr/>
        </p:nvSpPr>
        <p:spPr bwMode="auto">
          <a:xfrm>
            <a:off x="7905750" y="6172200"/>
            <a:ext cx="1241425" cy="338138"/>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600">
                <a:solidFill>
                  <a:srgbClr val="000099"/>
                </a:solidFill>
                <a:latin typeface="Arial" panose="020B0604020202020204" pitchFamily="34" charset="0"/>
                <a:ea typeface="黑体" panose="02010609060101010101" pitchFamily="49" charset="-122"/>
              </a:rPr>
              <a:t>c(1,3)=0.5</a:t>
            </a:r>
            <a:endParaRPr lang="zh-CN" altLang="en-US" sz="1600">
              <a:solidFill>
                <a:srgbClr val="000099"/>
              </a:solidFill>
              <a:latin typeface="Arial" panose="020B0604020202020204" pitchFamily="34" charset="0"/>
              <a:ea typeface="黑体" panose="02010609060101010101" pitchFamily="49" charset="-122"/>
            </a:endParaRPr>
          </a:p>
        </p:txBody>
      </p:sp>
      <p:sp>
        <p:nvSpPr>
          <p:cNvPr id="70671" name="TextBox 161">
            <a:extLst>
              <a:ext uri="{FF2B5EF4-FFF2-40B4-BE49-F238E27FC236}">
                <a16:creationId xmlns:a16="http://schemas.microsoft.com/office/drawing/2014/main" id="{BA2AD33B-C6F9-4705-BDAB-E9F343250331}"/>
              </a:ext>
            </a:extLst>
          </p:cNvPr>
          <p:cNvSpPr txBox="1">
            <a:spLocks noChangeArrowheads="1"/>
          </p:cNvSpPr>
          <p:nvPr/>
        </p:nvSpPr>
        <p:spPr bwMode="auto">
          <a:xfrm>
            <a:off x="7905750" y="6510338"/>
            <a:ext cx="1241425" cy="339725"/>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600">
                <a:solidFill>
                  <a:srgbClr val="000099"/>
                </a:solidFill>
                <a:latin typeface="Arial" panose="020B0604020202020204" pitchFamily="34" charset="0"/>
                <a:ea typeface="黑体" panose="02010609060101010101" pitchFamily="49" charset="-122"/>
              </a:rPr>
              <a:t>c(2,3)=0.15</a:t>
            </a:r>
            <a:endParaRPr lang="zh-CN" altLang="en-US" sz="1600">
              <a:solidFill>
                <a:srgbClr val="000099"/>
              </a:solidFill>
              <a:latin typeface="Arial" panose="020B0604020202020204" pitchFamily="34" charset="0"/>
              <a:ea typeface="黑体" panose="02010609060101010101" pitchFamily="49" charset="-122"/>
            </a:endParaRPr>
          </a:p>
        </p:txBody>
      </p:sp>
      <p:sp>
        <p:nvSpPr>
          <p:cNvPr id="70672" name="TextBox 162">
            <a:extLst>
              <a:ext uri="{FF2B5EF4-FFF2-40B4-BE49-F238E27FC236}">
                <a16:creationId xmlns:a16="http://schemas.microsoft.com/office/drawing/2014/main" id="{B89C3C80-D039-4931-85BB-153347977216}"/>
              </a:ext>
            </a:extLst>
          </p:cNvPr>
          <p:cNvSpPr txBox="1">
            <a:spLocks noChangeArrowheads="1"/>
          </p:cNvSpPr>
          <p:nvPr/>
        </p:nvSpPr>
        <p:spPr bwMode="auto">
          <a:xfrm>
            <a:off x="0" y="6238875"/>
            <a:ext cx="4702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w</a:t>
            </a:r>
            <a:r>
              <a:rPr lang="zh-CN" altLang="en-US" sz="1800">
                <a:solidFill>
                  <a:srgbClr val="000099"/>
                </a:solidFill>
                <a:latin typeface="Arial" panose="020B0604020202020204" pitchFamily="34" charset="0"/>
                <a:ea typeface="黑体" panose="02010609060101010101" pitchFamily="49" charset="-122"/>
              </a:rPr>
              <a:t>等于树上所有结点</a:t>
            </a:r>
            <a:r>
              <a:rPr lang="en-US" altLang="zh-CN" sz="1800">
                <a:solidFill>
                  <a:srgbClr val="000099"/>
                </a:solidFill>
                <a:latin typeface="Arial" panose="020B0604020202020204" pitchFamily="34" charset="0"/>
                <a:ea typeface="黑体" panose="02010609060101010101" pitchFamily="49" charset="-122"/>
              </a:rPr>
              <a:t>(</a:t>
            </a:r>
            <a:r>
              <a:rPr lang="zh-CN" altLang="en-US" sz="1800">
                <a:solidFill>
                  <a:srgbClr val="000099"/>
                </a:solidFill>
                <a:latin typeface="Arial" panose="020B0604020202020204" pitchFamily="34" charset="0"/>
                <a:ea typeface="黑体" panose="02010609060101010101" pitchFamily="49" charset="-122"/>
              </a:rPr>
              <a:t>内部和外部</a:t>
            </a:r>
            <a:r>
              <a:rPr lang="en-US" altLang="zh-CN" sz="1800">
                <a:solidFill>
                  <a:srgbClr val="000099"/>
                </a:solidFill>
                <a:latin typeface="Arial" panose="020B0604020202020204" pitchFamily="34" charset="0"/>
                <a:ea typeface="黑体" panose="02010609060101010101" pitchFamily="49" charset="-122"/>
              </a:rPr>
              <a:t>)</a:t>
            </a:r>
            <a:r>
              <a:rPr lang="zh-CN" altLang="en-US" sz="1800">
                <a:solidFill>
                  <a:srgbClr val="000099"/>
                </a:solidFill>
                <a:latin typeface="Arial" panose="020B0604020202020204" pitchFamily="34" charset="0"/>
                <a:ea typeface="黑体" panose="02010609060101010101" pitchFamily="49" charset="-122"/>
              </a:rPr>
              <a:t>的权值和，</a:t>
            </a:r>
            <a:endParaRPr lang="en-US" altLang="zh-CN" sz="1800">
              <a:solidFill>
                <a:srgbClr val="000099"/>
              </a:solidFill>
              <a:latin typeface="Arial" panose="020B0604020202020204" pitchFamily="34" charset="0"/>
              <a:ea typeface="黑体" panose="02010609060101010101" pitchFamily="49" charset="-122"/>
            </a:endParaRPr>
          </a:p>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c</a:t>
            </a:r>
            <a:r>
              <a:rPr lang="zh-CN" altLang="en-US" sz="1800">
                <a:solidFill>
                  <a:srgbClr val="000099"/>
                </a:solidFill>
                <a:latin typeface="Arial" panose="020B0604020202020204" pitchFamily="34" charset="0"/>
                <a:ea typeface="黑体" panose="02010609060101010101" pitchFamily="49" charset="-122"/>
              </a:rPr>
              <a:t>等于</a:t>
            </a:r>
            <a:r>
              <a:rPr lang="en-US" altLang="zh-CN" sz="1800">
                <a:solidFill>
                  <a:srgbClr val="000099"/>
                </a:solidFill>
                <a:latin typeface="Arial" panose="020B0604020202020204" pitchFamily="34" charset="0"/>
                <a:ea typeface="黑体" panose="02010609060101010101" pitchFamily="49" charset="-122"/>
              </a:rPr>
              <a:t>w</a:t>
            </a:r>
            <a:r>
              <a:rPr lang="zh-CN" altLang="en-US" sz="1800">
                <a:solidFill>
                  <a:srgbClr val="000099"/>
                </a:solidFill>
                <a:latin typeface="Arial" panose="020B0604020202020204" pitchFamily="34" charset="0"/>
                <a:ea typeface="黑体" panose="02010609060101010101" pitchFamily="49" charset="-122"/>
              </a:rPr>
              <a:t>加上左右子树的代价</a:t>
            </a:r>
          </a:p>
        </p:txBody>
      </p:sp>
      <p:sp>
        <p:nvSpPr>
          <p:cNvPr id="16" name="TextBox 15">
            <a:extLst>
              <a:ext uri="{FF2B5EF4-FFF2-40B4-BE49-F238E27FC236}">
                <a16:creationId xmlns:a16="http://schemas.microsoft.com/office/drawing/2014/main" id="{65F280B4-4435-4A83-9825-9551972FC1F2}"/>
              </a:ext>
            </a:extLst>
          </p:cNvPr>
          <p:cNvSpPr txBox="1">
            <a:spLocks noChangeArrowheads="1"/>
          </p:cNvSpPr>
          <p:nvPr/>
        </p:nvSpPr>
        <p:spPr bwMode="auto">
          <a:xfrm>
            <a:off x="179388" y="4905375"/>
            <a:ext cx="1838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c(0,2)=w+c(1,2)</a:t>
            </a:r>
          </a:p>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=1.15</a:t>
            </a:r>
            <a:endParaRPr lang="zh-CN" altLang="en-US" sz="1800">
              <a:solidFill>
                <a:srgbClr val="000099"/>
              </a:solidFill>
              <a:latin typeface="Arial" panose="020B0604020202020204" pitchFamily="34" charset="0"/>
              <a:ea typeface="黑体" panose="02010609060101010101" pitchFamily="49" charset="-122"/>
            </a:endParaRPr>
          </a:p>
        </p:txBody>
      </p:sp>
      <p:sp>
        <p:nvSpPr>
          <p:cNvPr id="164" name="TextBox 163">
            <a:extLst>
              <a:ext uri="{FF2B5EF4-FFF2-40B4-BE49-F238E27FC236}">
                <a16:creationId xmlns:a16="http://schemas.microsoft.com/office/drawing/2014/main" id="{E3864C62-7AED-4BAB-B8A1-B101DA826B3E}"/>
              </a:ext>
            </a:extLst>
          </p:cNvPr>
          <p:cNvSpPr txBox="1">
            <a:spLocks noChangeArrowheads="1"/>
          </p:cNvSpPr>
          <p:nvPr/>
        </p:nvSpPr>
        <p:spPr bwMode="auto">
          <a:xfrm>
            <a:off x="2170113" y="4910138"/>
            <a:ext cx="18399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c(0,2)=w+c(0,1)</a:t>
            </a:r>
          </a:p>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=1.65</a:t>
            </a:r>
            <a:endParaRPr lang="zh-CN" altLang="en-US" sz="1800">
              <a:solidFill>
                <a:srgbClr val="000099"/>
              </a:solidFill>
              <a:latin typeface="Arial" panose="020B0604020202020204" pitchFamily="34" charset="0"/>
              <a:ea typeface="黑体" panose="02010609060101010101" pitchFamily="49" charset="-122"/>
            </a:endParaRPr>
          </a:p>
        </p:txBody>
      </p:sp>
      <p:sp>
        <p:nvSpPr>
          <p:cNvPr id="165" name="TextBox 164">
            <a:extLst>
              <a:ext uri="{FF2B5EF4-FFF2-40B4-BE49-F238E27FC236}">
                <a16:creationId xmlns:a16="http://schemas.microsoft.com/office/drawing/2014/main" id="{8455247C-25CC-4E3F-95E5-F7DCE103DAD2}"/>
              </a:ext>
            </a:extLst>
          </p:cNvPr>
          <p:cNvSpPr txBox="1">
            <a:spLocks noChangeArrowheads="1"/>
          </p:cNvSpPr>
          <p:nvPr/>
        </p:nvSpPr>
        <p:spPr bwMode="auto">
          <a:xfrm>
            <a:off x="5168900" y="4899025"/>
            <a:ext cx="1838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c(1,3)=w+c(2,3)</a:t>
            </a:r>
          </a:p>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=0.5</a:t>
            </a:r>
            <a:endParaRPr lang="zh-CN" altLang="en-US" sz="1800">
              <a:solidFill>
                <a:srgbClr val="000099"/>
              </a:solidFill>
              <a:latin typeface="Arial" panose="020B0604020202020204" pitchFamily="34" charset="0"/>
              <a:ea typeface="黑体" panose="02010609060101010101" pitchFamily="49" charset="-122"/>
            </a:endParaRPr>
          </a:p>
        </p:txBody>
      </p:sp>
      <p:sp>
        <p:nvSpPr>
          <p:cNvPr id="166" name="TextBox 165">
            <a:extLst>
              <a:ext uri="{FF2B5EF4-FFF2-40B4-BE49-F238E27FC236}">
                <a16:creationId xmlns:a16="http://schemas.microsoft.com/office/drawing/2014/main" id="{86C8CF08-B912-4764-AC47-19D1DBC98494}"/>
              </a:ext>
            </a:extLst>
          </p:cNvPr>
          <p:cNvSpPr txBox="1">
            <a:spLocks noChangeArrowheads="1"/>
          </p:cNvSpPr>
          <p:nvPr/>
        </p:nvSpPr>
        <p:spPr bwMode="auto">
          <a:xfrm>
            <a:off x="7159625" y="4905375"/>
            <a:ext cx="18399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c(1,3)=w+c(0,1)</a:t>
            </a:r>
          </a:p>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=0.6</a:t>
            </a:r>
            <a:endParaRPr lang="zh-CN" altLang="en-US" sz="1800">
              <a:solidFill>
                <a:srgbClr val="000099"/>
              </a:solidFill>
              <a:latin typeface="Arial" panose="020B0604020202020204" pitchFamily="34" charset="0"/>
              <a:ea typeface="黑体" panose="02010609060101010101" pitchFamily="49" charset="-122"/>
            </a:endParaRPr>
          </a:p>
        </p:txBody>
      </p:sp>
      <p:grpSp>
        <p:nvGrpSpPr>
          <p:cNvPr id="24" name="组合 20">
            <a:extLst>
              <a:ext uri="{FF2B5EF4-FFF2-40B4-BE49-F238E27FC236}">
                <a16:creationId xmlns:a16="http://schemas.microsoft.com/office/drawing/2014/main" id="{83A52964-D62D-4C4D-803B-72F705ADD950}"/>
              </a:ext>
            </a:extLst>
          </p:cNvPr>
          <p:cNvGrpSpPr>
            <a:grpSpLocks/>
          </p:cNvGrpSpPr>
          <p:nvPr/>
        </p:nvGrpSpPr>
        <p:grpSpPr bwMode="auto">
          <a:xfrm>
            <a:off x="674688" y="5386388"/>
            <a:ext cx="538162" cy="342900"/>
            <a:chOff x="489082" y="5653958"/>
            <a:chExt cx="537975" cy="342940"/>
          </a:xfrm>
        </p:grpSpPr>
        <p:cxnSp>
          <p:nvCxnSpPr>
            <p:cNvPr id="18" name="直接连接符 17">
              <a:extLst>
                <a:ext uri="{FF2B5EF4-FFF2-40B4-BE49-F238E27FC236}">
                  <a16:creationId xmlns:a16="http://schemas.microsoft.com/office/drawing/2014/main" id="{8E8E88EF-B654-4E3F-9AEA-12451625A980}"/>
                </a:ext>
              </a:extLst>
            </p:cNvPr>
            <p:cNvCxnSpPr/>
            <p:nvPr/>
          </p:nvCxnSpPr>
          <p:spPr bwMode="auto">
            <a:xfrm>
              <a:off x="489082" y="5827015"/>
              <a:ext cx="130130" cy="169883"/>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67" name="直接连接符 166">
              <a:extLst>
                <a:ext uri="{FF2B5EF4-FFF2-40B4-BE49-F238E27FC236}">
                  <a16:creationId xmlns:a16="http://schemas.microsoft.com/office/drawing/2014/main" id="{2D25FF88-75CA-4A5A-95E3-6CF106552E18}"/>
                </a:ext>
              </a:extLst>
            </p:cNvPr>
            <p:cNvCxnSpPr/>
            <p:nvPr/>
          </p:nvCxnSpPr>
          <p:spPr bwMode="auto">
            <a:xfrm flipV="1">
              <a:off x="601755" y="5653958"/>
              <a:ext cx="425302" cy="339765"/>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grpSp>
      <p:grpSp>
        <p:nvGrpSpPr>
          <p:cNvPr id="25" name="组合 167">
            <a:extLst>
              <a:ext uri="{FF2B5EF4-FFF2-40B4-BE49-F238E27FC236}">
                <a16:creationId xmlns:a16="http://schemas.microsoft.com/office/drawing/2014/main" id="{9145FEF3-8BB4-4433-BD78-E0F7E6C1065B}"/>
              </a:ext>
            </a:extLst>
          </p:cNvPr>
          <p:cNvGrpSpPr>
            <a:grpSpLocks/>
          </p:cNvGrpSpPr>
          <p:nvPr/>
        </p:nvGrpSpPr>
        <p:grpSpPr bwMode="auto">
          <a:xfrm>
            <a:off x="5689600" y="5329238"/>
            <a:ext cx="538163" cy="342900"/>
            <a:chOff x="489082" y="5653958"/>
            <a:chExt cx="537975" cy="342940"/>
          </a:xfrm>
        </p:grpSpPr>
        <p:cxnSp>
          <p:nvCxnSpPr>
            <p:cNvPr id="169" name="直接连接符 168">
              <a:extLst>
                <a:ext uri="{FF2B5EF4-FFF2-40B4-BE49-F238E27FC236}">
                  <a16:creationId xmlns:a16="http://schemas.microsoft.com/office/drawing/2014/main" id="{42DD6DF5-4D90-4230-8712-C0A910C29C96}"/>
                </a:ext>
              </a:extLst>
            </p:cNvPr>
            <p:cNvCxnSpPr/>
            <p:nvPr/>
          </p:nvCxnSpPr>
          <p:spPr bwMode="auto">
            <a:xfrm>
              <a:off x="489082" y="5827015"/>
              <a:ext cx="130130" cy="169883"/>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70" name="直接连接符 169">
              <a:extLst>
                <a:ext uri="{FF2B5EF4-FFF2-40B4-BE49-F238E27FC236}">
                  <a16:creationId xmlns:a16="http://schemas.microsoft.com/office/drawing/2014/main" id="{15C2C900-70A4-4B22-989A-E9641CDE9926}"/>
                </a:ext>
              </a:extLst>
            </p:cNvPr>
            <p:cNvCxnSpPr/>
            <p:nvPr/>
          </p:nvCxnSpPr>
          <p:spPr bwMode="auto">
            <a:xfrm flipV="1">
              <a:off x="601756" y="5653958"/>
              <a:ext cx="425301" cy="339765"/>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grpSp>
      <p:grpSp>
        <p:nvGrpSpPr>
          <p:cNvPr id="26" name="组合 25">
            <a:extLst>
              <a:ext uri="{FF2B5EF4-FFF2-40B4-BE49-F238E27FC236}">
                <a16:creationId xmlns:a16="http://schemas.microsoft.com/office/drawing/2014/main" id="{F59B8587-2CF1-46EB-9993-A479060DCB06}"/>
              </a:ext>
            </a:extLst>
          </p:cNvPr>
          <p:cNvGrpSpPr>
            <a:grpSpLocks/>
          </p:cNvGrpSpPr>
          <p:nvPr/>
        </p:nvGrpSpPr>
        <p:grpSpPr bwMode="auto">
          <a:xfrm>
            <a:off x="2876550" y="5006975"/>
            <a:ext cx="403225" cy="431800"/>
            <a:chOff x="2968483" y="5247743"/>
            <a:chExt cx="403375" cy="431188"/>
          </a:xfrm>
        </p:grpSpPr>
        <p:cxnSp>
          <p:nvCxnSpPr>
            <p:cNvPr id="173" name="直接连接符 172">
              <a:extLst>
                <a:ext uri="{FF2B5EF4-FFF2-40B4-BE49-F238E27FC236}">
                  <a16:creationId xmlns:a16="http://schemas.microsoft.com/office/drawing/2014/main" id="{C7938030-F44D-4025-9D8B-6B820743834E}"/>
                </a:ext>
              </a:extLst>
            </p:cNvPr>
            <p:cNvCxnSpPr/>
            <p:nvPr/>
          </p:nvCxnSpPr>
          <p:spPr bwMode="auto">
            <a:xfrm flipV="1">
              <a:off x="2968483" y="5247743"/>
              <a:ext cx="357321" cy="431188"/>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74" name="直接连接符 173">
              <a:extLst>
                <a:ext uri="{FF2B5EF4-FFF2-40B4-BE49-F238E27FC236}">
                  <a16:creationId xmlns:a16="http://schemas.microsoft.com/office/drawing/2014/main" id="{0B42A464-6462-4C2D-8EF7-D5E3A227970E}"/>
                </a:ext>
              </a:extLst>
            </p:cNvPr>
            <p:cNvCxnSpPr/>
            <p:nvPr/>
          </p:nvCxnSpPr>
          <p:spPr bwMode="auto">
            <a:xfrm flipH="1" flipV="1">
              <a:off x="2995481" y="5257255"/>
              <a:ext cx="376377" cy="42167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grpSp>
      <p:grpSp>
        <p:nvGrpSpPr>
          <p:cNvPr id="27" name="组合 174">
            <a:extLst>
              <a:ext uri="{FF2B5EF4-FFF2-40B4-BE49-F238E27FC236}">
                <a16:creationId xmlns:a16="http://schemas.microsoft.com/office/drawing/2014/main" id="{46F630CD-72F7-41EA-B13D-F82E7C158225}"/>
              </a:ext>
            </a:extLst>
          </p:cNvPr>
          <p:cNvGrpSpPr>
            <a:grpSpLocks/>
          </p:cNvGrpSpPr>
          <p:nvPr/>
        </p:nvGrpSpPr>
        <p:grpSpPr bwMode="auto">
          <a:xfrm>
            <a:off x="7726363" y="5013325"/>
            <a:ext cx="404812" cy="430213"/>
            <a:chOff x="2968483" y="5247743"/>
            <a:chExt cx="403375" cy="431188"/>
          </a:xfrm>
        </p:grpSpPr>
        <p:cxnSp>
          <p:nvCxnSpPr>
            <p:cNvPr id="176" name="直接连接符 175">
              <a:extLst>
                <a:ext uri="{FF2B5EF4-FFF2-40B4-BE49-F238E27FC236}">
                  <a16:creationId xmlns:a16="http://schemas.microsoft.com/office/drawing/2014/main" id="{5D860F4B-6A16-4204-A59C-39AF33548066}"/>
                </a:ext>
              </a:extLst>
            </p:cNvPr>
            <p:cNvCxnSpPr/>
            <p:nvPr/>
          </p:nvCxnSpPr>
          <p:spPr bwMode="auto">
            <a:xfrm flipV="1">
              <a:off x="2968483" y="5247743"/>
              <a:ext cx="357501" cy="431188"/>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77" name="直接连接符 176">
              <a:extLst>
                <a:ext uri="{FF2B5EF4-FFF2-40B4-BE49-F238E27FC236}">
                  <a16:creationId xmlns:a16="http://schemas.microsoft.com/office/drawing/2014/main" id="{6CC3948B-3F23-43BD-B22C-0E5E9671AE2C}"/>
                </a:ext>
              </a:extLst>
            </p:cNvPr>
            <p:cNvCxnSpPr/>
            <p:nvPr/>
          </p:nvCxnSpPr>
          <p:spPr bwMode="auto">
            <a:xfrm flipH="1" flipV="1">
              <a:off x="2995374" y="5257290"/>
              <a:ext cx="376484" cy="421641"/>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p:bldP spid="159" grpId="0" animBg="1"/>
      <p:bldP spid="16" grpId="0"/>
      <p:bldP spid="164" grpId="0"/>
      <p:bldP spid="165" grpId="0"/>
      <p:bldP spid="16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a:extLst>
              <a:ext uri="{FF2B5EF4-FFF2-40B4-BE49-F238E27FC236}">
                <a16:creationId xmlns:a16="http://schemas.microsoft.com/office/drawing/2014/main" id="{990C1738-5DE7-45E6-ADCF-178092B5DD47}"/>
              </a:ext>
            </a:extLst>
          </p:cNvPr>
          <p:cNvSpPr>
            <a:spLocks noGrp="1" noChangeArrowheads="1"/>
          </p:cNvSpPr>
          <p:nvPr>
            <p:ph type="title"/>
          </p:nvPr>
        </p:nvSpPr>
        <p:spPr/>
        <p:txBody>
          <a:bodyPr/>
          <a:lstStyle/>
          <a:p>
            <a:r>
              <a:rPr lang="zh-CN" altLang="en-US"/>
              <a:t>有序顺序表</a:t>
            </a:r>
          </a:p>
        </p:txBody>
      </p:sp>
      <p:sp>
        <p:nvSpPr>
          <p:cNvPr id="14339" name="内容占位符 2">
            <a:extLst>
              <a:ext uri="{FF2B5EF4-FFF2-40B4-BE49-F238E27FC236}">
                <a16:creationId xmlns:a16="http://schemas.microsoft.com/office/drawing/2014/main" id="{AC60F82D-3FD0-45DD-A422-EBF9A6D28145}"/>
              </a:ext>
            </a:extLst>
          </p:cNvPr>
          <p:cNvSpPr>
            <a:spLocks noGrp="1" noChangeArrowheads="1"/>
          </p:cNvSpPr>
          <p:nvPr>
            <p:ph idx="1"/>
          </p:nvPr>
        </p:nvSpPr>
        <p:spPr/>
        <p:txBody>
          <a:bodyPr/>
          <a:lstStyle/>
          <a:p>
            <a:r>
              <a:rPr lang="zh-CN" altLang="en-US"/>
              <a:t>斐波那契搜索</a:t>
            </a:r>
          </a:p>
          <a:p>
            <a:pPr lvl="1"/>
            <a:endParaRPr lang="zh-CN" altLang="en-US"/>
          </a:p>
        </p:txBody>
      </p:sp>
      <p:sp>
        <p:nvSpPr>
          <p:cNvPr id="14340" name="灯片编号占位符 3">
            <a:extLst>
              <a:ext uri="{FF2B5EF4-FFF2-40B4-BE49-F238E27FC236}">
                <a16:creationId xmlns:a16="http://schemas.microsoft.com/office/drawing/2014/main" id="{A65BA197-B786-4AD1-BA6A-5500F8B73AE0}"/>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nSpc>
                <a:spcPct val="100000"/>
              </a:lnSpc>
              <a:spcBef>
                <a:spcPct val="0"/>
              </a:spcBef>
              <a:buClrTx/>
              <a:buSzTx/>
              <a:buFontTx/>
              <a:buNone/>
            </a:pPr>
            <a:fld id="{AE3CD188-F1E1-45C4-B103-0BE0B15EE235}" type="slidenum">
              <a:rPr lang="en-US" altLang="zh-CN" sz="2000">
                <a:solidFill>
                  <a:srgbClr val="006600"/>
                </a:solidFill>
                <a:latin typeface="Courier New" panose="02070309020205020404" pitchFamily="49" charset="0"/>
                <a:ea typeface="华文新魏" panose="02010800040101010101" pitchFamily="2" charset="-122"/>
              </a:rPr>
              <a:pPr>
                <a:lnSpc>
                  <a:spcPct val="100000"/>
                </a:lnSpc>
                <a:spcBef>
                  <a:spcPct val="0"/>
                </a:spcBef>
                <a:buClrTx/>
                <a:buSzTx/>
                <a:buFontTx/>
                <a:buNone/>
              </a:pPr>
              <a:t>9</a:t>
            </a:fld>
            <a:endParaRPr lang="en-US" altLang="zh-CN" sz="2000">
              <a:solidFill>
                <a:srgbClr val="006600"/>
              </a:solidFill>
              <a:latin typeface="Courier New" panose="02070309020205020404" pitchFamily="49" charset="0"/>
              <a:ea typeface="华文新魏" panose="02010800040101010101" pitchFamily="2" charset="-122"/>
            </a:endParaRPr>
          </a:p>
        </p:txBody>
      </p:sp>
      <p:grpSp>
        <p:nvGrpSpPr>
          <p:cNvPr id="14341" name="组合 3">
            <a:extLst>
              <a:ext uri="{FF2B5EF4-FFF2-40B4-BE49-F238E27FC236}">
                <a16:creationId xmlns:a16="http://schemas.microsoft.com/office/drawing/2014/main" id="{B8C0126A-91A3-4BEF-AAC0-7575EE3A44C7}"/>
              </a:ext>
            </a:extLst>
          </p:cNvPr>
          <p:cNvGrpSpPr>
            <a:grpSpLocks/>
          </p:cNvGrpSpPr>
          <p:nvPr/>
        </p:nvGrpSpPr>
        <p:grpSpPr bwMode="auto">
          <a:xfrm>
            <a:off x="1476375" y="2300288"/>
            <a:ext cx="3446463" cy="849312"/>
            <a:chOff x="1367644" y="2780928"/>
            <a:chExt cx="3445279" cy="850740"/>
          </a:xfrm>
        </p:grpSpPr>
        <p:sp>
          <p:nvSpPr>
            <p:cNvPr id="14390" name="TextBox 1">
              <a:extLst>
                <a:ext uri="{FF2B5EF4-FFF2-40B4-BE49-F238E27FC236}">
                  <a16:creationId xmlns:a16="http://schemas.microsoft.com/office/drawing/2014/main" id="{F80F4FD5-D1B4-437A-BA2F-65F4AE647B86}"/>
                </a:ext>
              </a:extLst>
            </p:cNvPr>
            <p:cNvSpPr txBox="1">
              <a:spLocks noChangeArrowheads="1"/>
            </p:cNvSpPr>
            <p:nvPr/>
          </p:nvSpPr>
          <p:spPr bwMode="auto">
            <a:xfrm>
              <a:off x="1367644" y="3032956"/>
              <a:ext cx="883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F(n) = </a:t>
              </a:r>
              <a:endParaRPr lang="zh-CN" altLang="en-US" sz="1800">
                <a:solidFill>
                  <a:srgbClr val="000099"/>
                </a:solidFill>
                <a:latin typeface="Arial" panose="020B0604020202020204" pitchFamily="34" charset="0"/>
                <a:ea typeface="黑体" panose="02010609060101010101" pitchFamily="49" charset="-122"/>
              </a:endParaRPr>
            </a:p>
          </p:txBody>
        </p:sp>
        <p:sp>
          <p:nvSpPr>
            <p:cNvPr id="3" name="左大括号 2">
              <a:extLst>
                <a:ext uri="{FF2B5EF4-FFF2-40B4-BE49-F238E27FC236}">
                  <a16:creationId xmlns:a16="http://schemas.microsoft.com/office/drawing/2014/main" id="{ED3234F0-45F9-4C42-8218-8B525B6E1710}"/>
                </a:ext>
              </a:extLst>
            </p:cNvPr>
            <p:cNvSpPr/>
            <p:nvPr/>
          </p:nvSpPr>
          <p:spPr bwMode="auto">
            <a:xfrm>
              <a:off x="2156361" y="2803190"/>
              <a:ext cx="193608" cy="828478"/>
            </a:xfrm>
            <a:prstGeom prst="leftBrace">
              <a:avLst>
                <a:gd name="adj1" fmla="val 36623"/>
                <a:gd name="adj2" fmla="val 51093"/>
              </a:avLst>
            </a:prstGeom>
            <a:ln w="25400">
              <a:solidFill>
                <a:schemeClr val="bg2"/>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a:p>
          </p:txBody>
        </p:sp>
        <p:sp>
          <p:nvSpPr>
            <p:cNvPr id="14392" name="TextBox 101">
              <a:extLst>
                <a:ext uri="{FF2B5EF4-FFF2-40B4-BE49-F238E27FC236}">
                  <a16:creationId xmlns:a16="http://schemas.microsoft.com/office/drawing/2014/main" id="{B320D62D-7F58-47BA-AF62-0650A38CAEFC}"/>
                </a:ext>
              </a:extLst>
            </p:cNvPr>
            <p:cNvSpPr txBox="1">
              <a:spLocks noChangeArrowheads="1"/>
            </p:cNvSpPr>
            <p:nvPr/>
          </p:nvSpPr>
          <p:spPr bwMode="auto">
            <a:xfrm>
              <a:off x="2366715" y="2780928"/>
              <a:ext cx="389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n,</a:t>
              </a:r>
              <a:endParaRPr lang="zh-CN" altLang="en-US" sz="1800">
                <a:solidFill>
                  <a:srgbClr val="000099"/>
                </a:solidFill>
                <a:latin typeface="Arial" panose="020B0604020202020204" pitchFamily="34" charset="0"/>
                <a:ea typeface="黑体" panose="02010609060101010101" pitchFamily="49" charset="-122"/>
              </a:endParaRPr>
            </a:p>
          </p:txBody>
        </p:sp>
        <p:sp>
          <p:nvSpPr>
            <p:cNvPr id="14393" name="TextBox 102">
              <a:extLst>
                <a:ext uri="{FF2B5EF4-FFF2-40B4-BE49-F238E27FC236}">
                  <a16:creationId xmlns:a16="http://schemas.microsoft.com/office/drawing/2014/main" id="{1ACACF69-D9FB-48DD-BF63-5164039BC2E7}"/>
                </a:ext>
              </a:extLst>
            </p:cNvPr>
            <p:cNvSpPr txBox="1">
              <a:spLocks noChangeArrowheads="1"/>
            </p:cNvSpPr>
            <p:nvPr/>
          </p:nvSpPr>
          <p:spPr bwMode="auto">
            <a:xfrm>
              <a:off x="2366715" y="3239688"/>
              <a:ext cx="16658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F(n-1)+F(n-2),</a:t>
              </a:r>
              <a:endParaRPr lang="zh-CN" altLang="en-US" sz="1800">
                <a:solidFill>
                  <a:srgbClr val="000099"/>
                </a:solidFill>
                <a:latin typeface="Arial" panose="020B0604020202020204" pitchFamily="34" charset="0"/>
                <a:ea typeface="黑体" panose="02010609060101010101" pitchFamily="49" charset="-122"/>
              </a:endParaRPr>
            </a:p>
          </p:txBody>
        </p:sp>
        <p:sp>
          <p:nvSpPr>
            <p:cNvPr id="14394" name="TextBox 103">
              <a:extLst>
                <a:ext uri="{FF2B5EF4-FFF2-40B4-BE49-F238E27FC236}">
                  <a16:creationId xmlns:a16="http://schemas.microsoft.com/office/drawing/2014/main" id="{62F850CA-5957-4148-8CF6-CA3EA92F91E6}"/>
                </a:ext>
              </a:extLst>
            </p:cNvPr>
            <p:cNvSpPr txBox="1">
              <a:spLocks noChangeArrowheads="1"/>
            </p:cNvSpPr>
            <p:nvPr/>
          </p:nvSpPr>
          <p:spPr bwMode="auto">
            <a:xfrm>
              <a:off x="4031940" y="2780928"/>
              <a:ext cx="780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n=0,1</a:t>
              </a:r>
              <a:endParaRPr lang="zh-CN" altLang="en-US" sz="1800">
                <a:solidFill>
                  <a:srgbClr val="000099"/>
                </a:solidFill>
                <a:latin typeface="Arial" panose="020B0604020202020204" pitchFamily="34" charset="0"/>
                <a:ea typeface="黑体" panose="02010609060101010101" pitchFamily="49" charset="-122"/>
              </a:endParaRPr>
            </a:p>
          </p:txBody>
        </p:sp>
        <p:sp>
          <p:nvSpPr>
            <p:cNvPr id="14395" name="TextBox 104">
              <a:extLst>
                <a:ext uri="{FF2B5EF4-FFF2-40B4-BE49-F238E27FC236}">
                  <a16:creationId xmlns:a16="http://schemas.microsoft.com/office/drawing/2014/main" id="{45E00F5B-86CC-4767-A5B1-3157C1B46832}"/>
                </a:ext>
              </a:extLst>
            </p:cNvPr>
            <p:cNvSpPr txBox="1">
              <a:spLocks noChangeArrowheads="1"/>
            </p:cNvSpPr>
            <p:nvPr/>
          </p:nvSpPr>
          <p:spPr bwMode="auto">
            <a:xfrm>
              <a:off x="4031940" y="3239688"/>
              <a:ext cx="5806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n</a:t>
              </a:r>
              <a:r>
                <a:rPr lang="en-US" altLang="zh-CN" sz="1800">
                  <a:solidFill>
                    <a:srgbClr val="000099"/>
                  </a:solidFill>
                  <a:latin typeface="Arial" panose="020B0604020202020204" pitchFamily="34" charset="0"/>
                  <a:ea typeface="黑体" panose="02010609060101010101" pitchFamily="49" charset="-122"/>
                  <a:cs typeface="Arial" panose="020B0604020202020204" pitchFamily="34" charset="0"/>
                </a:rPr>
                <a:t>≥2</a:t>
              </a:r>
              <a:endParaRPr lang="zh-CN" altLang="en-US" sz="1800">
                <a:solidFill>
                  <a:srgbClr val="000099"/>
                </a:solidFill>
                <a:latin typeface="Arial" panose="020B0604020202020204" pitchFamily="34" charset="0"/>
                <a:ea typeface="黑体" panose="02010609060101010101" pitchFamily="49" charset="-122"/>
              </a:endParaRPr>
            </a:p>
          </p:txBody>
        </p:sp>
      </p:grpSp>
      <p:grpSp>
        <p:nvGrpSpPr>
          <p:cNvPr id="14342" name="组合 16">
            <a:extLst>
              <a:ext uri="{FF2B5EF4-FFF2-40B4-BE49-F238E27FC236}">
                <a16:creationId xmlns:a16="http://schemas.microsoft.com/office/drawing/2014/main" id="{DB24DF32-7546-4F2E-A463-A4177BC2C86D}"/>
              </a:ext>
            </a:extLst>
          </p:cNvPr>
          <p:cNvGrpSpPr>
            <a:grpSpLocks/>
          </p:cNvGrpSpPr>
          <p:nvPr/>
        </p:nvGrpSpPr>
        <p:grpSpPr bwMode="auto">
          <a:xfrm>
            <a:off x="684213" y="3608388"/>
            <a:ext cx="5903912" cy="730250"/>
            <a:chOff x="683568" y="3609020"/>
            <a:chExt cx="5904656" cy="729779"/>
          </a:xfrm>
        </p:grpSpPr>
        <p:grpSp>
          <p:nvGrpSpPr>
            <p:cNvPr id="14343" name="组合 4">
              <a:extLst>
                <a:ext uri="{FF2B5EF4-FFF2-40B4-BE49-F238E27FC236}">
                  <a16:creationId xmlns:a16="http://schemas.microsoft.com/office/drawing/2014/main" id="{700B18EE-ED59-4A07-A423-C688E128BFC4}"/>
                </a:ext>
              </a:extLst>
            </p:cNvPr>
            <p:cNvGrpSpPr>
              <a:grpSpLocks/>
            </p:cNvGrpSpPr>
            <p:nvPr/>
          </p:nvGrpSpPr>
          <p:grpSpPr bwMode="auto">
            <a:xfrm>
              <a:off x="1204389" y="3681573"/>
              <a:ext cx="5260366" cy="657226"/>
              <a:chOff x="2022244" y="3825044"/>
              <a:chExt cx="5260366" cy="657226"/>
            </a:xfrm>
          </p:grpSpPr>
          <p:grpSp>
            <p:nvGrpSpPr>
              <p:cNvPr id="14348" name="组合 106">
                <a:extLst>
                  <a:ext uri="{FF2B5EF4-FFF2-40B4-BE49-F238E27FC236}">
                    <a16:creationId xmlns:a16="http://schemas.microsoft.com/office/drawing/2014/main" id="{5E942B4E-E00F-484E-A36B-0A540251918D}"/>
                  </a:ext>
                </a:extLst>
              </p:cNvPr>
              <p:cNvGrpSpPr>
                <a:grpSpLocks/>
              </p:cNvGrpSpPr>
              <p:nvPr/>
            </p:nvGrpSpPr>
            <p:grpSpPr bwMode="auto">
              <a:xfrm>
                <a:off x="2022244" y="3825044"/>
                <a:ext cx="2630487" cy="657225"/>
                <a:chOff x="6217938" y="4967324"/>
                <a:chExt cx="2629508" cy="656526"/>
              </a:xfrm>
            </p:grpSpPr>
            <p:grpSp>
              <p:nvGrpSpPr>
                <p:cNvPr id="14370" name="组合 128">
                  <a:extLst>
                    <a:ext uri="{FF2B5EF4-FFF2-40B4-BE49-F238E27FC236}">
                      <a16:creationId xmlns:a16="http://schemas.microsoft.com/office/drawing/2014/main" id="{6F3BB921-D897-47A5-903F-107ABCBA6628}"/>
                    </a:ext>
                  </a:extLst>
                </p:cNvPr>
                <p:cNvGrpSpPr>
                  <a:grpSpLocks/>
                </p:cNvGrpSpPr>
                <p:nvPr/>
              </p:nvGrpSpPr>
              <p:grpSpPr bwMode="auto">
                <a:xfrm>
                  <a:off x="6217938" y="5253962"/>
                  <a:ext cx="2628900" cy="369888"/>
                  <a:chOff x="1367644" y="4833155"/>
                  <a:chExt cx="2628900" cy="369888"/>
                </a:xfrm>
              </p:grpSpPr>
              <p:grpSp>
                <p:nvGrpSpPr>
                  <p:cNvPr id="14381" name="组合 59">
                    <a:extLst>
                      <a:ext uri="{FF2B5EF4-FFF2-40B4-BE49-F238E27FC236}">
                        <a16:creationId xmlns:a16="http://schemas.microsoft.com/office/drawing/2014/main" id="{123BA18A-4F0F-4CA2-9C7B-BEA44B2D543B}"/>
                      </a:ext>
                    </a:extLst>
                  </p:cNvPr>
                  <p:cNvGrpSpPr>
                    <a:grpSpLocks/>
                  </p:cNvGrpSpPr>
                  <p:nvPr/>
                </p:nvGrpSpPr>
                <p:grpSpPr bwMode="auto">
                  <a:xfrm>
                    <a:off x="1367644" y="4833156"/>
                    <a:ext cx="876300" cy="369887"/>
                    <a:chOff x="3549637" y="2954331"/>
                    <a:chExt cx="876310" cy="369332"/>
                  </a:xfrm>
                </p:grpSpPr>
                <p:sp>
                  <p:nvSpPr>
                    <p:cNvPr id="14388" name="TextBox 61">
                      <a:extLst>
                        <a:ext uri="{FF2B5EF4-FFF2-40B4-BE49-F238E27FC236}">
                          <a16:creationId xmlns:a16="http://schemas.microsoft.com/office/drawing/2014/main" id="{B5D26692-8495-490E-9E7F-136116C5058E}"/>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0</a:t>
                      </a:r>
                      <a:endParaRPr lang="zh-CN" altLang="en-US" sz="1800">
                        <a:latin typeface="Arial" panose="020B0604020202020204" pitchFamily="34" charset="0"/>
                        <a:ea typeface="黑体" panose="02010609060101010101" pitchFamily="49" charset="-122"/>
                      </a:endParaRPr>
                    </a:p>
                  </p:txBody>
                </p:sp>
                <p:sp>
                  <p:nvSpPr>
                    <p:cNvPr id="14389" name="TextBox 62">
                      <a:extLst>
                        <a:ext uri="{FF2B5EF4-FFF2-40B4-BE49-F238E27FC236}">
                          <a16:creationId xmlns:a16="http://schemas.microsoft.com/office/drawing/2014/main" id="{D1B6CBB4-0958-403A-A3AE-92F8DA23A2AA}"/>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1</a:t>
                      </a:r>
                      <a:endParaRPr lang="zh-CN" altLang="en-US" sz="1800">
                        <a:latin typeface="Arial" panose="020B0604020202020204" pitchFamily="34" charset="0"/>
                        <a:ea typeface="黑体" panose="02010609060101010101" pitchFamily="49" charset="-122"/>
                      </a:endParaRPr>
                    </a:p>
                  </p:txBody>
                </p:sp>
              </p:grpSp>
              <p:grpSp>
                <p:nvGrpSpPr>
                  <p:cNvPr id="14382" name="组合 59">
                    <a:extLst>
                      <a:ext uri="{FF2B5EF4-FFF2-40B4-BE49-F238E27FC236}">
                        <a16:creationId xmlns:a16="http://schemas.microsoft.com/office/drawing/2014/main" id="{B6C2E188-F2E6-4E57-AD3E-99163D90AC82}"/>
                      </a:ext>
                    </a:extLst>
                  </p:cNvPr>
                  <p:cNvGrpSpPr>
                    <a:grpSpLocks/>
                  </p:cNvGrpSpPr>
                  <p:nvPr/>
                </p:nvGrpSpPr>
                <p:grpSpPr bwMode="auto">
                  <a:xfrm>
                    <a:off x="2243944" y="4833156"/>
                    <a:ext cx="876300" cy="369887"/>
                    <a:chOff x="3549637" y="2954331"/>
                    <a:chExt cx="876310" cy="369332"/>
                  </a:xfrm>
                </p:grpSpPr>
                <p:sp>
                  <p:nvSpPr>
                    <p:cNvPr id="14386" name="TextBox 61">
                      <a:extLst>
                        <a:ext uri="{FF2B5EF4-FFF2-40B4-BE49-F238E27FC236}">
                          <a16:creationId xmlns:a16="http://schemas.microsoft.com/office/drawing/2014/main" id="{A93E8B59-2905-4E88-90B4-A954B4044C7A}"/>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1</a:t>
                      </a:r>
                      <a:endParaRPr lang="zh-CN" altLang="en-US" sz="1800">
                        <a:latin typeface="Arial" panose="020B0604020202020204" pitchFamily="34" charset="0"/>
                        <a:ea typeface="黑体" panose="02010609060101010101" pitchFamily="49" charset="-122"/>
                      </a:endParaRPr>
                    </a:p>
                  </p:txBody>
                </p:sp>
                <p:sp>
                  <p:nvSpPr>
                    <p:cNvPr id="14387" name="TextBox 62">
                      <a:extLst>
                        <a:ext uri="{FF2B5EF4-FFF2-40B4-BE49-F238E27FC236}">
                          <a16:creationId xmlns:a16="http://schemas.microsoft.com/office/drawing/2014/main" id="{0D36961E-E8BD-445C-9072-6C84F1797A6A}"/>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2</a:t>
                      </a:r>
                      <a:endParaRPr lang="zh-CN" altLang="en-US" sz="1800">
                        <a:latin typeface="Arial" panose="020B0604020202020204" pitchFamily="34" charset="0"/>
                        <a:ea typeface="黑体" panose="02010609060101010101" pitchFamily="49" charset="-122"/>
                      </a:endParaRPr>
                    </a:p>
                  </p:txBody>
                </p:sp>
              </p:grpSp>
              <p:grpSp>
                <p:nvGrpSpPr>
                  <p:cNvPr id="14383" name="组合 59">
                    <a:extLst>
                      <a:ext uri="{FF2B5EF4-FFF2-40B4-BE49-F238E27FC236}">
                        <a16:creationId xmlns:a16="http://schemas.microsoft.com/office/drawing/2014/main" id="{81760DA5-10A3-49B5-9BA0-D0A26F1FF3CB}"/>
                      </a:ext>
                    </a:extLst>
                  </p:cNvPr>
                  <p:cNvGrpSpPr>
                    <a:grpSpLocks/>
                  </p:cNvGrpSpPr>
                  <p:nvPr/>
                </p:nvGrpSpPr>
                <p:grpSpPr bwMode="auto">
                  <a:xfrm>
                    <a:off x="3120244" y="4833155"/>
                    <a:ext cx="876300" cy="369887"/>
                    <a:chOff x="3549637" y="2954331"/>
                    <a:chExt cx="876310" cy="369332"/>
                  </a:xfrm>
                </p:grpSpPr>
                <p:sp>
                  <p:nvSpPr>
                    <p:cNvPr id="14384" name="TextBox 61">
                      <a:extLst>
                        <a:ext uri="{FF2B5EF4-FFF2-40B4-BE49-F238E27FC236}">
                          <a16:creationId xmlns:a16="http://schemas.microsoft.com/office/drawing/2014/main" id="{0F1711DF-3E06-471B-97F9-6EFE27C03E48}"/>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3</a:t>
                      </a:r>
                      <a:endParaRPr lang="zh-CN" altLang="en-US" sz="1800">
                        <a:latin typeface="Arial" panose="020B0604020202020204" pitchFamily="34" charset="0"/>
                        <a:ea typeface="黑体" panose="02010609060101010101" pitchFamily="49" charset="-122"/>
                      </a:endParaRPr>
                    </a:p>
                  </p:txBody>
                </p:sp>
                <p:sp>
                  <p:nvSpPr>
                    <p:cNvPr id="14385" name="TextBox 62">
                      <a:extLst>
                        <a:ext uri="{FF2B5EF4-FFF2-40B4-BE49-F238E27FC236}">
                          <a16:creationId xmlns:a16="http://schemas.microsoft.com/office/drawing/2014/main" id="{5A5380C2-FFD1-4D07-AC95-D8AF46AB85CC}"/>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5</a:t>
                      </a:r>
                      <a:endParaRPr lang="zh-CN" altLang="en-US" sz="1800">
                        <a:latin typeface="Arial" panose="020B0604020202020204" pitchFamily="34" charset="0"/>
                        <a:ea typeface="黑体" panose="02010609060101010101" pitchFamily="49" charset="-122"/>
                      </a:endParaRPr>
                    </a:p>
                  </p:txBody>
                </p:sp>
              </p:grpSp>
            </p:grpSp>
            <p:grpSp>
              <p:nvGrpSpPr>
                <p:cNvPr id="14371" name="组合 129">
                  <a:extLst>
                    <a:ext uri="{FF2B5EF4-FFF2-40B4-BE49-F238E27FC236}">
                      <a16:creationId xmlns:a16="http://schemas.microsoft.com/office/drawing/2014/main" id="{1C130870-07DC-4557-8F07-F31FB22FA688}"/>
                    </a:ext>
                  </a:extLst>
                </p:cNvPr>
                <p:cNvGrpSpPr>
                  <a:grpSpLocks/>
                </p:cNvGrpSpPr>
                <p:nvPr/>
              </p:nvGrpSpPr>
              <p:grpSpPr bwMode="auto">
                <a:xfrm>
                  <a:off x="6218546" y="4967324"/>
                  <a:ext cx="2628900" cy="369888"/>
                  <a:chOff x="1367644" y="4833155"/>
                  <a:chExt cx="2628900" cy="369888"/>
                </a:xfrm>
              </p:grpSpPr>
              <p:grpSp>
                <p:nvGrpSpPr>
                  <p:cNvPr id="14372" name="组合 59">
                    <a:extLst>
                      <a:ext uri="{FF2B5EF4-FFF2-40B4-BE49-F238E27FC236}">
                        <a16:creationId xmlns:a16="http://schemas.microsoft.com/office/drawing/2014/main" id="{9B70EEEA-9392-438E-9893-9FD93C43C5FB}"/>
                      </a:ext>
                    </a:extLst>
                  </p:cNvPr>
                  <p:cNvGrpSpPr>
                    <a:grpSpLocks/>
                  </p:cNvGrpSpPr>
                  <p:nvPr/>
                </p:nvGrpSpPr>
                <p:grpSpPr bwMode="auto">
                  <a:xfrm>
                    <a:off x="1367644" y="4833156"/>
                    <a:ext cx="876300" cy="369887"/>
                    <a:chOff x="3549637" y="2954331"/>
                    <a:chExt cx="876310" cy="369332"/>
                  </a:xfrm>
                </p:grpSpPr>
                <p:sp>
                  <p:nvSpPr>
                    <p:cNvPr id="14379" name="TextBox 61">
                      <a:extLst>
                        <a:ext uri="{FF2B5EF4-FFF2-40B4-BE49-F238E27FC236}">
                          <a16:creationId xmlns:a16="http://schemas.microsoft.com/office/drawing/2014/main" id="{07034934-43A5-405F-924B-2889EDF974CD}"/>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0</a:t>
                      </a:r>
                      <a:endParaRPr lang="zh-CN" altLang="en-US" sz="1400">
                        <a:latin typeface="Arial" panose="020B0604020202020204" pitchFamily="34" charset="0"/>
                        <a:ea typeface="黑体" panose="02010609060101010101" pitchFamily="49" charset="-122"/>
                      </a:endParaRPr>
                    </a:p>
                  </p:txBody>
                </p:sp>
                <p:sp>
                  <p:nvSpPr>
                    <p:cNvPr id="14380" name="TextBox 62">
                      <a:extLst>
                        <a:ext uri="{FF2B5EF4-FFF2-40B4-BE49-F238E27FC236}">
                          <a16:creationId xmlns:a16="http://schemas.microsoft.com/office/drawing/2014/main" id="{0390DBEA-5237-4688-99CE-E48E4F91FC68}"/>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1</a:t>
                      </a:r>
                      <a:endParaRPr lang="zh-CN" altLang="en-US" sz="1400">
                        <a:latin typeface="Arial" panose="020B0604020202020204" pitchFamily="34" charset="0"/>
                        <a:ea typeface="黑体" panose="02010609060101010101" pitchFamily="49" charset="-122"/>
                      </a:endParaRPr>
                    </a:p>
                  </p:txBody>
                </p:sp>
              </p:grpSp>
              <p:grpSp>
                <p:nvGrpSpPr>
                  <p:cNvPr id="14373" name="组合 59">
                    <a:extLst>
                      <a:ext uri="{FF2B5EF4-FFF2-40B4-BE49-F238E27FC236}">
                        <a16:creationId xmlns:a16="http://schemas.microsoft.com/office/drawing/2014/main" id="{53890D80-A95D-4C78-B87F-F42C38E9B031}"/>
                      </a:ext>
                    </a:extLst>
                  </p:cNvPr>
                  <p:cNvGrpSpPr>
                    <a:grpSpLocks/>
                  </p:cNvGrpSpPr>
                  <p:nvPr/>
                </p:nvGrpSpPr>
                <p:grpSpPr bwMode="auto">
                  <a:xfrm>
                    <a:off x="2243944" y="4833156"/>
                    <a:ext cx="876300" cy="369887"/>
                    <a:chOff x="3549637" y="2954331"/>
                    <a:chExt cx="876310" cy="369332"/>
                  </a:xfrm>
                </p:grpSpPr>
                <p:sp>
                  <p:nvSpPr>
                    <p:cNvPr id="14377" name="TextBox 61">
                      <a:extLst>
                        <a:ext uri="{FF2B5EF4-FFF2-40B4-BE49-F238E27FC236}">
                          <a16:creationId xmlns:a16="http://schemas.microsoft.com/office/drawing/2014/main" id="{1E8CCA58-DE0A-4CEC-B53D-9BAA1D8AC88F}"/>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2</a:t>
                      </a:r>
                      <a:endParaRPr lang="zh-CN" altLang="en-US" sz="1400">
                        <a:latin typeface="Arial" panose="020B0604020202020204" pitchFamily="34" charset="0"/>
                        <a:ea typeface="黑体" panose="02010609060101010101" pitchFamily="49" charset="-122"/>
                      </a:endParaRPr>
                    </a:p>
                  </p:txBody>
                </p:sp>
                <p:sp>
                  <p:nvSpPr>
                    <p:cNvPr id="14378" name="TextBox 62">
                      <a:extLst>
                        <a:ext uri="{FF2B5EF4-FFF2-40B4-BE49-F238E27FC236}">
                          <a16:creationId xmlns:a16="http://schemas.microsoft.com/office/drawing/2014/main" id="{016259EB-9AC2-4E9E-98D6-D5D1466E849D}"/>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3</a:t>
                      </a:r>
                      <a:endParaRPr lang="zh-CN" altLang="en-US" sz="1400">
                        <a:latin typeface="Arial" panose="020B0604020202020204" pitchFamily="34" charset="0"/>
                        <a:ea typeface="黑体" panose="02010609060101010101" pitchFamily="49" charset="-122"/>
                      </a:endParaRPr>
                    </a:p>
                  </p:txBody>
                </p:sp>
              </p:grpSp>
              <p:grpSp>
                <p:nvGrpSpPr>
                  <p:cNvPr id="14374" name="组合 59">
                    <a:extLst>
                      <a:ext uri="{FF2B5EF4-FFF2-40B4-BE49-F238E27FC236}">
                        <a16:creationId xmlns:a16="http://schemas.microsoft.com/office/drawing/2014/main" id="{D9A234D7-F195-4253-9C39-241DB2E1ADEE}"/>
                      </a:ext>
                    </a:extLst>
                  </p:cNvPr>
                  <p:cNvGrpSpPr>
                    <a:grpSpLocks/>
                  </p:cNvGrpSpPr>
                  <p:nvPr/>
                </p:nvGrpSpPr>
                <p:grpSpPr bwMode="auto">
                  <a:xfrm>
                    <a:off x="3120244" y="4833155"/>
                    <a:ext cx="876300" cy="369887"/>
                    <a:chOff x="3549637" y="2954331"/>
                    <a:chExt cx="876310" cy="369332"/>
                  </a:xfrm>
                </p:grpSpPr>
                <p:sp>
                  <p:nvSpPr>
                    <p:cNvPr id="14375" name="TextBox 61">
                      <a:extLst>
                        <a:ext uri="{FF2B5EF4-FFF2-40B4-BE49-F238E27FC236}">
                          <a16:creationId xmlns:a16="http://schemas.microsoft.com/office/drawing/2014/main" id="{AD67FB56-907E-45D3-B5AD-F56ABF8CEDC6}"/>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4</a:t>
                      </a:r>
                      <a:endParaRPr lang="zh-CN" altLang="en-US" sz="1400">
                        <a:latin typeface="Arial" panose="020B0604020202020204" pitchFamily="34" charset="0"/>
                        <a:ea typeface="黑体" panose="02010609060101010101" pitchFamily="49" charset="-122"/>
                      </a:endParaRPr>
                    </a:p>
                  </p:txBody>
                </p:sp>
                <p:sp>
                  <p:nvSpPr>
                    <p:cNvPr id="14376" name="TextBox 62">
                      <a:extLst>
                        <a:ext uri="{FF2B5EF4-FFF2-40B4-BE49-F238E27FC236}">
                          <a16:creationId xmlns:a16="http://schemas.microsoft.com/office/drawing/2014/main" id="{C02733E8-31AD-48F7-B731-8CBCF49142D2}"/>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5</a:t>
                      </a:r>
                      <a:endParaRPr lang="zh-CN" altLang="en-US" sz="1400">
                        <a:latin typeface="Arial" panose="020B0604020202020204" pitchFamily="34" charset="0"/>
                        <a:ea typeface="黑体" panose="02010609060101010101" pitchFamily="49" charset="-122"/>
                      </a:endParaRPr>
                    </a:p>
                  </p:txBody>
                </p:sp>
              </p:grpSp>
            </p:grpSp>
          </p:grpSp>
          <p:grpSp>
            <p:nvGrpSpPr>
              <p:cNvPr id="14349" name="组合 134">
                <a:extLst>
                  <a:ext uri="{FF2B5EF4-FFF2-40B4-BE49-F238E27FC236}">
                    <a16:creationId xmlns:a16="http://schemas.microsoft.com/office/drawing/2014/main" id="{0250E3D3-9369-4706-BFB3-D6012A750420}"/>
                  </a:ext>
                </a:extLst>
              </p:cNvPr>
              <p:cNvGrpSpPr>
                <a:grpSpLocks/>
              </p:cNvGrpSpPr>
              <p:nvPr/>
            </p:nvGrpSpPr>
            <p:grpSpPr bwMode="auto">
              <a:xfrm>
                <a:off x="4652123" y="3825045"/>
                <a:ext cx="2630487" cy="657225"/>
                <a:chOff x="6217938" y="4967324"/>
                <a:chExt cx="2629508" cy="656526"/>
              </a:xfrm>
            </p:grpSpPr>
            <p:grpSp>
              <p:nvGrpSpPr>
                <p:cNvPr id="14350" name="组合 128">
                  <a:extLst>
                    <a:ext uri="{FF2B5EF4-FFF2-40B4-BE49-F238E27FC236}">
                      <a16:creationId xmlns:a16="http://schemas.microsoft.com/office/drawing/2014/main" id="{EA81551C-BF0D-438A-B4F7-4411B697755B}"/>
                    </a:ext>
                  </a:extLst>
                </p:cNvPr>
                <p:cNvGrpSpPr>
                  <a:grpSpLocks/>
                </p:cNvGrpSpPr>
                <p:nvPr/>
              </p:nvGrpSpPr>
              <p:grpSpPr bwMode="auto">
                <a:xfrm>
                  <a:off x="6217938" y="5253962"/>
                  <a:ext cx="2628900" cy="369888"/>
                  <a:chOff x="1367644" y="4833155"/>
                  <a:chExt cx="2628900" cy="369888"/>
                </a:xfrm>
              </p:grpSpPr>
              <p:grpSp>
                <p:nvGrpSpPr>
                  <p:cNvPr id="14361" name="组合 59">
                    <a:extLst>
                      <a:ext uri="{FF2B5EF4-FFF2-40B4-BE49-F238E27FC236}">
                        <a16:creationId xmlns:a16="http://schemas.microsoft.com/office/drawing/2014/main" id="{E16481E5-4264-48BC-A723-89EBDA6DDDAF}"/>
                      </a:ext>
                    </a:extLst>
                  </p:cNvPr>
                  <p:cNvGrpSpPr>
                    <a:grpSpLocks/>
                  </p:cNvGrpSpPr>
                  <p:nvPr/>
                </p:nvGrpSpPr>
                <p:grpSpPr bwMode="auto">
                  <a:xfrm>
                    <a:off x="1367644" y="4833156"/>
                    <a:ext cx="876300" cy="369887"/>
                    <a:chOff x="3549637" y="2954331"/>
                    <a:chExt cx="876310" cy="369332"/>
                  </a:xfrm>
                </p:grpSpPr>
                <p:sp>
                  <p:nvSpPr>
                    <p:cNvPr id="14368" name="TextBox 61">
                      <a:extLst>
                        <a:ext uri="{FF2B5EF4-FFF2-40B4-BE49-F238E27FC236}">
                          <a16:creationId xmlns:a16="http://schemas.microsoft.com/office/drawing/2014/main" id="{DF380637-FA8A-4A87-8C17-BD5BB6FDDA27}"/>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8</a:t>
                      </a:r>
                      <a:endParaRPr lang="zh-CN" altLang="en-US" sz="1800">
                        <a:latin typeface="Arial" panose="020B0604020202020204" pitchFamily="34" charset="0"/>
                        <a:ea typeface="黑体" panose="02010609060101010101" pitchFamily="49" charset="-122"/>
                      </a:endParaRPr>
                    </a:p>
                  </p:txBody>
                </p:sp>
                <p:sp>
                  <p:nvSpPr>
                    <p:cNvPr id="14369" name="TextBox 62">
                      <a:extLst>
                        <a:ext uri="{FF2B5EF4-FFF2-40B4-BE49-F238E27FC236}">
                          <a16:creationId xmlns:a16="http://schemas.microsoft.com/office/drawing/2014/main" id="{651ACF42-C2D4-40B9-95B1-F999EFD65F40}"/>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13</a:t>
                      </a:r>
                      <a:endParaRPr lang="zh-CN" altLang="en-US" sz="1800">
                        <a:latin typeface="Arial" panose="020B0604020202020204" pitchFamily="34" charset="0"/>
                        <a:ea typeface="黑体" panose="02010609060101010101" pitchFamily="49" charset="-122"/>
                      </a:endParaRPr>
                    </a:p>
                  </p:txBody>
                </p:sp>
              </p:grpSp>
              <p:grpSp>
                <p:nvGrpSpPr>
                  <p:cNvPr id="14362" name="组合 59">
                    <a:extLst>
                      <a:ext uri="{FF2B5EF4-FFF2-40B4-BE49-F238E27FC236}">
                        <a16:creationId xmlns:a16="http://schemas.microsoft.com/office/drawing/2014/main" id="{CAB4D356-0077-47AA-AFA0-11F7DC753155}"/>
                      </a:ext>
                    </a:extLst>
                  </p:cNvPr>
                  <p:cNvGrpSpPr>
                    <a:grpSpLocks/>
                  </p:cNvGrpSpPr>
                  <p:nvPr/>
                </p:nvGrpSpPr>
                <p:grpSpPr bwMode="auto">
                  <a:xfrm>
                    <a:off x="2243944" y="4833156"/>
                    <a:ext cx="876300" cy="369887"/>
                    <a:chOff x="3549637" y="2954331"/>
                    <a:chExt cx="876310" cy="369332"/>
                  </a:xfrm>
                </p:grpSpPr>
                <p:sp>
                  <p:nvSpPr>
                    <p:cNvPr id="14366" name="TextBox 61">
                      <a:extLst>
                        <a:ext uri="{FF2B5EF4-FFF2-40B4-BE49-F238E27FC236}">
                          <a16:creationId xmlns:a16="http://schemas.microsoft.com/office/drawing/2014/main" id="{AE19A8FD-D05B-47DB-A5EB-1EEE55903066}"/>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21</a:t>
                      </a:r>
                      <a:endParaRPr lang="zh-CN" altLang="en-US" sz="1800">
                        <a:latin typeface="Arial" panose="020B0604020202020204" pitchFamily="34" charset="0"/>
                        <a:ea typeface="黑体" panose="02010609060101010101" pitchFamily="49" charset="-122"/>
                      </a:endParaRPr>
                    </a:p>
                  </p:txBody>
                </p:sp>
                <p:sp>
                  <p:nvSpPr>
                    <p:cNvPr id="14367" name="TextBox 62">
                      <a:extLst>
                        <a:ext uri="{FF2B5EF4-FFF2-40B4-BE49-F238E27FC236}">
                          <a16:creationId xmlns:a16="http://schemas.microsoft.com/office/drawing/2014/main" id="{0874AF3A-FF76-4C7E-A52D-F39D684CD04B}"/>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34</a:t>
                      </a:r>
                      <a:endParaRPr lang="zh-CN" altLang="en-US" sz="1800">
                        <a:latin typeface="Arial" panose="020B0604020202020204" pitchFamily="34" charset="0"/>
                        <a:ea typeface="黑体" panose="02010609060101010101" pitchFamily="49" charset="-122"/>
                      </a:endParaRPr>
                    </a:p>
                  </p:txBody>
                </p:sp>
              </p:grpSp>
              <p:grpSp>
                <p:nvGrpSpPr>
                  <p:cNvPr id="14363" name="组合 59">
                    <a:extLst>
                      <a:ext uri="{FF2B5EF4-FFF2-40B4-BE49-F238E27FC236}">
                        <a16:creationId xmlns:a16="http://schemas.microsoft.com/office/drawing/2014/main" id="{A2D7AA85-F74A-4453-87D3-5A434E22D95A}"/>
                      </a:ext>
                    </a:extLst>
                  </p:cNvPr>
                  <p:cNvGrpSpPr>
                    <a:grpSpLocks/>
                  </p:cNvGrpSpPr>
                  <p:nvPr/>
                </p:nvGrpSpPr>
                <p:grpSpPr bwMode="auto">
                  <a:xfrm>
                    <a:off x="3120244" y="4833155"/>
                    <a:ext cx="876300" cy="369887"/>
                    <a:chOff x="3549637" y="2954331"/>
                    <a:chExt cx="876310" cy="369332"/>
                  </a:xfrm>
                </p:grpSpPr>
                <p:sp>
                  <p:nvSpPr>
                    <p:cNvPr id="14364" name="TextBox 61">
                      <a:extLst>
                        <a:ext uri="{FF2B5EF4-FFF2-40B4-BE49-F238E27FC236}">
                          <a16:creationId xmlns:a16="http://schemas.microsoft.com/office/drawing/2014/main" id="{8BFFAF0D-5589-422F-8BE5-BCAF977BED5C}"/>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55</a:t>
                      </a:r>
                      <a:endParaRPr lang="zh-CN" altLang="en-US" sz="1800">
                        <a:latin typeface="Arial" panose="020B0604020202020204" pitchFamily="34" charset="0"/>
                        <a:ea typeface="黑体" panose="02010609060101010101" pitchFamily="49" charset="-122"/>
                      </a:endParaRPr>
                    </a:p>
                  </p:txBody>
                </p:sp>
                <p:sp>
                  <p:nvSpPr>
                    <p:cNvPr id="14365" name="TextBox 62">
                      <a:extLst>
                        <a:ext uri="{FF2B5EF4-FFF2-40B4-BE49-F238E27FC236}">
                          <a16:creationId xmlns:a16="http://schemas.microsoft.com/office/drawing/2014/main" id="{75B85236-9E97-4CF6-9BD8-FAAEA6014B34}"/>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800">
                          <a:latin typeface="Arial" panose="020B0604020202020204" pitchFamily="34" charset="0"/>
                          <a:ea typeface="黑体" panose="02010609060101010101" pitchFamily="49" charset="-122"/>
                        </a:rPr>
                        <a:t>89</a:t>
                      </a:r>
                      <a:endParaRPr lang="zh-CN" altLang="en-US" sz="1800">
                        <a:latin typeface="Arial" panose="020B0604020202020204" pitchFamily="34" charset="0"/>
                        <a:ea typeface="黑体" panose="02010609060101010101" pitchFamily="49" charset="-122"/>
                      </a:endParaRPr>
                    </a:p>
                  </p:txBody>
                </p:sp>
              </p:grpSp>
            </p:grpSp>
            <p:grpSp>
              <p:nvGrpSpPr>
                <p:cNvPr id="14351" name="组合 129">
                  <a:extLst>
                    <a:ext uri="{FF2B5EF4-FFF2-40B4-BE49-F238E27FC236}">
                      <a16:creationId xmlns:a16="http://schemas.microsoft.com/office/drawing/2014/main" id="{2AAF1B11-B6D1-4944-B28B-E05B3EEA4F78}"/>
                    </a:ext>
                  </a:extLst>
                </p:cNvPr>
                <p:cNvGrpSpPr>
                  <a:grpSpLocks/>
                </p:cNvGrpSpPr>
                <p:nvPr/>
              </p:nvGrpSpPr>
              <p:grpSpPr bwMode="auto">
                <a:xfrm>
                  <a:off x="6218546" y="4967324"/>
                  <a:ext cx="2628900" cy="369888"/>
                  <a:chOff x="1367644" y="4833155"/>
                  <a:chExt cx="2628900" cy="369888"/>
                </a:xfrm>
              </p:grpSpPr>
              <p:grpSp>
                <p:nvGrpSpPr>
                  <p:cNvPr id="14352" name="组合 59">
                    <a:extLst>
                      <a:ext uri="{FF2B5EF4-FFF2-40B4-BE49-F238E27FC236}">
                        <a16:creationId xmlns:a16="http://schemas.microsoft.com/office/drawing/2014/main" id="{D5814CF9-AA00-4AE4-AE8E-D8BE087ACE34}"/>
                      </a:ext>
                    </a:extLst>
                  </p:cNvPr>
                  <p:cNvGrpSpPr>
                    <a:grpSpLocks/>
                  </p:cNvGrpSpPr>
                  <p:nvPr/>
                </p:nvGrpSpPr>
                <p:grpSpPr bwMode="auto">
                  <a:xfrm>
                    <a:off x="1367644" y="4833156"/>
                    <a:ext cx="876300" cy="369887"/>
                    <a:chOff x="3549637" y="2954331"/>
                    <a:chExt cx="876310" cy="369332"/>
                  </a:xfrm>
                </p:grpSpPr>
                <p:sp>
                  <p:nvSpPr>
                    <p:cNvPr id="14359" name="TextBox 61">
                      <a:extLst>
                        <a:ext uri="{FF2B5EF4-FFF2-40B4-BE49-F238E27FC236}">
                          <a16:creationId xmlns:a16="http://schemas.microsoft.com/office/drawing/2014/main" id="{0845F88C-A1A6-49EF-A043-95BCE51639EE}"/>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6</a:t>
                      </a:r>
                      <a:endParaRPr lang="zh-CN" altLang="en-US" sz="1400">
                        <a:latin typeface="Arial" panose="020B0604020202020204" pitchFamily="34" charset="0"/>
                        <a:ea typeface="黑体" panose="02010609060101010101" pitchFamily="49" charset="-122"/>
                      </a:endParaRPr>
                    </a:p>
                  </p:txBody>
                </p:sp>
                <p:sp>
                  <p:nvSpPr>
                    <p:cNvPr id="14360" name="TextBox 62">
                      <a:extLst>
                        <a:ext uri="{FF2B5EF4-FFF2-40B4-BE49-F238E27FC236}">
                          <a16:creationId xmlns:a16="http://schemas.microsoft.com/office/drawing/2014/main" id="{CE5B567E-E706-47E2-81F1-08B6D0619614}"/>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7</a:t>
                      </a:r>
                      <a:endParaRPr lang="zh-CN" altLang="en-US" sz="1400">
                        <a:latin typeface="Arial" panose="020B0604020202020204" pitchFamily="34" charset="0"/>
                        <a:ea typeface="黑体" panose="02010609060101010101" pitchFamily="49" charset="-122"/>
                      </a:endParaRPr>
                    </a:p>
                  </p:txBody>
                </p:sp>
              </p:grpSp>
              <p:grpSp>
                <p:nvGrpSpPr>
                  <p:cNvPr id="14353" name="组合 59">
                    <a:extLst>
                      <a:ext uri="{FF2B5EF4-FFF2-40B4-BE49-F238E27FC236}">
                        <a16:creationId xmlns:a16="http://schemas.microsoft.com/office/drawing/2014/main" id="{6CF62970-78BB-4231-956F-A4D4B3A9EE76}"/>
                      </a:ext>
                    </a:extLst>
                  </p:cNvPr>
                  <p:cNvGrpSpPr>
                    <a:grpSpLocks/>
                  </p:cNvGrpSpPr>
                  <p:nvPr/>
                </p:nvGrpSpPr>
                <p:grpSpPr bwMode="auto">
                  <a:xfrm>
                    <a:off x="2243944" y="4833156"/>
                    <a:ext cx="876300" cy="369887"/>
                    <a:chOff x="3549637" y="2954331"/>
                    <a:chExt cx="876310" cy="369332"/>
                  </a:xfrm>
                </p:grpSpPr>
                <p:sp>
                  <p:nvSpPr>
                    <p:cNvPr id="14357" name="TextBox 61">
                      <a:extLst>
                        <a:ext uri="{FF2B5EF4-FFF2-40B4-BE49-F238E27FC236}">
                          <a16:creationId xmlns:a16="http://schemas.microsoft.com/office/drawing/2014/main" id="{2A61C4E1-9F68-46B8-A419-3556AB3056C7}"/>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8</a:t>
                      </a:r>
                      <a:endParaRPr lang="zh-CN" altLang="en-US" sz="1400">
                        <a:latin typeface="Arial" panose="020B0604020202020204" pitchFamily="34" charset="0"/>
                        <a:ea typeface="黑体" panose="02010609060101010101" pitchFamily="49" charset="-122"/>
                      </a:endParaRPr>
                    </a:p>
                  </p:txBody>
                </p:sp>
                <p:sp>
                  <p:nvSpPr>
                    <p:cNvPr id="14358" name="TextBox 62">
                      <a:extLst>
                        <a:ext uri="{FF2B5EF4-FFF2-40B4-BE49-F238E27FC236}">
                          <a16:creationId xmlns:a16="http://schemas.microsoft.com/office/drawing/2014/main" id="{AF8E8F57-C12F-4604-9224-5773B93C6F60}"/>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9</a:t>
                      </a:r>
                      <a:endParaRPr lang="zh-CN" altLang="en-US" sz="1400">
                        <a:latin typeface="Arial" panose="020B0604020202020204" pitchFamily="34" charset="0"/>
                        <a:ea typeface="黑体" panose="02010609060101010101" pitchFamily="49" charset="-122"/>
                      </a:endParaRPr>
                    </a:p>
                  </p:txBody>
                </p:sp>
              </p:grpSp>
              <p:grpSp>
                <p:nvGrpSpPr>
                  <p:cNvPr id="14354" name="组合 59">
                    <a:extLst>
                      <a:ext uri="{FF2B5EF4-FFF2-40B4-BE49-F238E27FC236}">
                        <a16:creationId xmlns:a16="http://schemas.microsoft.com/office/drawing/2014/main" id="{C103DCCA-A2A6-42CB-92C0-65C717FBD078}"/>
                      </a:ext>
                    </a:extLst>
                  </p:cNvPr>
                  <p:cNvGrpSpPr>
                    <a:grpSpLocks/>
                  </p:cNvGrpSpPr>
                  <p:nvPr/>
                </p:nvGrpSpPr>
                <p:grpSpPr bwMode="auto">
                  <a:xfrm>
                    <a:off x="3120244" y="4833155"/>
                    <a:ext cx="876300" cy="369887"/>
                    <a:chOff x="3549637" y="2954331"/>
                    <a:chExt cx="876310" cy="369332"/>
                  </a:xfrm>
                </p:grpSpPr>
                <p:sp>
                  <p:nvSpPr>
                    <p:cNvPr id="14355" name="TextBox 61">
                      <a:extLst>
                        <a:ext uri="{FF2B5EF4-FFF2-40B4-BE49-F238E27FC236}">
                          <a16:creationId xmlns:a16="http://schemas.microsoft.com/office/drawing/2014/main" id="{69A4585F-BE44-49B1-9213-BCAF2F809FC2}"/>
                        </a:ext>
                      </a:extLst>
                    </p:cNvPr>
                    <p:cNvSpPr txBox="1">
                      <a:spLocks noChangeArrowheads="1"/>
                    </p:cNvSpPr>
                    <p:nvPr/>
                  </p:nvSpPr>
                  <p:spPr bwMode="auto">
                    <a:xfrm>
                      <a:off x="3549637"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10</a:t>
                      </a:r>
                      <a:endParaRPr lang="zh-CN" altLang="en-US" sz="1400">
                        <a:latin typeface="Arial" panose="020B0604020202020204" pitchFamily="34" charset="0"/>
                        <a:ea typeface="黑体" panose="02010609060101010101" pitchFamily="49" charset="-122"/>
                      </a:endParaRPr>
                    </a:p>
                  </p:txBody>
                </p:sp>
                <p:sp>
                  <p:nvSpPr>
                    <p:cNvPr id="14356" name="TextBox 62">
                      <a:extLst>
                        <a:ext uri="{FF2B5EF4-FFF2-40B4-BE49-F238E27FC236}">
                          <a16:creationId xmlns:a16="http://schemas.microsoft.com/office/drawing/2014/main" id="{CAA9C07C-102F-4BFB-905F-E8EB65308402}"/>
                        </a:ext>
                      </a:extLst>
                    </p:cNvPr>
                    <p:cNvSpPr txBox="1">
                      <a:spLocks noChangeArrowheads="1"/>
                    </p:cNvSpPr>
                    <p:nvPr/>
                  </p:nvSpPr>
                  <p:spPr bwMode="auto">
                    <a:xfrm>
                      <a:off x="3987792" y="2954331"/>
                      <a:ext cx="43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latin typeface="Arial" panose="020B0604020202020204" pitchFamily="34" charset="0"/>
                          <a:ea typeface="黑体" panose="02010609060101010101" pitchFamily="49" charset="-122"/>
                        </a:rPr>
                        <a:t>11</a:t>
                      </a:r>
                      <a:endParaRPr lang="zh-CN" altLang="en-US" sz="1400">
                        <a:latin typeface="Arial" panose="020B0604020202020204" pitchFamily="34" charset="0"/>
                        <a:ea typeface="黑体" panose="02010609060101010101" pitchFamily="49" charset="-122"/>
                      </a:endParaRPr>
                    </a:p>
                  </p:txBody>
                </p:sp>
              </p:grpSp>
            </p:grpSp>
          </p:grpSp>
        </p:grpSp>
        <p:cxnSp>
          <p:nvCxnSpPr>
            <p:cNvPr id="8" name="直接连接符 7">
              <a:extLst>
                <a:ext uri="{FF2B5EF4-FFF2-40B4-BE49-F238E27FC236}">
                  <a16:creationId xmlns:a16="http://schemas.microsoft.com/office/drawing/2014/main" id="{FC75CA65-BB5D-438F-88C6-38331C15413C}"/>
                </a:ext>
              </a:extLst>
            </p:cNvPr>
            <p:cNvCxnSpPr/>
            <p:nvPr/>
          </p:nvCxnSpPr>
          <p:spPr bwMode="auto">
            <a:xfrm>
              <a:off x="755014" y="3969150"/>
              <a:ext cx="5833210" cy="0"/>
            </a:xfrm>
            <a:prstGeom prst="line">
              <a:avLst/>
            </a:prstGeom>
            <a:ln w="25400">
              <a:solidFill>
                <a:srgbClr val="006600"/>
              </a:solidFill>
              <a:tailEnd type="none"/>
            </a:ln>
          </p:spPr>
          <p:style>
            <a:lnRef idx="1">
              <a:schemeClr val="accent1"/>
            </a:lnRef>
            <a:fillRef idx="0">
              <a:schemeClr val="accent1"/>
            </a:fillRef>
            <a:effectRef idx="0">
              <a:schemeClr val="accent1"/>
            </a:effectRef>
            <a:fontRef idx="minor">
              <a:schemeClr val="tx1"/>
            </a:fontRef>
          </p:style>
        </p:cxnSp>
        <p:sp>
          <p:nvSpPr>
            <p:cNvPr id="14345" name="TextBox 10">
              <a:extLst>
                <a:ext uri="{FF2B5EF4-FFF2-40B4-BE49-F238E27FC236}">
                  <a16:creationId xmlns:a16="http://schemas.microsoft.com/office/drawing/2014/main" id="{71338884-4BCB-4B47-9D79-C8048F61CFA2}"/>
                </a:ext>
              </a:extLst>
            </p:cNvPr>
            <p:cNvSpPr txBox="1">
              <a:spLocks noChangeArrowheads="1"/>
            </p:cNvSpPr>
            <p:nvPr/>
          </p:nvSpPr>
          <p:spPr bwMode="auto">
            <a:xfrm>
              <a:off x="825890" y="360902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n</a:t>
              </a:r>
              <a:endParaRPr lang="zh-CN" altLang="en-US" sz="1800">
                <a:solidFill>
                  <a:srgbClr val="000099"/>
                </a:solidFill>
                <a:latin typeface="Arial" panose="020B0604020202020204" pitchFamily="34" charset="0"/>
                <a:ea typeface="黑体" panose="02010609060101010101" pitchFamily="49" charset="-122"/>
              </a:endParaRPr>
            </a:p>
          </p:txBody>
        </p:sp>
        <p:sp>
          <p:nvSpPr>
            <p:cNvPr id="14346" name="TextBox 155">
              <a:extLst>
                <a:ext uri="{FF2B5EF4-FFF2-40B4-BE49-F238E27FC236}">
                  <a16:creationId xmlns:a16="http://schemas.microsoft.com/office/drawing/2014/main" id="{E290EE07-FBE5-44A4-9ADE-EEC121CC4F5A}"/>
                </a:ext>
              </a:extLst>
            </p:cNvPr>
            <p:cNvSpPr txBox="1">
              <a:spLocks noChangeArrowheads="1"/>
            </p:cNvSpPr>
            <p:nvPr/>
          </p:nvSpPr>
          <p:spPr bwMode="auto">
            <a:xfrm>
              <a:off x="683568" y="3933056"/>
              <a:ext cx="6206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F(n)</a:t>
              </a:r>
              <a:endParaRPr lang="zh-CN" altLang="en-US" sz="1800">
                <a:solidFill>
                  <a:srgbClr val="000099"/>
                </a:solidFill>
                <a:latin typeface="Arial" panose="020B0604020202020204" pitchFamily="34" charset="0"/>
                <a:ea typeface="黑体" panose="02010609060101010101" pitchFamily="49" charset="-122"/>
              </a:endParaRPr>
            </a:p>
          </p:txBody>
        </p:sp>
        <p:cxnSp>
          <p:nvCxnSpPr>
            <p:cNvPr id="14" name="直接连接符 13">
              <a:extLst>
                <a:ext uri="{FF2B5EF4-FFF2-40B4-BE49-F238E27FC236}">
                  <a16:creationId xmlns:a16="http://schemas.microsoft.com/office/drawing/2014/main" id="{3768E8BB-2152-4B61-99F5-400BA8D93349}"/>
                </a:ext>
              </a:extLst>
            </p:cNvPr>
            <p:cNvCxnSpPr/>
            <p:nvPr/>
          </p:nvCxnSpPr>
          <p:spPr bwMode="auto">
            <a:xfrm>
              <a:off x="1259903" y="3681998"/>
              <a:ext cx="0" cy="620312"/>
            </a:xfrm>
            <a:prstGeom prst="line">
              <a:avLst/>
            </a:prstGeom>
            <a:ln w="25400">
              <a:solidFill>
                <a:srgbClr val="006600"/>
              </a:solidFill>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标题 1">
            <a:extLst>
              <a:ext uri="{FF2B5EF4-FFF2-40B4-BE49-F238E27FC236}">
                <a16:creationId xmlns:a16="http://schemas.microsoft.com/office/drawing/2014/main" id="{D719ED02-9555-45B4-BE15-A0D16FFC5579}"/>
              </a:ext>
            </a:extLst>
          </p:cNvPr>
          <p:cNvSpPr>
            <a:spLocks noGrp="1" noChangeArrowheads="1"/>
          </p:cNvSpPr>
          <p:nvPr>
            <p:ph type="title"/>
          </p:nvPr>
        </p:nvSpPr>
        <p:spPr/>
        <p:txBody>
          <a:bodyPr/>
          <a:lstStyle/>
          <a:p>
            <a:r>
              <a:rPr lang="zh-CN" altLang="en-US" dirty="0"/>
              <a:t>最优二叉搜索树</a:t>
            </a:r>
          </a:p>
        </p:txBody>
      </p:sp>
      <p:sp>
        <p:nvSpPr>
          <p:cNvPr id="71683" name="内容占位符 2">
            <a:extLst>
              <a:ext uri="{FF2B5EF4-FFF2-40B4-BE49-F238E27FC236}">
                <a16:creationId xmlns:a16="http://schemas.microsoft.com/office/drawing/2014/main" id="{05313614-F86A-47F8-AFC9-A23C825571B1}"/>
              </a:ext>
            </a:extLst>
          </p:cNvPr>
          <p:cNvSpPr>
            <a:spLocks noGrp="1" noChangeArrowheads="1"/>
          </p:cNvSpPr>
          <p:nvPr>
            <p:ph idx="1"/>
          </p:nvPr>
        </p:nvSpPr>
        <p:spPr/>
        <p:txBody>
          <a:bodyPr/>
          <a:lstStyle/>
          <a:p>
            <a:r>
              <a:rPr lang="zh-CN" altLang="en-US"/>
              <a:t>最优二叉搜索树</a:t>
            </a:r>
            <a:endParaRPr lang="en-US" altLang="zh-CN"/>
          </a:p>
          <a:p>
            <a:pPr lvl="1"/>
            <a:r>
              <a:rPr lang="zh-CN" altLang="en-US"/>
              <a:t>第</a:t>
            </a:r>
            <a:r>
              <a:rPr lang="en-US" altLang="zh-CN"/>
              <a:t>3</a:t>
            </a:r>
            <a:r>
              <a:rPr lang="zh-CN" altLang="en-US"/>
              <a:t>步：相邻</a:t>
            </a:r>
            <a:r>
              <a:rPr lang="en-US" altLang="zh-CN"/>
              <a:t>3</a:t>
            </a:r>
            <a:r>
              <a:rPr lang="zh-CN" altLang="en-US"/>
              <a:t>个</a:t>
            </a:r>
            <a:r>
              <a:rPr lang="en-US" altLang="zh-CN"/>
              <a:t>key</a:t>
            </a:r>
            <a:r>
              <a:rPr lang="zh-CN" altLang="en-US"/>
              <a:t>成二叉树</a:t>
            </a:r>
            <a:r>
              <a:rPr lang="en-US" altLang="zh-CN"/>
              <a:t>, </a:t>
            </a:r>
            <a:r>
              <a:rPr lang="zh-CN" altLang="en-US"/>
              <a:t>计算平均搜索长度</a:t>
            </a:r>
            <a:r>
              <a:rPr lang="en-US" altLang="zh-CN"/>
              <a:t>c</a:t>
            </a:r>
            <a:r>
              <a:rPr lang="zh-CN" altLang="en-US"/>
              <a:t> 保留最小值</a:t>
            </a:r>
          </a:p>
        </p:txBody>
      </p:sp>
      <p:grpSp>
        <p:nvGrpSpPr>
          <p:cNvPr id="71684" name="组合 30">
            <a:extLst>
              <a:ext uri="{FF2B5EF4-FFF2-40B4-BE49-F238E27FC236}">
                <a16:creationId xmlns:a16="http://schemas.microsoft.com/office/drawing/2014/main" id="{424054F5-5220-442E-AA04-754F9346B72A}"/>
              </a:ext>
            </a:extLst>
          </p:cNvPr>
          <p:cNvGrpSpPr>
            <a:grpSpLocks/>
          </p:cNvGrpSpPr>
          <p:nvPr/>
        </p:nvGrpSpPr>
        <p:grpSpPr bwMode="auto">
          <a:xfrm>
            <a:off x="6184900" y="620713"/>
            <a:ext cx="2498725" cy="1095375"/>
            <a:chOff x="-29483" y="4703644"/>
            <a:chExt cx="2770915" cy="1254494"/>
          </a:xfrm>
        </p:grpSpPr>
        <p:sp>
          <p:nvSpPr>
            <p:cNvPr id="32" name="Oval 47">
              <a:extLst>
                <a:ext uri="{FF2B5EF4-FFF2-40B4-BE49-F238E27FC236}">
                  <a16:creationId xmlns:a16="http://schemas.microsoft.com/office/drawing/2014/main" id="{DE1DA86A-418F-40F3-8A41-5F66B27F348D}"/>
                </a:ext>
              </a:extLst>
            </p:cNvPr>
            <p:cNvSpPr>
              <a:spLocks noChangeArrowheads="1"/>
            </p:cNvSpPr>
            <p:nvPr/>
          </p:nvSpPr>
          <p:spPr bwMode="auto">
            <a:xfrm>
              <a:off x="466958" y="5010904"/>
              <a:ext cx="320398" cy="321806"/>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10</a:t>
              </a:r>
              <a:endParaRPr lang="en-US" altLang="zh-CN" b="1" dirty="0">
                <a:latin typeface="Arial" charset="0"/>
              </a:endParaRPr>
            </a:p>
          </p:txBody>
        </p:sp>
        <p:sp>
          <p:nvSpPr>
            <p:cNvPr id="33" name="Oval 47">
              <a:extLst>
                <a:ext uri="{FF2B5EF4-FFF2-40B4-BE49-F238E27FC236}">
                  <a16:creationId xmlns:a16="http://schemas.microsoft.com/office/drawing/2014/main" id="{C9629DF9-B469-4581-B734-BB17BE7CFC24}"/>
                </a:ext>
              </a:extLst>
            </p:cNvPr>
            <p:cNvSpPr>
              <a:spLocks noChangeArrowheads="1"/>
            </p:cNvSpPr>
            <p:nvPr/>
          </p:nvSpPr>
          <p:spPr bwMode="auto">
            <a:xfrm>
              <a:off x="1190495" y="5010904"/>
              <a:ext cx="320398" cy="321806"/>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20</a:t>
              </a:r>
              <a:endParaRPr lang="en-US" altLang="zh-CN" b="1" dirty="0">
                <a:latin typeface="Arial" charset="0"/>
              </a:endParaRPr>
            </a:p>
          </p:txBody>
        </p:sp>
        <p:sp>
          <p:nvSpPr>
            <p:cNvPr id="34" name="Oval 47">
              <a:extLst>
                <a:ext uri="{FF2B5EF4-FFF2-40B4-BE49-F238E27FC236}">
                  <a16:creationId xmlns:a16="http://schemas.microsoft.com/office/drawing/2014/main" id="{EF912E42-3457-4EF9-BF4C-8E3F27099E0B}"/>
                </a:ext>
              </a:extLst>
            </p:cNvPr>
            <p:cNvSpPr>
              <a:spLocks noChangeArrowheads="1"/>
            </p:cNvSpPr>
            <p:nvPr/>
          </p:nvSpPr>
          <p:spPr bwMode="auto">
            <a:xfrm>
              <a:off x="1910510" y="5010904"/>
              <a:ext cx="320398" cy="321806"/>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30</a:t>
              </a:r>
              <a:endParaRPr lang="en-US" altLang="zh-CN" b="1" dirty="0">
                <a:latin typeface="Arial" charset="0"/>
              </a:endParaRPr>
            </a:p>
          </p:txBody>
        </p:sp>
        <p:sp>
          <p:nvSpPr>
            <p:cNvPr id="71798" name="TextBox 34">
              <a:extLst>
                <a:ext uri="{FF2B5EF4-FFF2-40B4-BE49-F238E27FC236}">
                  <a16:creationId xmlns:a16="http://schemas.microsoft.com/office/drawing/2014/main" id="{253B100C-BFA6-46F9-87DE-49E658E5450A}"/>
                </a:ext>
              </a:extLst>
            </p:cNvPr>
            <p:cNvSpPr txBox="1">
              <a:spLocks noChangeArrowheads="1"/>
            </p:cNvSpPr>
            <p:nvPr/>
          </p:nvSpPr>
          <p:spPr bwMode="auto">
            <a:xfrm>
              <a:off x="408541" y="4716795"/>
              <a:ext cx="480267" cy="35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0.5</a:t>
              </a:r>
              <a:endParaRPr lang="zh-CN" altLang="en-US" sz="1400">
                <a:solidFill>
                  <a:srgbClr val="000099"/>
                </a:solidFill>
                <a:latin typeface="Arial" panose="020B0604020202020204" pitchFamily="34" charset="0"/>
                <a:ea typeface="黑体" panose="02010609060101010101" pitchFamily="49" charset="-122"/>
              </a:endParaRPr>
            </a:p>
          </p:txBody>
        </p:sp>
        <p:sp>
          <p:nvSpPr>
            <p:cNvPr id="71799" name="TextBox 35">
              <a:extLst>
                <a:ext uri="{FF2B5EF4-FFF2-40B4-BE49-F238E27FC236}">
                  <a16:creationId xmlns:a16="http://schemas.microsoft.com/office/drawing/2014/main" id="{0C6973C2-AC4C-4FCB-8DD2-D9E07CCDFE2C}"/>
                </a:ext>
              </a:extLst>
            </p:cNvPr>
            <p:cNvSpPr txBox="1">
              <a:spLocks noChangeArrowheads="1"/>
            </p:cNvSpPr>
            <p:nvPr/>
          </p:nvSpPr>
          <p:spPr bwMode="auto">
            <a:xfrm>
              <a:off x="1109414" y="4703645"/>
              <a:ext cx="480267" cy="35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0.1</a:t>
              </a:r>
              <a:endParaRPr lang="zh-CN" altLang="en-US" sz="1400">
                <a:solidFill>
                  <a:srgbClr val="000099"/>
                </a:solidFill>
                <a:latin typeface="Arial" panose="020B0604020202020204" pitchFamily="34" charset="0"/>
                <a:ea typeface="黑体" panose="02010609060101010101" pitchFamily="49" charset="-122"/>
              </a:endParaRPr>
            </a:p>
          </p:txBody>
        </p:sp>
        <p:sp>
          <p:nvSpPr>
            <p:cNvPr id="71800" name="TextBox 36">
              <a:extLst>
                <a:ext uri="{FF2B5EF4-FFF2-40B4-BE49-F238E27FC236}">
                  <a16:creationId xmlns:a16="http://schemas.microsoft.com/office/drawing/2014/main" id="{0B831547-9665-4DE5-84AC-4D51A38C3C56}"/>
                </a:ext>
              </a:extLst>
            </p:cNvPr>
            <p:cNvSpPr txBox="1">
              <a:spLocks noChangeArrowheads="1"/>
            </p:cNvSpPr>
            <p:nvPr/>
          </p:nvSpPr>
          <p:spPr bwMode="auto">
            <a:xfrm>
              <a:off x="1876335" y="4703644"/>
              <a:ext cx="590468" cy="35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0.05</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38" name="直接箭头连接符 37">
              <a:extLst>
                <a:ext uri="{FF2B5EF4-FFF2-40B4-BE49-F238E27FC236}">
                  <a16:creationId xmlns:a16="http://schemas.microsoft.com/office/drawing/2014/main" id="{B81C40BD-09C7-4436-9897-7A957B229A41}"/>
                </a:ext>
              </a:extLst>
            </p:cNvPr>
            <p:cNvCxnSpPr/>
            <p:nvPr/>
          </p:nvCxnSpPr>
          <p:spPr bwMode="auto">
            <a:xfrm flipV="1">
              <a:off x="268030" y="5283620"/>
              <a:ext cx="0" cy="354531"/>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a16="http://schemas.microsoft.com/office/drawing/2014/main" id="{B3AD2C3B-4D15-4B71-AB02-B73CAAC7E790}"/>
                </a:ext>
              </a:extLst>
            </p:cNvPr>
            <p:cNvCxnSpPr/>
            <p:nvPr/>
          </p:nvCxnSpPr>
          <p:spPr bwMode="auto">
            <a:xfrm flipV="1">
              <a:off x="1007410" y="5283620"/>
              <a:ext cx="0" cy="354531"/>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a:extLst>
                <a:ext uri="{FF2B5EF4-FFF2-40B4-BE49-F238E27FC236}">
                  <a16:creationId xmlns:a16="http://schemas.microsoft.com/office/drawing/2014/main" id="{E1905815-0D8F-4453-81CB-9F94058EA61D}"/>
                </a:ext>
              </a:extLst>
            </p:cNvPr>
            <p:cNvCxnSpPr/>
            <p:nvPr/>
          </p:nvCxnSpPr>
          <p:spPr bwMode="auto">
            <a:xfrm flipV="1">
              <a:off x="1727425" y="5283620"/>
              <a:ext cx="0" cy="354531"/>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id="{C5C58976-2EE3-4020-B549-7C983232F653}"/>
                </a:ext>
              </a:extLst>
            </p:cNvPr>
            <p:cNvCxnSpPr/>
            <p:nvPr/>
          </p:nvCxnSpPr>
          <p:spPr bwMode="auto">
            <a:xfrm flipV="1">
              <a:off x="2440399" y="5283620"/>
              <a:ext cx="0" cy="354531"/>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71805" name="TextBox 41">
              <a:extLst>
                <a:ext uri="{FF2B5EF4-FFF2-40B4-BE49-F238E27FC236}">
                  <a16:creationId xmlns:a16="http://schemas.microsoft.com/office/drawing/2014/main" id="{DC2BADC2-5B67-4494-8B68-ED838C226BCC}"/>
                </a:ext>
              </a:extLst>
            </p:cNvPr>
            <p:cNvSpPr txBox="1">
              <a:spLocks noChangeArrowheads="1"/>
            </p:cNvSpPr>
            <p:nvPr/>
          </p:nvSpPr>
          <p:spPr bwMode="auto">
            <a:xfrm>
              <a:off x="-29483" y="5605499"/>
              <a:ext cx="590468" cy="35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0.15</a:t>
              </a:r>
              <a:endParaRPr lang="zh-CN" altLang="en-US" sz="1400">
                <a:solidFill>
                  <a:srgbClr val="000099"/>
                </a:solidFill>
                <a:latin typeface="Arial" panose="020B0604020202020204" pitchFamily="34" charset="0"/>
                <a:ea typeface="黑体" panose="02010609060101010101" pitchFamily="49" charset="-122"/>
              </a:endParaRPr>
            </a:p>
          </p:txBody>
        </p:sp>
        <p:sp>
          <p:nvSpPr>
            <p:cNvPr id="71806" name="TextBox 42">
              <a:extLst>
                <a:ext uri="{FF2B5EF4-FFF2-40B4-BE49-F238E27FC236}">
                  <a16:creationId xmlns:a16="http://schemas.microsoft.com/office/drawing/2014/main" id="{2708DFCC-DEE0-482A-BF56-9CE8D9C8E76B}"/>
                </a:ext>
              </a:extLst>
            </p:cNvPr>
            <p:cNvSpPr txBox="1">
              <a:spLocks noChangeArrowheads="1"/>
            </p:cNvSpPr>
            <p:nvPr/>
          </p:nvSpPr>
          <p:spPr bwMode="auto">
            <a:xfrm>
              <a:off x="766930" y="5605499"/>
              <a:ext cx="480267" cy="35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0.1</a:t>
              </a:r>
              <a:endParaRPr lang="zh-CN" altLang="en-US" sz="1400">
                <a:solidFill>
                  <a:srgbClr val="000099"/>
                </a:solidFill>
                <a:latin typeface="Arial" panose="020B0604020202020204" pitchFamily="34" charset="0"/>
                <a:ea typeface="黑体" panose="02010609060101010101" pitchFamily="49" charset="-122"/>
              </a:endParaRPr>
            </a:p>
          </p:txBody>
        </p:sp>
        <p:sp>
          <p:nvSpPr>
            <p:cNvPr id="71807" name="TextBox 43">
              <a:extLst>
                <a:ext uri="{FF2B5EF4-FFF2-40B4-BE49-F238E27FC236}">
                  <a16:creationId xmlns:a16="http://schemas.microsoft.com/office/drawing/2014/main" id="{837A0C4E-6D21-4D28-A72C-37E27823258A}"/>
                </a:ext>
              </a:extLst>
            </p:cNvPr>
            <p:cNvSpPr txBox="1">
              <a:spLocks noChangeArrowheads="1"/>
            </p:cNvSpPr>
            <p:nvPr/>
          </p:nvSpPr>
          <p:spPr bwMode="auto">
            <a:xfrm>
              <a:off x="1430341" y="5605499"/>
              <a:ext cx="590469" cy="35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0.05</a:t>
              </a:r>
              <a:endParaRPr lang="zh-CN" altLang="en-US" sz="1400">
                <a:solidFill>
                  <a:srgbClr val="000099"/>
                </a:solidFill>
                <a:latin typeface="Arial" panose="020B0604020202020204" pitchFamily="34" charset="0"/>
                <a:ea typeface="黑体" panose="02010609060101010101" pitchFamily="49" charset="-122"/>
              </a:endParaRPr>
            </a:p>
          </p:txBody>
        </p:sp>
        <p:sp>
          <p:nvSpPr>
            <p:cNvPr id="71808" name="TextBox 44">
              <a:extLst>
                <a:ext uri="{FF2B5EF4-FFF2-40B4-BE49-F238E27FC236}">
                  <a16:creationId xmlns:a16="http://schemas.microsoft.com/office/drawing/2014/main" id="{7E20EC61-D69D-442A-BBD1-E88C983D86AD}"/>
                </a:ext>
              </a:extLst>
            </p:cNvPr>
            <p:cNvSpPr txBox="1">
              <a:spLocks noChangeArrowheads="1"/>
            </p:cNvSpPr>
            <p:nvPr/>
          </p:nvSpPr>
          <p:spPr bwMode="auto">
            <a:xfrm>
              <a:off x="2150963" y="5605499"/>
              <a:ext cx="590469" cy="35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0.05</a:t>
              </a:r>
              <a:endParaRPr lang="zh-CN" altLang="en-US" sz="1400">
                <a:solidFill>
                  <a:srgbClr val="000099"/>
                </a:solidFill>
                <a:latin typeface="Arial" panose="020B0604020202020204" pitchFamily="34" charset="0"/>
                <a:ea typeface="黑体" panose="02010609060101010101" pitchFamily="49" charset="-122"/>
              </a:endParaRPr>
            </a:p>
          </p:txBody>
        </p:sp>
      </p:grpSp>
      <p:grpSp>
        <p:nvGrpSpPr>
          <p:cNvPr id="71685" name="组合 50">
            <a:extLst>
              <a:ext uri="{FF2B5EF4-FFF2-40B4-BE49-F238E27FC236}">
                <a16:creationId xmlns:a16="http://schemas.microsoft.com/office/drawing/2014/main" id="{F85FD67A-D716-46EC-B56F-0F6D6762DEB6}"/>
              </a:ext>
            </a:extLst>
          </p:cNvPr>
          <p:cNvGrpSpPr>
            <a:grpSpLocks/>
          </p:cNvGrpSpPr>
          <p:nvPr/>
        </p:nvGrpSpPr>
        <p:grpSpPr bwMode="auto">
          <a:xfrm>
            <a:off x="5421313" y="5824538"/>
            <a:ext cx="3722687" cy="1022350"/>
            <a:chOff x="5420863" y="5172581"/>
            <a:chExt cx="3723613" cy="1021759"/>
          </a:xfrm>
        </p:grpSpPr>
        <p:sp>
          <p:nvSpPr>
            <p:cNvPr id="71786" name="TextBox 52">
              <a:extLst>
                <a:ext uri="{FF2B5EF4-FFF2-40B4-BE49-F238E27FC236}">
                  <a16:creationId xmlns:a16="http://schemas.microsoft.com/office/drawing/2014/main" id="{353E9F22-7DA2-41B6-9158-D235C4A1233D}"/>
                </a:ext>
              </a:extLst>
            </p:cNvPr>
            <p:cNvSpPr txBox="1">
              <a:spLocks noChangeArrowheads="1"/>
            </p:cNvSpPr>
            <p:nvPr/>
          </p:nvSpPr>
          <p:spPr bwMode="auto">
            <a:xfrm>
              <a:off x="5421341" y="5172581"/>
              <a:ext cx="1241045" cy="338554"/>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endParaRPr lang="zh-CN" altLang="en-US" sz="1600">
                <a:solidFill>
                  <a:srgbClr val="000099"/>
                </a:solidFill>
                <a:latin typeface="Arial" panose="020B0604020202020204" pitchFamily="34" charset="0"/>
                <a:ea typeface="黑体" panose="02010609060101010101" pitchFamily="49" charset="-122"/>
              </a:endParaRPr>
            </a:p>
          </p:txBody>
        </p:sp>
        <p:sp>
          <p:nvSpPr>
            <p:cNvPr id="71787" name="TextBox 78">
              <a:extLst>
                <a:ext uri="{FF2B5EF4-FFF2-40B4-BE49-F238E27FC236}">
                  <a16:creationId xmlns:a16="http://schemas.microsoft.com/office/drawing/2014/main" id="{B2C7F5BD-942A-4543-A50D-D82F942564D3}"/>
                </a:ext>
              </a:extLst>
            </p:cNvPr>
            <p:cNvSpPr txBox="1">
              <a:spLocks noChangeArrowheads="1"/>
            </p:cNvSpPr>
            <p:nvPr/>
          </p:nvSpPr>
          <p:spPr bwMode="auto">
            <a:xfrm>
              <a:off x="6662386" y="5172581"/>
              <a:ext cx="1241045" cy="338554"/>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endParaRPr lang="zh-CN" altLang="en-US" sz="1600">
                <a:solidFill>
                  <a:srgbClr val="000099"/>
                </a:solidFill>
                <a:latin typeface="Arial" panose="020B0604020202020204" pitchFamily="34" charset="0"/>
                <a:ea typeface="黑体" panose="02010609060101010101" pitchFamily="49" charset="-122"/>
              </a:endParaRPr>
            </a:p>
          </p:txBody>
        </p:sp>
        <p:sp>
          <p:nvSpPr>
            <p:cNvPr id="71788" name="TextBox 79">
              <a:extLst>
                <a:ext uri="{FF2B5EF4-FFF2-40B4-BE49-F238E27FC236}">
                  <a16:creationId xmlns:a16="http://schemas.microsoft.com/office/drawing/2014/main" id="{FE902412-19ED-47E4-8DF3-8F003710FB4A}"/>
                </a:ext>
              </a:extLst>
            </p:cNvPr>
            <p:cNvSpPr txBox="1">
              <a:spLocks noChangeArrowheads="1"/>
            </p:cNvSpPr>
            <p:nvPr/>
          </p:nvSpPr>
          <p:spPr bwMode="auto">
            <a:xfrm>
              <a:off x="7903431" y="5172581"/>
              <a:ext cx="1241045" cy="338554"/>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endParaRPr lang="zh-CN" altLang="en-US" sz="1600">
                <a:solidFill>
                  <a:srgbClr val="000099"/>
                </a:solidFill>
                <a:latin typeface="Arial" panose="020B0604020202020204" pitchFamily="34" charset="0"/>
                <a:ea typeface="黑体" panose="02010609060101010101" pitchFamily="49" charset="-122"/>
              </a:endParaRPr>
            </a:p>
          </p:txBody>
        </p:sp>
        <p:sp>
          <p:nvSpPr>
            <p:cNvPr id="71789" name="TextBox 80">
              <a:extLst>
                <a:ext uri="{FF2B5EF4-FFF2-40B4-BE49-F238E27FC236}">
                  <a16:creationId xmlns:a16="http://schemas.microsoft.com/office/drawing/2014/main" id="{0D13FFAF-C298-4D60-820E-A62DF23A8F48}"/>
                </a:ext>
              </a:extLst>
            </p:cNvPr>
            <p:cNvSpPr txBox="1">
              <a:spLocks noChangeArrowheads="1"/>
            </p:cNvSpPr>
            <p:nvPr/>
          </p:nvSpPr>
          <p:spPr bwMode="auto">
            <a:xfrm>
              <a:off x="5421341" y="5517232"/>
              <a:ext cx="1241045" cy="338554"/>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endParaRPr lang="zh-CN" altLang="en-US" sz="1600">
                <a:solidFill>
                  <a:srgbClr val="000099"/>
                </a:solidFill>
                <a:latin typeface="Arial" panose="020B0604020202020204" pitchFamily="34" charset="0"/>
                <a:ea typeface="黑体" panose="02010609060101010101" pitchFamily="49" charset="-122"/>
              </a:endParaRPr>
            </a:p>
          </p:txBody>
        </p:sp>
        <p:sp>
          <p:nvSpPr>
            <p:cNvPr id="71790" name="TextBox 81">
              <a:extLst>
                <a:ext uri="{FF2B5EF4-FFF2-40B4-BE49-F238E27FC236}">
                  <a16:creationId xmlns:a16="http://schemas.microsoft.com/office/drawing/2014/main" id="{983DE4A7-A3E4-493D-BF35-6AB5A3BB9397}"/>
                </a:ext>
              </a:extLst>
            </p:cNvPr>
            <p:cNvSpPr txBox="1">
              <a:spLocks noChangeArrowheads="1"/>
            </p:cNvSpPr>
            <p:nvPr/>
          </p:nvSpPr>
          <p:spPr bwMode="auto">
            <a:xfrm>
              <a:off x="6662386" y="5517232"/>
              <a:ext cx="1241045" cy="338554"/>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endParaRPr lang="zh-CN" altLang="en-US" sz="1600">
                <a:solidFill>
                  <a:srgbClr val="000099"/>
                </a:solidFill>
                <a:latin typeface="Arial" panose="020B0604020202020204" pitchFamily="34" charset="0"/>
                <a:ea typeface="黑体" panose="02010609060101010101" pitchFamily="49" charset="-122"/>
              </a:endParaRPr>
            </a:p>
          </p:txBody>
        </p:sp>
        <p:sp>
          <p:nvSpPr>
            <p:cNvPr id="71791" name="TextBox 82">
              <a:extLst>
                <a:ext uri="{FF2B5EF4-FFF2-40B4-BE49-F238E27FC236}">
                  <a16:creationId xmlns:a16="http://schemas.microsoft.com/office/drawing/2014/main" id="{E52CC5EE-6C44-42C3-9058-30C6965E6AF2}"/>
                </a:ext>
              </a:extLst>
            </p:cNvPr>
            <p:cNvSpPr txBox="1">
              <a:spLocks noChangeArrowheads="1"/>
            </p:cNvSpPr>
            <p:nvPr/>
          </p:nvSpPr>
          <p:spPr bwMode="auto">
            <a:xfrm>
              <a:off x="7903431" y="5517232"/>
              <a:ext cx="1241045" cy="338554"/>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endParaRPr lang="zh-CN" altLang="en-US" sz="1600">
                <a:solidFill>
                  <a:srgbClr val="000099"/>
                </a:solidFill>
                <a:latin typeface="Arial" panose="020B0604020202020204" pitchFamily="34" charset="0"/>
                <a:ea typeface="黑体" panose="02010609060101010101" pitchFamily="49" charset="-122"/>
              </a:endParaRPr>
            </a:p>
          </p:txBody>
        </p:sp>
        <p:sp>
          <p:nvSpPr>
            <p:cNvPr id="71792" name="TextBox 83">
              <a:extLst>
                <a:ext uri="{FF2B5EF4-FFF2-40B4-BE49-F238E27FC236}">
                  <a16:creationId xmlns:a16="http://schemas.microsoft.com/office/drawing/2014/main" id="{C7348CC2-94A7-48D1-B978-8B8EFB1279BF}"/>
                </a:ext>
              </a:extLst>
            </p:cNvPr>
            <p:cNvSpPr txBox="1">
              <a:spLocks noChangeArrowheads="1"/>
            </p:cNvSpPr>
            <p:nvPr/>
          </p:nvSpPr>
          <p:spPr bwMode="auto">
            <a:xfrm>
              <a:off x="5420863" y="5855786"/>
              <a:ext cx="1241045" cy="338554"/>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endParaRPr lang="zh-CN" altLang="en-US" sz="1600">
                <a:solidFill>
                  <a:srgbClr val="000099"/>
                </a:solidFill>
                <a:latin typeface="Arial" panose="020B0604020202020204" pitchFamily="34" charset="0"/>
                <a:ea typeface="黑体" panose="02010609060101010101" pitchFamily="49" charset="-122"/>
              </a:endParaRPr>
            </a:p>
          </p:txBody>
        </p:sp>
        <p:sp>
          <p:nvSpPr>
            <p:cNvPr id="71793" name="TextBox 84">
              <a:extLst>
                <a:ext uri="{FF2B5EF4-FFF2-40B4-BE49-F238E27FC236}">
                  <a16:creationId xmlns:a16="http://schemas.microsoft.com/office/drawing/2014/main" id="{38FF4D72-7DD8-47A4-A119-C07A2846E3D6}"/>
                </a:ext>
              </a:extLst>
            </p:cNvPr>
            <p:cNvSpPr txBox="1">
              <a:spLocks noChangeArrowheads="1"/>
            </p:cNvSpPr>
            <p:nvPr/>
          </p:nvSpPr>
          <p:spPr bwMode="auto">
            <a:xfrm>
              <a:off x="6661908" y="5855786"/>
              <a:ext cx="1241045" cy="338554"/>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endParaRPr lang="zh-CN" altLang="en-US" sz="1600">
                <a:solidFill>
                  <a:srgbClr val="000099"/>
                </a:solidFill>
                <a:latin typeface="Arial" panose="020B0604020202020204" pitchFamily="34" charset="0"/>
                <a:ea typeface="黑体" panose="02010609060101010101" pitchFamily="49" charset="-122"/>
              </a:endParaRPr>
            </a:p>
          </p:txBody>
        </p:sp>
        <p:sp>
          <p:nvSpPr>
            <p:cNvPr id="71794" name="TextBox 85">
              <a:extLst>
                <a:ext uri="{FF2B5EF4-FFF2-40B4-BE49-F238E27FC236}">
                  <a16:creationId xmlns:a16="http://schemas.microsoft.com/office/drawing/2014/main" id="{CB958FFB-D776-48A4-998C-DABAD0CEB2F9}"/>
                </a:ext>
              </a:extLst>
            </p:cNvPr>
            <p:cNvSpPr txBox="1">
              <a:spLocks noChangeArrowheads="1"/>
            </p:cNvSpPr>
            <p:nvPr/>
          </p:nvSpPr>
          <p:spPr bwMode="auto">
            <a:xfrm>
              <a:off x="7902953" y="5855786"/>
              <a:ext cx="1241045" cy="338554"/>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endParaRPr lang="zh-CN" altLang="en-US" sz="1600">
                <a:solidFill>
                  <a:srgbClr val="000099"/>
                </a:solidFill>
                <a:latin typeface="Arial" panose="020B0604020202020204" pitchFamily="34" charset="0"/>
                <a:ea typeface="黑体" panose="02010609060101010101" pitchFamily="49" charset="-122"/>
              </a:endParaRPr>
            </a:p>
          </p:txBody>
        </p:sp>
      </p:grpSp>
      <p:sp>
        <p:nvSpPr>
          <p:cNvPr id="71686" name="TextBox 86">
            <a:extLst>
              <a:ext uri="{FF2B5EF4-FFF2-40B4-BE49-F238E27FC236}">
                <a16:creationId xmlns:a16="http://schemas.microsoft.com/office/drawing/2014/main" id="{F9035BF1-0733-40A4-8F04-8E40CBDBE454}"/>
              </a:ext>
            </a:extLst>
          </p:cNvPr>
          <p:cNvSpPr txBox="1">
            <a:spLocks noChangeArrowheads="1"/>
          </p:cNvSpPr>
          <p:nvPr/>
        </p:nvSpPr>
        <p:spPr bwMode="auto">
          <a:xfrm>
            <a:off x="5424488" y="5827713"/>
            <a:ext cx="1239837" cy="338137"/>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600">
                <a:solidFill>
                  <a:srgbClr val="000099"/>
                </a:solidFill>
                <a:latin typeface="Arial" panose="020B0604020202020204" pitchFamily="34" charset="0"/>
                <a:ea typeface="黑体" panose="02010609060101010101" pitchFamily="49" charset="-122"/>
              </a:rPr>
              <a:t>c(0,1)=0.75</a:t>
            </a:r>
            <a:endParaRPr lang="zh-CN" altLang="en-US" sz="1600">
              <a:solidFill>
                <a:srgbClr val="000099"/>
              </a:solidFill>
              <a:latin typeface="Arial" panose="020B0604020202020204" pitchFamily="34" charset="0"/>
              <a:ea typeface="黑体" panose="02010609060101010101" pitchFamily="49" charset="-122"/>
            </a:endParaRPr>
          </a:p>
        </p:txBody>
      </p:sp>
      <p:sp>
        <p:nvSpPr>
          <p:cNvPr id="89" name="TextBox 88">
            <a:extLst>
              <a:ext uri="{FF2B5EF4-FFF2-40B4-BE49-F238E27FC236}">
                <a16:creationId xmlns:a16="http://schemas.microsoft.com/office/drawing/2014/main" id="{C7E4F659-748C-4CD2-84A9-448FE615970F}"/>
              </a:ext>
            </a:extLst>
          </p:cNvPr>
          <p:cNvSpPr txBox="1">
            <a:spLocks noChangeArrowheads="1"/>
          </p:cNvSpPr>
          <p:nvPr/>
        </p:nvSpPr>
        <p:spPr bwMode="auto">
          <a:xfrm>
            <a:off x="7905750" y="5827713"/>
            <a:ext cx="1241425" cy="338137"/>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600">
                <a:solidFill>
                  <a:srgbClr val="000099"/>
                </a:solidFill>
                <a:latin typeface="Arial" panose="020B0604020202020204" pitchFamily="34" charset="0"/>
                <a:ea typeface="黑体" panose="02010609060101010101" pitchFamily="49" charset="-122"/>
              </a:rPr>
              <a:t>c(0,3)=1.5</a:t>
            </a:r>
            <a:endParaRPr lang="zh-CN" altLang="en-US" sz="1600">
              <a:solidFill>
                <a:srgbClr val="000099"/>
              </a:solidFill>
              <a:latin typeface="Arial" panose="020B0604020202020204" pitchFamily="34" charset="0"/>
              <a:ea typeface="黑体" panose="02010609060101010101" pitchFamily="49" charset="-122"/>
            </a:endParaRPr>
          </a:p>
        </p:txBody>
      </p:sp>
      <p:sp>
        <p:nvSpPr>
          <p:cNvPr id="71688" name="TextBox 90">
            <a:extLst>
              <a:ext uri="{FF2B5EF4-FFF2-40B4-BE49-F238E27FC236}">
                <a16:creationId xmlns:a16="http://schemas.microsoft.com/office/drawing/2014/main" id="{7746EE21-CD38-4D4F-8AFB-2E68D6931ACF}"/>
              </a:ext>
            </a:extLst>
          </p:cNvPr>
          <p:cNvSpPr txBox="1">
            <a:spLocks noChangeArrowheads="1"/>
          </p:cNvSpPr>
          <p:nvPr/>
        </p:nvSpPr>
        <p:spPr bwMode="auto">
          <a:xfrm>
            <a:off x="6664325" y="6172200"/>
            <a:ext cx="1241425" cy="338138"/>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600">
                <a:solidFill>
                  <a:srgbClr val="000099"/>
                </a:solidFill>
                <a:latin typeface="Arial" panose="020B0604020202020204" pitchFamily="34" charset="0"/>
                <a:ea typeface="黑体" panose="02010609060101010101" pitchFamily="49" charset="-122"/>
              </a:rPr>
              <a:t>c(1,2)=0.25</a:t>
            </a:r>
            <a:endParaRPr lang="zh-CN" altLang="en-US" sz="1600">
              <a:solidFill>
                <a:srgbClr val="000099"/>
              </a:solidFill>
              <a:latin typeface="Arial" panose="020B0604020202020204" pitchFamily="34" charset="0"/>
              <a:ea typeface="黑体" panose="02010609060101010101" pitchFamily="49" charset="-122"/>
            </a:endParaRPr>
          </a:p>
        </p:txBody>
      </p:sp>
      <p:sp>
        <p:nvSpPr>
          <p:cNvPr id="71689" name="TextBox 94">
            <a:extLst>
              <a:ext uri="{FF2B5EF4-FFF2-40B4-BE49-F238E27FC236}">
                <a16:creationId xmlns:a16="http://schemas.microsoft.com/office/drawing/2014/main" id="{B72BCE18-316D-4981-8835-CC76409BD39F}"/>
              </a:ext>
            </a:extLst>
          </p:cNvPr>
          <p:cNvSpPr txBox="1">
            <a:spLocks noChangeArrowheads="1"/>
          </p:cNvSpPr>
          <p:nvPr/>
        </p:nvSpPr>
        <p:spPr bwMode="auto">
          <a:xfrm>
            <a:off x="7905750" y="6510338"/>
            <a:ext cx="1241425" cy="339725"/>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600">
                <a:solidFill>
                  <a:srgbClr val="000099"/>
                </a:solidFill>
                <a:latin typeface="Arial" panose="020B0604020202020204" pitchFamily="34" charset="0"/>
                <a:ea typeface="黑体" panose="02010609060101010101" pitchFamily="49" charset="-122"/>
              </a:rPr>
              <a:t>c(2,3)=0.15</a:t>
            </a:r>
            <a:endParaRPr lang="zh-CN" altLang="en-US" sz="1600">
              <a:solidFill>
                <a:srgbClr val="000099"/>
              </a:solidFill>
              <a:latin typeface="Arial" panose="020B0604020202020204" pitchFamily="34" charset="0"/>
              <a:ea typeface="黑体" panose="02010609060101010101" pitchFamily="49" charset="-122"/>
            </a:endParaRPr>
          </a:p>
        </p:txBody>
      </p:sp>
      <p:sp>
        <p:nvSpPr>
          <p:cNvPr id="71690" name="TextBox 95">
            <a:extLst>
              <a:ext uri="{FF2B5EF4-FFF2-40B4-BE49-F238E27FC236}">
                <a16:creationId xmlns:a16="http://schemas.microsoft.com/office/drawing/2014/main" id="{39D7D506-22A7-47CF-84B1-B00993971F2C}"/>
              </a:ext>
            </a:extLst>
          </p:cNvPr>
          <p:cNvSpPr txBox="1">
            <a:spLocks noChangeArrowheads="1"/>
          </p:cNvSpPr>
          <p:nvPr/>
        </p:nvSpPr>
        <p:spPr bwMode="auto">
          <a:xfrm>
            <a:off x="0" y="6238875"/>
            <a:ext cx="4702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w</a:t>
            </a:r>
            <a:r>
              <a:rPr lang="zh-CN" altLang="en-US" sz="1800">
                <a:solidFill>
                  <a:srgbClr val="000099"/>
                </a:solidFill>
                <a:latin typeface="Arial" panose="020B0604020202020204" pitchFamily="34" charset="0"/>
                <a:ea typeface="黑体" panose="02010609060101010101" pitchFamily="49" charset="-122"/>
              </a:rPr>
              <a:t>等于树上所有结点</a:t>
            </a:r>
            <a:r>
              <a:rPr lang="en-US" altLang="zh-CN" sz="1800">
                <a:solidFill>
                  <a:srgbClr val="000099"/>
                </a:solidFill>
                <a:latin typeface="Arial" panose="020B0604020202020204" pitchFamily="34" charset="0"/>
                <a:ea typeface="黑体" panose="02010609060101010101" pitchFamily="49" charset="-122"/>
              </a:rPr>
              <a:t>(</a:t>
            </a:r>
            <a:r>
              <a:rPr lang="zh-CN" altLang="en-US" sz="1800">
                <a:solidFill>
                  <a:srgbClr val="000099"/>
                </a:solidFill>
                <a:latin typeface="Arial" panose="020B0604020202020204" pitchFamily="34" charset="0"/>
                <a:ea typeface="黑体" panose="02010609060101010101" pitchFamily="49" charset="-122"/>
              </a:rPr>
              <a:t>内部和外部</a:t>
            </a:r>
            <a:r>
              <a:rPr lang="en-US" altLang="zh-CN" sz="1800">
                <a:solidFill>
                  <a:srgbClr val="000099"/>
                </a:solidFill>
                <a:latin typeface="Arial" panose="020B0604020202020204" pitchFamily="34" charset="0"/>
                <a:ea typeface="黑体" panose="02010609060101010101" pitchFamily="49" charset="-122"/>
              </a:rPr>
              <a:t>)</a:t>
            </a:r>
            <a:r>
              <a:rPr lang="zh-CN" altLang="en-US" sz="1800">
                <a:solidFill>
                  <a:srgbClr val="000099"/>
                </a:solidFill>
                <a:latin typeface="Arial" panose="020B0604020202020204" pitchFamily="34" charset="0"/>
                <a:ea typeface="黑体" panose="02010609060101010101" pitchFamily="49" charset="-122"/>
              </a:rPr>
              <a:t>的权值和，</a:t>
            </a:r>
            <a:endParaRPr lang="en-US" altLang="zh-CN" sz="1800">
              <a:solidFill>
                <a:srgbClr val="000099"/>
              </a:solidFill>
              <a:latin typeface="Arial" panose="020B0604020202020204" pitchFamily="34" charset="0"/>
              <a:ea typeface="黑体" panose="02010609060101010101" pitchFamily="49" charset="-122"/>
            </a:endParaRPr>
          </a:p>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c</a:t>
            </a:r>
            <a:r>
              <a:rPr lang="zh-CN" altLang="en-US" sz="1800">
                <a:solidFill>
                  <a:srgbClr val="000099"/>
                </a:solidFill>
                <a:latin typeface="Arial" panose="020B0604020202020204" pitchFamily="34" charset="0"/>
                <a:ea typeface="黑体" panose="02010609060101010101" pitchFamily="49" charset="-122"/>
              </a:rPr>
              <a:t>等于</a:t>
            </a:r>
            <a:r>
              <a:rPr lang="en-US" altLang="zh-CN" sz="1800">
                <a:solidFill>
                  <a:srgbClr val="000099"/>
                </a:solidFill>
                <a:latin typeface="Arial" panose="020B0604020202020204" pitchFamily="34" charset="0"/>
                <a:ea typeface="黑体" panose="02010609060101010101" pitchFamily="49" charset="-122"/>
              </a:rPr>
              <a:t>w</a:t>
            </a:r>
            <a:r>
              <a:rPr lang="zh-CN" altLang="en-US" sz="1800">
                <a:solidFill>
                  <a:srgbClr val="000099"/>
                </a:solidFill>
                <a:latin typeface="Arial" panose="020B0604020202020204" pitchFamily="34" charset="0"/>
                <a:ea typeface="黑体" panose="02010609060101010101" pitchFamily="49" charset="-122"/>
              </a:rPr>
              <a:t>加上左右子树的代价</a:t>
            </a:r>
          </a:p>
        </p:txBody>
      </p:sp>
      <p:sp>
        <p:nvSpPr>
          <p:cNvPr id="71691" name="TextBox 100">
            <a:extLst>
              <a:ext uri="{FF2B5EF4-FFF2-40B4-BE49-F238E27FC236}">
                <a16:creationId xmlns:a16="http://schemas.microsoft.com/office/drawing/2014/main" id="{51CA8127-AA09-4213-89AC-82A353095269}"/>
              </a:ext>
            </a:extLst>
          </p:cNvPr>
          <p:cNvSpPr txBox="1">
            <a:spLocks noChangeArrowheads="1"/>
          </p:cNvSpPr>
          <p:nvPr/>
        </p:nvSpPr>
        <p:spPr bwMode="auto">
          <a:xfrm>
            <a:off x="6664325" y="5827713"/>
            <a:ext cx="1241425" cy="338137"/>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600">
                <a:solidFill>
                  <a:srgbClr val="000099"/>
                </a:solidFill>
                <a:latin typeface="Arial" panose="020B0604020202020204" pitchFamily="34" charset="0"/>
                <a:ea typeface="黑体" panose="02010609060101010101" pitchFamily="49" charset="-122"/>
              </a:rPr>
              <a:t>c(0,2)=1.15</a:t>
            </a:r>
            <a:endParaRPr lang="zh-CN" altLang="en-US" sz="1600">
              <a:solidFill>
                <a:srgbClr val="000099"/>
              </a:solidFill>
              <a:latin typeface="Arial" panose="020B0604020202020204" pitchFamily="34" charset="0"/>
              <a:ea typeface="黑体" panose="02010609060101010101" pitchFamily="49" charset="-122"/>
            </a:endParaRPr>
          </a:p>
        </p:txBody>
      </p:sp>
      <p:sp>
        <p:nvSpPr>
          <p:cNvPr id="71692" name="TextBox 101">
            <a:extLst>
              <a:ext uri="{FF2B5EF4-FFF2-40B4-BE49-F238E27FC236}">
                <a16:creationId xmlns:a16="http://schemas.microsoft.com/office/drawing/2014/main" id="{09B33A34-4A5F-461C-8ED9-F98A6424A2BB}"/>
              </a:ext>
            </a:extLst>
          </p:cNvPr>
          <p:cNvSpPr txBox="1">
            <a:spLocks noChangeArrowheads="1"/>
          </p:cNvSpPr>
          <p:nvPr/>
        </p:nvSpPr>
        <p:spPr bwMode="auto">
          <a:xfrm>
            <a:off x="7905750" y="6172200"/>
            <a:ext cx="1241425" cy="338138"/>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600">
                <a:solidFill>
                  <a:srgbClr val="000099"/>
                </a:solidFill>
                <a:latin typeface="Arial" panose="020B0604020202020204" pitchFamily="34" charset="0"/>
                <a:ea typeface="黑体" panose="02010609060101010101" pitchFamily="49" charset="-122"/>
              </a:rPr>
              <a:t>c(1,3)=0.5</a:t>
            </a:r>
            <a:endParaRPr lang="zh-CN" altLang="en-US" sz="1600">
              <a:solidFill>
                <a:srgbClr val="000099"/>
              </a:solidFill>
              <a:latin typeface="Arial" panose="020B0604020202020204" pitchFamily="34" charset="0"/>
              <a:ea typeface="黑体" panose="02010609060101010101" pitchFamily="49" charset="-122"/>
            </a:endParaRPr>
          </a:p>
        </p:txBody>
      </p:sp>
      <p:grpSp>
        <p:nvGrpSpPr>
          <p:cNvPr id="4" name="组合 9">
            <a:extLst>
              <a:ext uri="{FF2B5EF4-FFF2-40B4-BE49-F238E27FC236}">
                <a16:creationId xmlns:a16="http://schemas.microsoft.com/office/drawing/2014/main" id="{8A2B8899-0F5B-4B6E-8EB9-86C49EB8087E}"/>
              </a:ext>
            </a:extLst>
          </p:cNvPr>
          <p:cNvGrpSpPr>
            <a:grpSpLocks/>
          </p:cNvGrpSpPr>
          <p:nvPr/>
        </p:nvGrpSpPr>
        <p:grpSpPr bwMode="auto">
          <a:xfrm>
            <a:off x="250825" y="2895600"/>
            <a:ext cx="1944688" cy="2016125"/>
            <a:chOff x="251520" y="2960885"/>
            <a:chExt cx="1944216" cy="2016287"/>
          </a:xfrm>
        </p:grpSpPr>
        <p:grpSp>
          <p:nvGrpSpPr>
            <p:cNvPr id="71760" name="组合 4">
              <a:extLst>
                <a:ext uri="{FF2B5EF4-FFF2-40B4-BE49-F238E27FC236}">
                  <a16:creationId xmlns:a16="http://schemas.microsoft.com/office/drawing/2014/main" id="{CDB422EF-D8A3-4AD4-9074-F480D6B8C6B1}"/>
                </a:ext>
              </a:extLst>
            </p:cNvPr>
            <p:cNvGrpSpPr>
              <a:grpSpLocks/>
            </p:cNvGrpSpPr>
            <p:nvPr/>
          </p:nvGrpSpPr>
          <p:grpSpPr bwMode="auto">
            <a:xfrm>
              <a:off x="251520" y="2960885"/>
              <a:ext cx="1855175" cy="1906985"/>
              <a:chOff x="251520" y="2960885"/>
              <a:chExt cx="1855175" cy="1906985"/>
            </a:xfrm>
          </p:grpSpPr>
          <p:grpSp>
            <p:nvGrpSpPr>
              <p:cNvPr id="71762" name="组合 102">
                <a:extLst>
                  <a:ext uri="{FF2B5EF4-FFF2-40B4-BE49-F238E27FC236}">
                    <a16:creationId xmlns:a16="http://schemas.microsoft.com/office/drawing/2014/main" id="{33575D8B-235A-4134-B88A-81D8E2145D52}"/>
                  </a:ext>
                </a:extLst>
              </p:cNvPr>
              <p:cNvGrpSpPr>
                <a:grpSpLocks/>
              </p:cNvGrpSpPr>
              <p:nvPr/>
            </p:nvGrpSpPr>
            <p:grpSpPr bwMode="auto">
              <a:xfrm>
                <a:off x="251520" y="2960885"/>
                <a:ext cx="1477248" cy="1446377"/>
                <a:chOff x="3618429" y="2708920"/>
                <a:chExt cx="1477248" cy="1446377"/>
              </a:xfrm>
            </p:grpSpPr>
            <p:grpSp>
              <p:nvGrpSpPr>
                <p:cNvPr id="71772" name="组合 103">
                  <a:extLst>
                    <a:ext uri="{FF2B5EF4-FFF2-40B4-BE49-F238E27FC236}">
                      <a16:creationId xmlns:a16="http://schemas.microsoft.com/office/drawing/2014/main" id="{6A549F89-7C4A-44B0-ABFD-406BC44124CA}"/>
                    </a:ext>
                  </a:extLst>
                </p:cNvPr>
                <p:cNvGrpSpPr>
                  <a:grpSpLocks/>
                </p:cNvGrpSpPr>
                <p:nvPr/>
              </p:nvGrpSpPr>
              <p:grpSpPr bwMode="auto">
                <a:xfrm>
                  <a:off x="4074402" y="3193231"/>
                  <a:ext cx="1021275" cy="962066"/>
                  <a:chOff x="812811" y="2936086"/>
                  <a:chExt cx="1021275" cy="962066"/>
                </a:xfrm>
              </p:grpSpPr>
              <p:sp>
                <p:nvSpPr>
                  <p:cNvPr id="112" name="Oval 47">
                    <a:extLst>
                      <a:ext uri="{FF2B5EF4-FFF2-40B4-BE49-F238E27FC236}">
                        <a16:creationId xmlns:a16="http://schemas.microsoft.com/office/drawing/2014/main" id="{8FAF668D-052C-4832-A673-76188C555156}"/>
                      </a:ext>
                    </a:extLst>
                  </p:cNvPr>
                  <p:cNvSpPr>
                    <a:spLocks noChangeArrowheads="1"/>
                  </p:cNvSpPr>
                  <p:nvPr/>
                </p:nvSpPr>
                <p:spPr bwMode="auto">
                  <a:xfrm>
                    <a:off x="1167854" y="2967755"/>
                    <a:ext cx="290442" cy="279422"/>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20</a:t>
                    </a:r>
                    <a:endParaRPr lang="en-US" altLang="zh-CN" b="1" dirty="0">
                      <a:latin typeface="Arial" charset="0"/>
                    </a:endParaRPr>
                  </a:p>
                </p:txBody>
              </p:sp>
              <p:sp>
                <p:nvSpPr>
                  <p:cNvPr id="71781" name="TextBox 112">
                    <a:extLst>
                      <a:ext uri="{FF2B5EF4-FFF2-40B4-BE49-F238E27FC236}">
                        <a16:creationId xmlns:a16="http://schemas.microsoft.com/office/drawing/2014/main" id="{2EBEB909-BD94-4640-BEA9-946491FC7022}"/>
                      </a:ext>
                    </a:extLst>
                  </p:cNvPr>
                  <p:cNvSpPr txBox="1">
                    <a:spLocks noChangeArrowheads="1"/>
                  </p:cNvSpPr>
                  <p:nvPr/>
                </p:nvSpPr>
                <p:spPr bwMode="auto">
                  <a:xfrm>
                    <a:off x="1400954" y="2936086"/>
                    <a:ext cx="4331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0.1</a:t>
                    </a:r>
                    <a:endParaRPr lang="zh-CN" altLang="en-US" sz="1400">
                      <a:solidFill>
                        <a:srgbClr val="000099"/>
                      </a:solidFill>
                      <a:latin typeface="Arial" panose="020B0604020202020204" pitchFamily="34" charset="0"/>
                      <a:ea typeface="黑体" panose="02010609060101010101" pitchFamily="49" charset="-122"/>
                    </a:endParaRPr>
                  </a:p>
                </p:txBody>
              </p:sp>
              <p:sp>
                <p:nvSpPr>
                  <p:cNvPr id="114" name="Rectangle 6">
                    <a:extLst>
                      <a:ext uri="{FF2B5EF4-FFF2-40B4-BE49-F238E27FC236}">
                        <a16:creationId xmlns:a16="http://schemas.microsoft.com/office/drawing/2014/main" id="{9C1BD028-A0D4-4876-9DD4-8C00AD2DBDAB}"/>
                      </a:ext>
                    </a:extLst>
                  </p:cNvPr>
                  <p:cNvSpPr>
                    <a:spLocks noChangeArrowheads="1"/>
                  </p:cNvSpPr>
                  <p:nvPr/>
                </p:nvSpPr>
                <p:spPr bwMode="auto">
                  <a:xfrm>
                    <a:off x="917090" y="3480558"/>
                    <a:ext cx="250764" cy="160351"/>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cxnSp>
                <p:nvCxnSpPr>
                  <p:cNvPr id="116" name="直接连接符 115">
                    <a:extLst>
                      <a:ext uri="{FF2B5EF4-FFF2-40B4-BE49-F238E27FC236}">
                        <a16:creationId xmlns:a16="http://schemas.microsoft.com/office/drawing/2014/main" id="{B95B8AB2-55AC-4DD6-AF28-5B0458A7E9D2}"/>
                      </a:ext>
                    </a:extLst>
                  </p:cNvPr>
                  <p:cNvCxnSpPr>
                    <a:stCxn id="114" idx="0"/>
                    <a:endCxn id="112" idx="3"/>
                  </p:cNvCxnSpPr>
                  <p:nvPr/>
                </p:nvCxnSpPr>
                <p:spPr bwMode="auto">
                  <a:xfrm flipV="1">
                    <a:off x="1042471" y="3205899"/>
                    <a:ext cx="168234" cy="274659"/>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id="{889DAD76-E183-4C9F-B5E1-2EA32391AC32}"/>
                      </a:ext>
                    </a:extLst>
                  </p:cNvPr>
                  <p:cNvCxnSpPr>
                    <a:endCxn id="112" idx="5"/>
                  </p:cNvCxnSpPr>
                  <p:nvPr/>
                </p:nvCxnSpPr>
                <p:spPr bwMode="auto">
                  <a:xfrm flipH="1" flipV="1">
                    <a:off x="1415444" y="3205899"/>
                    <a:ext cx="168234" cy="274659"/>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71785" name="TextBox 117">
                    <a:extLst>
                      <a:ext uri="{FF2B5EF4-FFF2-40B4-BE49-F238E27FC236}">
                        <a16:creationId xmlns:a16="http://schemas.microsoft.com/office/drawing/2014/main" id="{4C7B8640-30B6-49D9-B4C8-BA3AEB4CA4F7}"/>
                      </a:ext>
                    </a:extLst>
                  </p:cNvPr>
                  <p:cNvSpPr txBox="1">
                    <a:spLocks noChangeArrowheads="1"/>
                  </p:cNvSpPr>
                  <p:nvPr/>
                </p:nvSpPr>
                <p:spPr bwMode="auto">
                  <a:xfrm>
                    <a:off x="812811" y="3590375"/>
                    <a:ext cx="4331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0.1</a:t>
                    </a:r>
                    <a:endParaRPr lang="zh-CN" altLang="en-US" sz="1400">
                      <a:solidFill>
                        <a:srgbClr val="000099"/>
                      </a:solidFill>
                      <a:latin typeface="Arial" panose="020B0604020202020204" pitchFamily="34" charset="0"/>
                      <a:ea typeface="黑体" panose="02010609060101010101" pitchFamily="49" charset="-122"/>
                    </a:endParaRPr>
                  </a:p>
                </p:txBody>
              </p:sp>
            </p:grpSp>
            <p:grpSp>
              <p:nvGrpSpPr>
                <p:cNvPr id="71773" name="组合 104">
                  <a:extLst>
                    <a:ext uri="{FF2B5EF4-FFF2-40B4-BE49-F238E27FC236}">
                      <a16:creationId xmlns:a16="http://schemas.microsoft.com/office/drawing/2014/main" id="{F718DFFD-CF56-4884-BB1A-7DC7C1AA522A}"/>
                    </a:ext>
                  </a:extLst>
                </p:cNvPr>
                <p:cNvGrpSpPr>
                  <a:grpSpLocks/>
                </p:cNvGrpSpPr>
                <p:nvPr/>
              </p:nvGrpSpPr>
              <p:grpSpPr bwMode="auto">
                <a:xfrm>
                  <a:off x="3618429" y="2708920"/>
                  <a:ext cx="908343" cy="958546"/>
                  <a:chOff x="675702" y="2939606"/>
                  <a:chExt cx="908343" cy="958546"/>
                </a:xfrm>
              </p:grpSpPr>
              <p:sp>
                <p:nvSpPr>
                  <p:cNvPr id="106" name="Oval 47">
                    <a:extLst>
                      <a:ext uri="{FF2B5EF4-FFF2-40B4-BE49-F238E27FC236}">
                        <a16:creationId xmlns:a16="http://schemas.microsoft.com/office/drawing/2014/main" id="{29261285-63A6-4330-8E6A-14BF94FF5DF8}"/>
                      </a:ext>
                    </a:extLst>
                  </p:cNvPr>
                  <p:cNvSpPr>
                    <a:spLocks noChangeArrowheads="1"/>
                  </p:cNvSpPr>
                  <p:nvPr/>
                </p:nvSpPr>
                <p:spPr bwMode="auto">
                  <a:xfrm>
                    <a:off x="1169295" y="2968183"/>
                    <a:ext cx="288855" cy="279422"/>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10</a:t>
                    </a:r>
                    <a:endParaRPr lang="en-US" altLang="zh-CN" b="1" dirty="0">
                      <a:latin typeface="Arial" charset="0"/>
                    </a:endParaRPr>
                  </a:p>
                </p:txBody>
              </p:sp>
              <p:sp>
                <p:nvSpPr>
                  <p:cNvPr id="71775" name="TextBox 106">
                    <a:extLst>
                      <a:ext uri="{FF2B5EF4-FFF2-40B4-BE49-F238E27FC236}">
                        <a16:creationId xmlns:a16="http://schemas.microsoft.com/office/drawing/2014/main" id="{FB943C85-82A3-41F5-981A-7E6382870EF2}"/>
                      </a:ext>
                    </a:extLst>
                  </p:cNvPr>
                  <p:cNvSpPr txBox="1">
                    <a:spLocks noChangeArrowheads="1"/>
                  </p:cNvSpPr>
                  <p:nvPr/>
                </p:nvSpPr>
                <p:spPr bwMode="auto">
                  <a:xfrm>
                    <a:off x="783714" y="2939606"/>
                    <a:ext cx="4331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0.5</a:t>
                    </a:r>
                    <a:endParaRPr lang="zh-CN" altLang="en-US" sz="1400">
                      <a:solidFill>
                        <a:srgbClr val="000099"/>
                      </a:solidFill>
                      <a:latin typeface="Arial" panose="020B0604020202020204" pitchFamily="34" charset="0"/>
                      <a:ea typeface="黑体" panose="02010609060101010101" pitchFamily="49" charset="-122"/>
                    </a:endParaRPr>
                  </a:p>
                </p:txBody>
              </p:sp>
              <p:sp>
                <p:nvSpPr>
                  <p:cNvPr id="108" name="Rectangle 6">
                    <a:extLst>
                      <a:ext uri="{FF2B5EF4-FFF2-40B4-BE49-F238E27FC236}">
                        <a16:creationId xmlns:a16="http://schemas.microsoft.com/office/drawing/2014/main" id="{60E4A81B-C1A9-4F84-AF32-AD1789E21219}"/>
                      </a:ext>
                    </a:extLst>
                  </p:cNvPr>
                  <p:cNvSpPr>
                    <a:spLocks noChangeArrowheads="1"/>
                  </p:cNvSpPr>
                  <p:nvPr/>
                </p:nvSpPr>
                <p:spPr bwMode="auto">
                  <a:xfrm>
                    <a:off x="916944" y="3480987"/>
                    <a:ext cx="252352" cy="160350"/>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cxnSp>
                <p:nvCxnSpPr>
                  <p:cNvPr id="109" name="直接连接符 108">
                    <a:extLst>
                      <a:ext uri="{FF2B5EF4-FFF2-40B4-BE49-F238E27FC236}">
                        <a16:creationId xmlns:a16="http://schemas.microsoft.com/office/drawing/2014/main" id="{118AADB5-F973-42BA-9B8A-7AD2EC78070D}"/>
                      </a:ext>
                    </a:extLst>
                  </p:cNvPr>
                  <p:cNvCxnSpPr>
                    <a:stCxn id="108" idx="0"/>
                    <a:endCxn id="106" idx="3"/>
                  </p:cNvCxnSpPr>
                  <p:nvPr/>
                </p:nvCxnSpPr>
                <p:spPr bwMode="auto">
                  <a:xfrm flipV="1">
                    <a:off x="1042326" y="3206327"/>
                    <a:ext cx="168234" cy="274660"/>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a16="http://schemas.microsoft.com/office/drawing/2014/main" id="{40B75FF2-7A5F-4B7C-868C-E3A24799E552}"/>
                      </a:ext>
                    </a:extLst>
                  </p:cNvPr>
                  <p:cNvCxnSpPr>
                    <a:endCxn id="106" idx="5"/>
                  </p:cNvCxnSpPr>
                  <p:nvPr/>
                </p:nvCxnSpPr>
                <p:spPr bwMode="auto">
                  <a:xfrm flipH="1" flipV="1">
                    <a:off x="1415298" y="3206327"/>
                    <a:ext cx="168234" cy="274660"/>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71779" name="TextBox 110">
                    <a:extLst>
                      <a:ext uri="{FF2B5EF4-FFF2-40B4-BE49-F238E27FC236}">
                        <a16:creationId xmlns:a16="http://schemas.microsoft.com/office/drawing/2014/main" id="{D81C9168-7054-4D2A-B674-78C39E9E0CC4}"/>
                      </a:ext>
                    </a:extLst>
                  </p:cNvPr>
                  <p:cNvSpPr txBox="1">
                    <a:spLocks noChangeArrowheads="1"/>
                  </p:cNvSpPr>
                  <p:nvPr/>
                </p:nvSpPr>
                <p:spPr bwMode="auto">
                  <a:xfrm>
                    <a:off x="675702" y="3590375"/>
                    <a:ext cx="5325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0.15</a:t>
                    </a:r>
                    <a:endParaRPr lang="zh-CN" altLang="en-US" sz="1400">
                      <a:solidFill>
                        <a:srgbClr val="000099"/>
                      </a:solidFill>
                      <a:latin typeface="Arial" panose="020B0604020202020204" pitchFamily="34" charset="0"/>
                      <a:ea typeface="黑体" panose="02010609060101010101" pitchFamily="49" charset="-122"/>
                    </a:endParaRPr>
                  </a:p>
                </p:txBody>
              </p:sp>
            </p:grpSp>
          </p:grpSp>
          <p:grpSp>
            <p:nvGrpSpPr>
              <p:cNvPr id="71763" name="组合 119">
                <a:extLst>
                  <a:ext uri="{FF2B5EF4-FFF2-40B4-BE49-F238E27FC236}">
                    <a16:creationId xmlns:a16="http://schemas.microsoft.com/office/drawing/2014/main" id="{28B75593-013D-4B94-9031-77B35B1DFCCF}"/>
                  </a:ext>
                </a:extLst>
              </p:cNvPr>
              <p:cNvGrpSpPr>
                <a:grpSpLocks/>
              </p:cNvGrpSpPr>
              <p:nvPr/>
            </p:nvGrpSpPr>
            <p:grpSpPr bwMode="auto">
              <a:xfrm>
                <a:off x="935596" y="3896818"/>
                <a:ext cx="1171099" cy="971052"/>
                <a:chOff x="763118" y="2927100"/>
                <a:chExt cx="1171099" cy="971052"/>
              </a:xfrm>
            </p:grpSpPr>
            <p:sp>
              <p:nvSpPr>
                <p:cNvPr id="121" name="Oval 47">
                  <a:extLst>
                    <a:ext uri="{FF2B5EF4-FFF2-40B4-BE49-F238E27FC236}">
                      <a16:creationId xmlns:a16="http://schemas.microsoft.com/office/drawing/2014/main" id="{1546B6D7-C687-47E1-B77C-9429986A34AE}"/>
                    </a:ext>
                  </a:extLst>
                </p:cNvPr>
                <p:cNvSpPr>
                  <a:spLocks noChangeArrowheads="1"/>
                </p:cNvSpPr>
                <p:nvPr/>
              </p:nvSpPr>
              <p:spPr bwMode="auto">
                <a:xfrm>
                  <a:off x="1169390" y="2958032"/>
                  <a:ext cx="288855" cy="288948"/>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30</a:t>
                  </a:r>
                  <a:endParaRPr lang="en-US" altLang="zh-CN" b="1" dirty="0">
                    <a:latin typeface="Arial" charset="0"/>
                  </a:endParaRPr>
                </a:p>
              </p:txBody>
            </p:sp>
            <p:sp>
              <p:nvSpPr>
                <p:cNvPr id="71765" name="TextBox 121">
                  <a:extLst>
                    <a:ext uri="{FF2B5EF4-FFF2-40B4-BE49-F238E27FC236}">
                      <a16:creationId xmlns:a16="http://schemas.microsoft.com/office/drawing/2014/main" id="{E0656CF8-915A-41FD-9C12-BF79E3D0C30D}"/>
                    </a:ext>
                  </a:extLst>
                </p:cNvPr>
                <p:cNvSpPr txBox="1">
                  <a:spLocks noChangeArrowheads="1"/>
                </p:cNvSpPr>
                <p:nvPr/>
              </p:nvSpPr>
              <p:spPr bwMode="auto">
                <a:xfrm>
                  <a:off x="1401699" y="2927100"/>
                  <a:ext cx="5325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0.05</a:t>
                  </a:r>
                  <a:endParaRPr lang="zh-CN" altLang="en-US" sz="1400">
                    <a:solidFill>
                      <a:srgbClr val="000099"/>
                    </a:solidFill>
                    <a:latin typeface="Arial" panose="020B0604020202020204" pitchFamily="34" charset="0"/>
                    <a:ea typeface="黑体" panose="02010609060101010101" pitchFamily="49" charset="-122"/>
                  </a:endParaRPr>
                </a:p>
              </p:txBody>
            </p:sp>
            <p:sp>
              <p:nvSpPr>
                <p:cNvPr id="123" name="Rectangle 6">
                  <a:extLst>
                    <a:ext uri="{FF2B5EF4-FFF2-40B4-BE49-F238E27FC236}">
                      <a16:creationId xmlns:a16="http://schemas.microsoft.com/office/drawing/2014/main" id="{BDC3DF13-7CAD-462F-8D47-84B4B023D13D}"/>
                    </a:ext>
                  </a:extLst>
                </p:cNvPr>
                <p:cNvSpPr>
                  <a:spLocks noChangeArrowheads="1"/>
                </p:cNvSpPr>
                <p:nvPr/>
              </p:nvSpPr>
              <p:spPr bwMode="auto">
                <a:xfrm>
                  <a:off x="917039" y="3480361"/>
                  <a:ext cx="252352" cy="160351"/>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sp>
              <p:nvSpPr>
                <p:cNvPr id="124" name="Rectangle 6">
                  <a:extLst>
                    <a:ext uri="{FF2B5EF4-FFF2-40B4-BE49-F238E27FC236}">
                      <a16:creationId xmlns:a16="http://schemas.microsoft.com/office/drawing/2014/main" id="{C780C4C3-262A-46A2-9C56-1536C8125E8F}"/>
                    </a:ext>
                  </a:extLst>
                </p:cNvPr>
                <p:cNvSpPr>
                  <a:spLocks noChangeArrowheads="1"/>
                </p:cNvSpPr>
                <p:nvPr/>
              </p:nvSpPr>
              <p:spPr bwMode="auto">
                <a:xfrm>
                  <a:off x="1458245" y="3480361"/>
                  <a:ext cx="252351" cy="160351"/>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cxnSp>
              <p:nvCxnSpPr>
                <p:cNvPr id="125" name="直接连接符 124">
                  <a:extLst>
                    <a:ext uri="{FF2B5EF4-FFF2-40B4-BE49-F238E27FC236}">
                      <a16:creationId xmlns:a16="http://schemas.microsoft.com/office/drawing/2014/main" id="{2F7C48D6-7E48-4586-84F8-6CB662C06EAC}"/>
                    </a:ext>
                  </a:extLst>
                </p:cNvPr>
                <p:cNvCxnSpPr>
                  <a:stCxn id="123" idx="0"/>
                  <a:endCxn id="121" idx="3"/>
                </p:cNvCxnSpPr>
                <p:nvPr/>
              </p:nvCxnSpPr>
              <p:spPr bwMode="auto">
                <a:xfrm flipV="1">
                  <a:off x="1042421" y="3205702"/>
                  <a:ext cx="168234" cy="274659"/>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id="{E124D169-31F9-4C33-902A-3C3CC2367804}"/>
                    </a:ext>
                  </a:extLst>
                </p:cNvPr>
                <p:cNvCxnSpPr>
                  <a:stCxn id="124" idx="0"/>
                  <a:endCxn id="121" idx="5"/>
                </p:cNvCxnSpPr>
                <p:nvPr/>
              </p:nvCxnSpPr>
              <p:spPr bwMode="auto">
                <a:xfrm flipH="1" flipV="1">
                  <a:off x="1415393" y="3205702"/>
                  <a:ext cx="168234" cy="274659"/>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71770" name="TextBox 126">
                  <a:extLst>
                    <a:ext uri="{FF2B5EF4-FFF2-40B4-BE49-F238E27FC236}">
                      <a16:creationId xmlns:a16="http://schemas.microsoft.com/office/drawing/2014/main" id="{C7D0C5E9-DB81-47BD-8D94-86A9AEFCD39E}"/>
                    </a:ext>
                  </a:extLst>
                </p:cNvPr>
                <p:cNvSpPr txBox="1">
                  <a:spLocks noChangeArrowheads="1"/>
                </p:cNvSpPr>
                <p:nvPr/>
              </p:nvSpPr>
              <p:spPr bwMode="auto">
                <a:xfrm>
                  <a:off x="763118" y="3590375"/>
                  <a:ext cx="5325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0.05</a:t>
                  </a:r>
                  <a:endParaRPr lang="zh-CN" altLang="en-US" sz="1400">
                    <a:solidFill>
                      <a:srgbClr val="000099"/>
                    </a:solidFill>
                    <a:latin typeface="Arial" panose="020B0604020202020204" pitchFamily="34" charset="0"/>
                    <a:ea typeface="黑体" panose="02010609060101010101" pitchFamily="49" charset="-122"/>
                  </a:endParaRPr>
                </a:p>
              </p:txBody>
            </p:sp>
            <p:sp>
              <p:nvSpPr>
                <p:cNvPr id="71771" name="TextBox 127">
                  <a:extLst>
                    <a:ext uri="{FF2B5EF4-FFF2-40B4-BE49-F238E27FC236}">
                      <a16:creationId xmlns:a16="http://schemas.microsoft.com/office/drawing/2014/main" id="{BC5A7243-036D-4972-BF35-83DD58E0BF6D}"/>
                    </a:ext>
                  </a:extLst>
                </p:cNvPr>
                <p:cNvSpPr txBox="1">
                  <a:spLocks noChangeArrowheads="1"/>
                </p:cNvSpPr>
                <p:nvPr/>
              </p:nvSpPr>
              <p:spPr bwMode="auto">
                <a:xfrm>
                  <a:off x="1317951" y="3590375"/>
                  <a:ext cx="5325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0.05</a:t>
                  </a:r>
                  <a:endParaRPr lang="zh-CN" altLang="en-US" sz="1400">
                    <a:solidFill>
                      <a:srgbClr val="000099"/>
                    </a:solidFill>
                    <a:latin typeface="Arial" panose="020B0604020202020204" pitchFamily="34" charset="0"/>
                    <a:ea typeface="黑体" panose="02010609060101010101" pitchFamily="49" charset="-122"/>
                  </a:endParaRPr>
                </a:p>
              </p:txBody>
            </p:sp>
          </p:grpSp>
        </p:grpSp>
        <p:sp>
          <p:nvSpPr>
            <p:cNvPr id="71761" name="椭圆 197">
              <a:extLst>
                <a:ext uri="{FF2B5EF4-FFF2-40B4-BE49-F238E27FC236}">
                  <a16:creationId xmlns:a16="http://schemas.microsoft.com/office/drawing/2014/main" id="{ABD107B3-3187-49FF-AF92-604DB1500113}"/>
                </a:ext>
              </a:extLst>
            </p:cNvPr>
            <p:cNvSpPr>
              <a:spLocks noChangeArrowheads="1"/>
            </p:cNvSpPr>
            <p:nvPr/>
          </p:nvSpPr>
          <p:spPr bwMode="auto">
            <a:xfrm>
              <a:off x="683568" y="3392996"/>
              <a:ext cx="1512168" cy="1584176"/>
            </a:xfrm>
            <a:prstGeom prst="ellipse">
              <a:avLst/>
            </a:prstGeom>
            <a:solidFill>
              <a:srgbClr val="006600">
                <a:alpha val="20000"/>
              </a:srgbClr>
            </a:solidFill>
            <a:ln w="25400">
              <a:solidFill>
                <a:srgbClr val="006600"/>
              </a:solidFill>
              <a:miter lim="800000"/>
              <a:headEnd/>
              <a:tailEnd/>
            </a:ln>
          </p:spPr>
          <p:txBody>
            <a:bodyPr lIns="18000" tIns="10800" rIns="18000" bIns="10800"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96000"/>
                </a:lnSpc>
                <a:spcBef>
                  <a:spcPct val="0"/>
                </a:spcBef>
                <a:buClrTx/>
                <a:buSzTx/>
                <a:buFontTx/>
                <a:buNone/>
              </a:pPr>
              <a:endParaRPr lang="zh-CN" altLang="en-US" sz="1800">
                <a:solidFill>
                  <a:srgbClr val="000099"/>
                </a:solidFill>
                <a:latin typeface="Arial" panose="020B0604020202020204" pitchFamily="34" charset="0"/>
                <a:ea typeface="黑体" panose="02010609060101010101" pitchFamily="49" charset="-122"/>
              </a:endParaRPr>
            </a:p>
          </p:txBody>
        </p:sp>
      </p:grpSp>
      <p:grpSp>
        <p:nvGrpSpPr>
          <p:cNvPr id="10" name="组合 10">
            <a:extLst>
              <a:ext uri="{FF2B5EF4-FFF2-40B4-BE49-F238E27FC236}">
                <a16:creationId xmlns:a16="http://schemas.microsoft.com/office/drawing/2014/main" id="{E6548E6C-7924-401D-BCCF-705339B103EC}"/>
              </a:ext>
            </a:extLst>
          </p:cNvPr>
          <p:cNvGrpSpPr>
            <a:grpSpLocks/>
          </p:cNvGrpSpPr>
          <p:nvPr/>
        </p:nvGrpSpPr>
        <p:grpSpPr bwMode="auto">
          <a:xfrm>
            <a:off x="6632575" y="2863850"/>
            <a:ext cx="1647825" cy="2182813"/>
            <a:chOff x="6632903" y="2830494"/>
            <a:chExt cx="1647509" cy="2183689"/>
          </a:xfrm>
        </p:grpSpPr>
        <p:grpSp>
          <p:nvGrpSpPr>
            <p:cNvPr id="71734" name="组合 8">
              <a:extLst>
                <a:ext uri="{FF2B5EF4-FFF2-40B4-BE49-F238E27FC236}">
                  <a16:creationId xmlns:a16="http://schemas.microsoft.com/office/drawing/2014/main" id="{F8356CB9-68B3-4532-9128-CA3E500D5C9A}"/>
                </a:ext>
              </a:extLst>
            </p:cNvPr>
            <p:cNvGrpSpPr>
              <a:grpSpLocks/>
            </p:cNvGrpSpPr>
            <p:nvPr/>
          </p:nvGrpSpPr>
          <p:grpSpPr bwMode="auto">
            <a:xfrm>
              <a:off x="6632903" y="2830494"/>
              <a:ext cx="1647509" cy="1943400"/>
              <a:chOff x="6632903" y="2830494"/>
              <a:chExt cx="1647509" cy="1943400"/>
            </a:xfrm>
          </p:grpSpPr>
          <p:grpSp>
            <p:nvGrpSpPr>
              <p:cNvPr id="71736" name="组合 171">
                <a:extLst>
                  <a:ext uri="{FF2B5EF4-FFF2-40B4-BE49-F238E27FC236}">
                    <a16:creationId xmlns:a16="http://schemas.microsoft.com/office/drawing/2014/main" id="{875DAEA3-A75E-4529-9BE8-6D14661C274D}"/>
                  </a:ext>
                </a:extLst>
              </p:cNvPr>
              <p:cNvGrpSpPr>
                <a:grpSpLocks/>
              </p:cNvGrpSpPr>
              <p:nvPr/>
            </p:nvGrpSpPr>
            <p:grpSpPr bwMode="auto">
              <a:xfrm>
                <a:off x="6632903" y="3327517"/>
                <a:ext cx="1493631" cy="1446377"/>
                <a:chOff x="3618429" y="2708920"/>
                <a:chExt cx="1493631" cy="1446377"/>
              </a:xfrm>
            </p:grpSpPr>
            <p:grpSp>
              <p:nvGrpSpPr>
                <p:cNvPr id="71744" name="组合 172">
                  <a:extLst>
                    <a:ext uri="{FF2B5EF4-FFF2-40B4-BE49-F238E27FC236}">
                      <a16:creationId xmlns:a16="http://schemas.microsoft.com/office/drawing/2014/main" id="{CE55839B-5C78-4334-BD98-94AB79F45655}"/>
                    </a:ext>
                  </a:extLst>
                </p:cNvPr>
                <p:cNvGrpSpPr>
                  <a:grpSpLocks/>
                </p:cNvGrpSpPr>
                <p:nvPr/>
              </p:nvGrpSpPr>
              <p:grpSpPr bwMode="auto">
                <a:xfrm>
                  <a:off x="4074402" y="3222706"/>
                  <a:ext cx="1037658" cy="932591"/>
                  <a:chOff x="812811" y="2965561"/>
                  <a:chExt cx="1037658" cy="932591"/>
                </a:xfrm>
              </p:grpSpPr>
              <p:sp>
                <p:nvSpPr>
                  <p:cNvPr id="181" name="Oval 47">
                    <a:extLst>
                      <a:ext uri="{FF2B5EF4-FFF2-40B4-BE49-F238E27FC236}">
                        <a16:creationId xmlns:a16="http://schemas.microsoft.com/office/drawing/2014/main" id="{14666EBD-DFDE-440C-BC5D-97C2AB36692C}"/>
                      </a:ext>
                    </a:extLst>
                  </p:cNvPr>
                  <p:cNvSpPr>
                    <a:spLocks noChangeArrowheads="1"/>
                  </p:cNvSpPr>
                  <p:nvPr/>
                </p:nvSpPr>
                <p:spPr bwMode="auto">
                  <a:xfrm>
                    <a:off x="1167896" y="2975924"/>
                    <a:ext cx="290456" cy="271571"/>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20</a:t>
                    </a:r>
                    <a:endParaRPr lang="en-US" altLang="zh-CN" b="1" dirty="0">
                      <a:latin typeface="Arial" charset="0"/>
                    </a:endParaRPr>
                  </a:p>
                </p:txBody>
              </p:sp>
              <p:sp>
                <p:nvSpPr>
                  <p:cNvPr id="71753" name="TextBox 181">
                    <a:extLst>
                      <a:ext uri="{FF2B5EF4-FFF2-40B4-BE49-F238E27FC236}">
                        <a16:creationId xmlns:a16="http://schemas.microsoft.com/office/drawing/2014/main" id="{6965C968-3573-476E-97B6-3FEADE6E0D7F}"/>
                      </a:ext>
                    </a:extLst>
                  </p:cNvPr>
                  <p:cNvSpPr txBox="1">
                    <a:spLocks noChangeArrowheads="1"/>
                  </p:cNvSpPr>
                  <p:nvPr/>
                </p:nvSpPr>
                <p:spPr bwMode="auto">
                  <a:xfrm>
                    <a:off x="1400954" y="2965561"/>
                    <a:ext cx="4331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0.1</a:t>
                    </a:r>
                    <a:endParaRPr lang="zh-CN" altLang="en-US" sz="1400">
                      <a:solidFill>
                        <a:srgbClr val="000099"/>
                      </a:solidFill>
                      <a:latin typeface="Arial" panose="020B0604020202020204" pitchFamily="34" charset="0"/>
                      <a:ea typeface="黑体" panose="02010609060101010101" pitchFamily="49" charset="-122"/>
                    </a:endParaRPr>
                  </a:p>
                </p:txBody>
              </p:sp>
              <p:sp>
                <p:nvSpPr>
                  <p:cNvPr id="183" name="Rectangle 6">
                    <a:extLst>
                      <a:ext uri="{FF2B5EF4-FFF2-40B4-BE49-F238E27FC236}">
                        <a16:creationId xmlns:a16="http://schemas.microsoft.com/office/drawing/2014/main" id="{DFAF54E7-D2DD-44B6-B08D-A0ABA65103E4}"/>
                      </a:ext>
                    </a:extLst>
                  </p:cNvPr>
                  <p:cNvSpPr>
                    <a:spLocks noChangeArrowheads="1"/>
                  </p:cNvSpPr>
                  <p:nvPr/>
                </p:nvSpPr>
                <p:spPr bwMode="auto">
                  <a:xfrm>
                    <a:off x="917119" y="3480952"/>
                    <a:ext cx="250777" cy="160401"/>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sp>
                <p:nvSpPr>
                  <p:cNvPr id="184" name="Rectangle 6">
                    <a:extLst>
                      <a:ext uri="{FF2B5EF4-FFF2-40B4-BE49-F238E27FC236}">
                        <a16:creationId xmlns:a16="http://schemas.microsoft.com/office/drawing/2014/main" id="{3073F118-AA85-4795-A38C-E56B6A57A8B5}"/>
                      </a:ext>
                    </a:extLst>
                  </p:cNvPr>
                  <p:cNvSpPr>
                    <a:spLocks noChangeArrowheads="1"/>
                  </p:cNvSpPr>
                  <p:nvPr/>
                </p:nvSpPr>
                <p:spPr bwMode="auto">
                  <a:xfrm>
                    <a:off x="1458352" y="3480952"/>
                    <a:ext cx="252365" cy="160401"/>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cxnSp>
                <p:nvCxnSpPr>
                  <p:cNvPr id="185" name="直接连接符 184">
                    <a:extLst>
                      <a:ext uri="{FF2B5EF4-FFF2-40B4-BE49-F238E27FC236}">
                        <a16:creationId xmlns:a16="http://schemas.microsoft.com/office/drawing/2014/main" id="{1276D5CC-E161-4C3B-B987-08DB1FAA47AD}"/>
                      </a:ext>
                    </a:extLst>
                  </p:cNvPr>
                  <p:cNvCxnSpPr>
                    <a:stCxn id="183" idx="0"/>
                    <a:endCxn id="181" idx="3"/>
                  </p:cNvCxnSpPr>
                  <p:nvPr/>
                </p:nvCxnSpPr>
                <p:spPr bwMode="auto">
                  <a:xfrm flipV="1">
                    <a:off x="1042507" y="3207792"/>
                    <a:ext cx="168243" cy="273160"/>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186" name="直接连接符 185">
                    <a:extLst>
                      <a:ext uri="{FF2B5EF4-FFF2-40B4-BE49-F238E27FC236}">
                        <a16:creationId xmlns:a16="http://schemas.microsoft.com/office/drawing/2014/main" id="{F49A6BA3-6C55-40F4-A1B1-9595D3C89959}"/>
                      </a:ext>
                    </a:extLst>
                  </p:cNvPr>
                  <p:cNvCxnSpPr>
                    <a:stCxn id="184" idx="0"/>
                    <a:endCxn id="181" idx="5"/>
                  </p:cNvCxnSpPr>
                  <p:nvPr/>
                </p:nvCxnSpPr>
                <p:spPr bwMode="auto">
                  <a:xfrm flipH="1" flipV="1">
                    <a:off x="1415498" y="3207792"/>
                    <a:ext cx="168243" cy="273160"/>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71758" name="TextBox 186">
                    <a:extLst>
                      <a:ext uri="{FF2B5EF4-FFF2-40B4-BE49-F238E27FC236}">
                        <a16:creationId xmlns:a16="http://schemas.microsoft.com/office/drawing/2014/main" id="{6F5E51FF-645B-46C4-BC02-A8F41EBC8428}"/>
                      </a:ext>
                    </a:extLst>
                  </p:cNvPr>
                  <p:cNvSpPr txBox="1">
                    <a:spLocks noChangeArrowheads="1"/>
                  </p:cNvSpPr>
                  <p:nvPr/>
                </p:nvSpPr>
                <p:spPr bwMode="auto">
                  <a:xfrm>
                    <a:off x="812811" y="3590375"/>
                    <a:ext cx="4331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0.1</a:t>
                    </a:r>
                    <a:endParaRPr lang="zh-CN" altLang="en-US" sz="1400">
                      <a:solidFill>
                        <a:srgbClr val="000099"/>
                      </a:solidFill>
                      <a:latin typeface="Arial" panose="020B0604020202020204" pitchFamily="34" charset="0"/>
                      <a:ea typeface="黑体" panose="02010609060101010101" pitchFamily="49" charset="-122"/>
                    </a:endParaRPr>
                  </a:p>
                </p:txBody>
              </p:sp>
              <p:sp>
                <p:nvSpPr>
                  <p:cNvPr id="71759" name="TextBox 187">
                    <a:extLst>
                      <a:ext uri="{FF2B5EF4-FFF2-40B4-BE49-F238E27FC236}">
                        <a16:creationId xmlns:a16="http://schemas.microsoft.com/office/drawing/2014/main" id="{AE1FAA6A-FEA5-4C69-8E15-EE96ACF8440D}"/>
                      </a:ext>
                    </a:extLst>
                  </p:cNvPr>
                  <p:cNvSpPr txBox="1">
                    <a:spLocks noChangeArrowheads="1"/>
                  </p:cNvSpPr>
                  <p:nvPr/>
                </p:nvSpPr>
                <p:spPr bwMode="auto">
                  <a:xfrm>
                    <a:off x="1317951" y="3590375"/>
                    <a:ext cx="5325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0.05</a:t>
                    </a:r>
                    <a:endParaRPr lang="zh-CN" altLang="en-US" sz="1400">
                      <a:solidFill>
                        <a:srgbClr val="000099"/>
                      </a:solidFill>
                      <a:latin typeface="Arial" panose="020B0604020202020204" pitchFamily="34" charset="0"/>
                      <a:ea typeface="黑体" panose="02010609060101010101" pitchFamily="49" charset="-122"/>
                    </a:endParaRPr>
                  </a:p>
                </p:txBody>
              </p:sp>
            </p:grpSp>
            <p:grpSp>
              <p:nvGrpSpPr>
                <p:cNvPr id="71745" name="组合 173">
                  <a:extLst>
                    <a:ext uri="{FF2B5EF4-FFF2-40B4-BE49-F238E27FC236}">
                      <a16:creationId xmlns:a16="http://schemas.microsoft.com/office/drawing/2014/main" id="{35D6635C-2FAA-49D3-8E2F-BEE109F3A14F}"/>
                    </a:ext>
                  </a:extLst>
                </p:cNvPr>
                <p:cNvGrpSpPr>
                  <a:grpSpLocks/>
                </p:cNvGrpSpPr>
                <p:nvPr/>
              </p:nvGrpSpPr>
              <p:grpSpPr bwMode="auto">
                <a:xfrm>
                  <a:off x="3618429" y="2708920"/>
                  <a:ext cx="908343" cy="958546"/>
                  <a:chOff x="675702" y="2939606"/>
                  <a:chExt cx="908343" cy="958546"/>
                </a:xfrm>
              </p:grpSpPr>
              <p:sp>
                <p:nvSpPr>
                  <p:cNvPr id="175" name="Oval 47">
                    <a:extLst>
                      <a:ext uri="{FF2B5EF4-FFF2-40B4-BE49-F238E27FC236}">
                        <a16:creationId xmlns:a16="http://schemas.microsoft.com/office/drawing/2014/main" id="{2037284A-F807-4760-8E1C-623301851869}"/>
                      </a:ext>
                    </a:extLst>
                  </p:cNvPr>
                  <p:cNvSpPr>
                    <a:spLocks noChangeArrowheads="1"/>
                  </p:cNvSpPr>
                  <p:nvPr/>
                </p:nvSpPr>
                <p:spPr bwMode="auto">
                  <a:xfrm>
                    <a:off x="1169320" y="2968257"/>
                    <a:ext cx="288870" cy="279512"/>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10</a:t>
                    </a:r>
                    <a:endParaRPr lang="en-US" altLang="zh-CN" b="1" dirty="0">
                      <a:latin typeface="Arial" charset="0"/>
                    </a:endParaRPr>
                  </a:p>
                </p:txBody>
              </p:sp>
              <p:sp>
                <p:nvSpPr>
                  <p:cNvPr id="71747" name="TextBox 175">
                    <a:extLst>
                      <a:ext uri="{FF2B5EF4-FFF2-40B4-BE49-F238E27FC236}">
                        <a16:creationId xmlns:a16="http://schemas.microsoft.com/office/drawing/2014/main" id="{CA6C050A-DA1A-4BA9-92BA-ACCA8DEDCF8E}"/>
                      </a:ext>
                    </a:extLst>
                  </p:cNvPr>
                  <p:cNvSpPr txBox="1">
                    <a:spLocks noChangeArrowheads="1"/>
                  </p:cNvSpPr>
                  <p:nvPr/>
                </p:nvSpPr>
                <p:spPr bwMode="auto">
                  <a:xfrm>
                    <a:off x="783714" y="2939606"/>
                    <a:ext cx="4331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0.5</a:t>
                    </a:r>
                    <a:endParaRPr lang="zh-CN" altLang="en-US" sz="1400">
                      <a:solidFill>
                        <a:srgbClr val="000099"/>
                      </a:solidFill>
                      <a:latin typeface="Arial" panose="020B0604020202020204" pitchFamily="34" charset="0"/>
                      <a:ea typeface="黑体" panose="02010609060101010101" pitchFamily="49" charset="-122"/>
                    </a:endParaRPr>
                  </a:p>
                </p:txBody>
              </p:sp>
              <p:sp>
                <p:nvSpPr>
                  <p:cNvPr id="177" name="Rectangle 6">
                    <a:extLst>
                      <a:ext uri="{FF2B5EF4-FFF2-40B4-BE49-F238E27FC236}">
                        <a16:creationId xmlns:a16="http://schemas.microsoft.com/office/drawing/2014/main" id="{96D1F083-FF4B-44CE-AB2B-21CFE8CEE93F}"/>
                      </a:ext>
                    </a:extLst>
                  </p:cNvPr>
                  <p:cNvSpPr>
                    <a:spLocks noChangeArrowheads="1"/>
                  </p:cNvSpPr>
                  <p:nvPr/>
                </p:nvSpPr>
                <p:spPr bwMode="auto">
                  <a:xfrm>
                    <a:off x="916956" y="3481225"/>
                    <a:ext cx="252365" cy="160402"/>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cxnSp>
                <p:nvCxnSpPr>
                  <p:cNvPr id="178" name="直接连接符 177">
                    <a:extLst>
                      <a:ext uri="{FF2B5EF4-FFF2-40B4-BE49-F238E27FC236}">
                        <a16:creationId xmlns:a16="http://schemas.microsoft.com/office/drawing/2014/main" id="{F39FFC69-A0FC-43C1-AE48-4D4CB988487C}"/>
                      </a:ext>
                    </a:extLst>
                  </p:cNvPr>
                  <p:cNvCxnSpPr>
                    <a:stCxn id="177" idx="0"/>
                    <a:endCxn id="175" idx="3"/>
                  </p:cNvCxnSpPr>
                  <p:nvPr/>
                </p:nvCxnSpPr>
                <p:spPr bwMode="auto">
                  <a:xfrm flipV="1">
                    <a:off x="1042345" y="3206477"/>
                    <a:ext cx="168243" cy="274747"/>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1298F783-314B-43B0-9941-85443D008F94}"/>
                      </a:ext>
                    </a:extLst>
                  </p:cNvPr>
                  <p:cNvCxnSpPr>
                    <a:endCxn id="175" idx="5"/>
                  </p:cNvCxnSpPr>
                  <p:nvPr/>
                </p:nvCxnSpPr>
                <p:spPr bwMode="auto">
                  <a:xfrm flipH="1" flipV="1">
                    <a:off x="1415335" y="3206477"/>
                    <a:ext cx="168243" cy="274747"/>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71751" name="TextBox 179">
                    <a:extLst>
                      <a:ext uri="{FF2B5EF4-FFF2-40B4-BE49-F238E27FC236}">
                        <a16:creationId xmlns:a16="http://schemas.microsoft.com/office/drawing/2014/main" id="{AC782595-F32D-4D79-A6E1-84C338AEC411}"/>
                      </a:ext>
                    </a:extLst>
                  </p:cNvPr>
                  <p:cNvSpPr txBox="1">
                    <a:spLocks noChangeArrowheads="1"/>
                  </p:cNvSpPr>
                  <p:nvPr/>
                </p:nvSpPr>
                <p:spPr bwMode="auto">
                  <a:xfrm>
                    <a:off x="675702" y="3590375"/>
                    <a:ext cx="5325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0.15</a:t>
                    </a:r>
                    <a:endParaRPr lang="zh-CN" altLang="en-US" sz="1400">
                      <a:solidFill>
                        <a:srgbClr val="000099"/>
                      </a:solidFill>
                      <a:latin typeface="Arial" panose="020B0604020202020204" pitchFamily="34" charset="0"/>
                      <a:ea typeface="黑体" panose="02010609060101010101" pitchFamily="49" charset="-122"/>
                    </a:endParaRPr>
                  </a:p>
                </p:txBody>
              </p:sp>
            </p:grpSp>
          </p:grpSp>
          <p:grpSp>
            <p:nvGrpSpPr>
              <p:cNvPr id="71737" name="组合 188">
                <a:extLst>
                  <a:ext uri="{FF2B5EF4-FFF2-40B4-BE49-F238E27FC236}">
                    <a16:creationId xmlns:a16="http://schemas.microsoft.com/office/drawing/2014/main" id="{844FAAA7-2211-406D-B0E6-FD02EBEAEC0B}"/>
                  </a:ext>
                </a:extLst>
              </p:cNvPr>
              <p:cNvGrpSpPr>
                <a:grpSpLocks/>
              </p:cNvGrpSpPr>
              <p:nvPr/>
            </p:nvGrpSpPr>
            <p:grpSpPr bwMode="auto">
              <a:xfrm>
                <a:off x="6984268" y="2830494"/>
                <a:ext cx="1296144" cy="958546"/>
                <a:chOff x="681619" y="2939606"/>
                <a:chExt cx="1296144" cy="958546"/>
              </a:xfrm>
            </p:grpSpPr>
            <p:sp>
              <p:nvSpPr>
                <p:cNvPr id="190" name="Oval 47">
                  <a:extLst>
                    <a:ext uri="{FF2B5EF4-FFF2-40B4-BE49-F238E27FC236}">
                      <a16:creationId xmlns:a16="http://schemas.microsoft.com/office/drawing/2014/main" id="{78399E84-519A-4346-B430-F64611758F79}"/>
                    </a:ext>
                  </a:extLst>
                </p:cNvPr>
                <p:cNvSpPr>
                  <a:spLocks noChangeArrowheads="1"/>
                </p:cNvSpPr>
                <p:nvPr/>
              </p:nvSpPr>
              <p:spPr bwMode="auto">
                <a:xfrm>
                  <a:off x="1168294" y="2968192"/>
                  <a:ext cx="288870" cy="279512"/>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30</a:t>
                  </a:r>
                  <a:endParaRPr lang="en-US" altLang="zh-CN" b="1" dirty="0">
                    <a:latin typeface="Arial" charset="0"/>
                  </a:endParaRPr>
                </a:p>
              </p:txBody>
            </p:sp>
            <p:sp>
              <p:nvSpPr>
                <p:cNvPr id="71739" name="TextBox 190">
                  <a:extLst>
                    <a:ext uri="{FF2B5EF4-FFF2-40B4-BE49-F238E27FC236}">
                      <a16:creationId xmlns:a16="http://schemas.microsoft.com/office/drawing/2014/main" id="{34CBF059-0BA4-4EE7-9F15-85DD0B653ADF}"/>
                    </a:ext>
                  </a:extLst>
                </p:cNvPr>
                <p:cNvSpPr txBox="1">
                  <a:spLocks noChangeArrowheads="1"/>
                </p:cNvSpPr>
                <p:nvPr/>
              </p:nvSpPr>
              <p:spPr bwMode="auto">
                <a:xfrm>
                  <a:off x="681619" y="2939606"/>
                  <a:ext cx="5325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0.05</a:t>
                  </a:r>
                  <a:endParaRPr lang="zh-CN" altLang="en-US" sz="1400">
                    <a:solidFill>
                      <a:srgbClr val="000099"/>
                    </a:solidFill>
                    <a:latin typeface="Arial" panose="020B0604020202020204" pitchFamily="34" charset="0"/>
                    <a:ea typeface="黑体" panose="02010609060101010101" pitchFamily="49" charset="-122"/>
                  </a:endParaRPr>
                </a:p>
              </p:txBody>
            </p:sp>
            <p:sp>
              <p:nvSpPr>
                <p:cNvPr id="193" name="Rectangle 6">
                  <a:extLst>
                    <a:ext uri="{FF2B5EF4-FFF2-40B4-BE49-F238E27FC236}">
                      <a16:creationId xmlns:a16="http://schemas.microsoft.com/office/drawing/2014/main" id="{50B04614-9058-4FDC-9526-6ACEF093D49B}"/>
                    </a:ext>
                  </a:extLst>
                </p:cNvPr>
                <p:cNvSpPr>
                  <a:spLocks noChangeArrowheads="1"/>
                </p:cNvSpPr>
                <p:nvPr/>
              </p:nvSpPr>
              <p:spPr bwMode="auto">
                <a:xfrm>
                  <a:off x="1457163" y="3481162"/>
                  <a:ext cx="252365" cy="160401"/>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cxnSp>
              <p:nvCxnSpPr>
                <p:cNvPr id="194" name="直接连接符 193">
                  <a:extLst>
                    <a:ext uri="{FF2B5EF4-FFF2-40B4-BE49-F238E27FC236}">
                      <a16:creationId xmlns:a16="http://schemas.microsoft.com/office/drawing/2014/main" id="{966C5E2D-A165-439F-A18D-70600DCD597C}"/>
                    </a:ext>
                  </a:extLst>
                </p:cNvPr>
                <p:cNvCxnSpPr>
                  <a:endCxn id="190" idx="3"/>
                </p:cNvCxnSpPr>
                <p:nvPr/>
              </p:nvCxnSpPr>
              <p:spPr bwMode="auto">
                <a:xfrm flipV="1">
                  <a:off x="1042906" y="3206413"/>
                  <a:ext cx="168243" cy="274748"/>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195" name="直接连接符 194">
                  <a:extLst>
                    <a:ext uri="{FF2B5EF4-FFF2-40B4-BE49-F238E27FC236}">
                      <a16:creationId xmlns:a16="http://schemas.microsoft.com/office/drawing/2014/main" id="{0758F7CA-EAF2-4D24-AB76-3B0276C48F9F}"/>
                    </a:ext>
                  </a:extLst>
                </p:cNvPr>
                <p:cNvCxnSpPr>
                  <a:stCxn id="193" idx="0"/>
                  <a:endCxn id="190" idx="5"/>
                </p:cNvCxnSpPr>
                <p:nvPr/>
              </p:nvCxnSpPr>
              <p:spPr bwMode="auto">
                <a:xfrm flipH="1" flipV="1">
                  <a:off x="1415896" y="3206413"/>
                  <a:ext cx="168243" cy="274748"/>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71743" name="TextBox 196">
                  <a:extLst>
                    <a:ext uri="{FF2B5EF4-FFF2-40B4-BE49-F238E27FC236}">
                      <a16:creationId xmlns:a16="http://schemas.microsoft.com/office/drawing/2014/main" id="{B8445996-3B92-42DF-B430-1E9F521AD427}"/>
                    </a:ext>
                  </a:extLst>
                </p:cNvPr>
                <p:cNvSpPr txBox="1">
                  <a:spLocks noChangeArrowheads="1"/>
                </p:cNvSpPr>
                <p:nvPr/>
              </p:nvSpPr>
              <p:spPr bwMode="auto">
                <a:xfrm>
                  <a:off x="1445245" y="3590375"/>
                  <a:ext cx="5325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0.05</a:t>
                  </a:r>
                  <a:endParaRPr lang="zh-CN" altLang="en-US" sz="1400">
                    <a:solidFill>
                      <a:srgbClr val="000099"/>
                    </a:solidFill>
                    <a:latin typeface="Arial" panose="020B0604020202020204" pitchFamily="34" charset="0"/>
                    <a:ea typeface="黑体" panose="02010609060101010101" pitchFamily="49" charset="-122"/>
                  </a:endParaRPr>
                </a:p>
              </p:txBody>
            </p:sp>
          </p:grpSp>
        </p:grpSp>
        <p:sp>
          <p:nvSpPr>
            <p:cNvPr id="71735" name="椭圆 198">
              <a:extLst>
                <a:ext uri="{FF2B5EF4-FFF2-40B4-BE49-F238E27FC236}">
                  <a16:creationId xmlns:a16="http://schemas.microsoft.com/office/drawing/2014/main" id="{B28648F4-9154-479C-B958-14246E058F39}"/>
                </a:ext>
              </a:extLst>
            </p:cNvPr>
            <p:cNvSpPr>
              <a:spLocks noChangeArrowheads="1"/>
            </p:cNvSpPr>
            <p:nvPr/>
          </p:nvSpPr>
          <p:spPr bwMode="auto">
            <a:xfrm rot="-2564422">
              <a:off x="6785207" y="3181905"/>
              <a:ext cx="1212057" cy="1832278"/>
            </a:xfrm>
            <a:prstGeom prst="ellipse">
              <a:avLst/>
            </a:prstGeom>
            <a:solidFill>
              <a:srgbClr val="006600">
                <a:alpha val="20000"/>
              </a:srgbClr>
            </a:solidFill>
            <a:ln w="25400">
              <a:solidFill>
                <a:srgbClr val="006600"/>
              </a:solidFill>
              <a:miter lim="800000"/>
              <a:headEnd/>
              <a:tailEnd/>
            </a:ln>
          </p:spPr>
          <p:txBody>
            <a:bodyPr lIns="18000" tIns="10800" rIns="18000" bIns="10800"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96000"/>
                </a:lnSpc>
                <a:spcBef>
                  <a:spcPct val="0"/>
                </a:spcBef>
                <a:buClrTx/>
                <a:buSzTx/>
                <a:buFontTx/>
                <a:buNone/>
              </a:pPr>
              <a:endParaRPr lang="zh-CN" altLang="en-US" sz="1800">
                <a:solidFill>
                  <a:srgbClr val="000099"/>
                </a:solidFill>
                <a:latin typeface="Arial" panose="020B0604020202020204" pitchFamily="34" charset="0"/>
                <a:ea typeface="黑体" panose="02010609060101010101" pitchFamily="49" charset="-122"/>
              </a:endParaRPr>
            </a:p>
          </p:txBody>
        </p:sp>
      </p:grpSp>
      <p:sp>
        <p:nvSpPr>
          <p:cNvPr id="200" name="TextBox 199">
            <a:extLst>
              <a:ext uri="{FF2B5EF4-FFF2-40B4-BE49-F238E27FC236}">
                <a16:creationId xmlns:a16="http://schemas.microsoft.com/office/drawing/2014/main" id="{AA0157D7-A897-42CF-BC32-6FC003B2B80C}"/>
              </a:ext>
            </a:extLst>
          </p:cNvPr>
          <p:cNvSpPr txBox="1">
            <a:spLocks noChangeArrowheads="1"/>
          </p:cNvSpPr>
          <p:nvPr/>
        </p:nvSpPr>
        <p:spPr bwMode="auto">
          <a:xfrm>
            <a:off x="179388" y="4905375"/>
            <a:ext cx="1838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c(0,3)=w+c(1,3)</a:t>
            </a:r>
          </a:p>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=1.5</a:t>
            </a:r>
            <a:endParaRPr lang="zh-CN" altLang="en-US" sz="1800">
              <a:solidFill>
                <a:srgbClr val="000099"/>
              </a:solidFill>
              <a:latin typeface="Arial" panose="020B0604020202020204" pitchFamily="34" charset="0"/>
              <a:ea typeface="黑体" panose="02010609060101010101" pitchFamily="49" charset="-122"/>
            </a:endParaRPr>
          </a:p>
        </p:txBody>
      </p:sp>
      <p:sp>
        <p:nvSpPr>
          <p:cNvPr id="201" name="TextBox 200">
            <a:extLst>
              <a:ext uri="{FF2B5EF4-FFF2-40B4-BE49-F238E27FC236}">
                <a16:creationId xmlns:a16="http://schemas.microsoft.com/office/drawing/2014/main" id="{426D4DDA-3578-4C52-BC5B-4BAC86B888DF}"/>
              </a:ext>
            </a:extLst>
          </p:cNvPr>
          <p:cNvSpPr txBox="1">
            <a:spLocks noChangeArrowheads="1"/>
          </p:cNvSpPr>
          <p:nvPr/>
        </p:nvSpPr>
        <p:spPr bwMode="auto">
          <a:xfrm>
            <a:off x="2924175" y="4903788"/>
            <a:ext cx="25765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c(0,3)=w+c(0,1)+c(2,3)</a:t>
            </a:r>
          </a:p>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=1.9</a:t>
            </a:r>
            <a:endParaRPr lang="zh-CN" altLang="en-US" sz="1800">
              <a:solidFill>
                <a:srgbClr val="000099"/>
              </a:solidFill>
              <a:latin typeface="Arial" panose="020B0604020202020204" pitchFamily="34" charset="0"/>
              <a:ea typeface="黑体" panose="02010609060101010101" pitchFamily="49" charset="-122"/>
            </a:endParaRPr>
          </a:p>
        </p:txBody>
      </p:sp>
      <p:sp>
        <p:nvSpPr>
          <p:cNvPr id="202" name="TextBox 201">
            <a:extLst>
              <a:ext uri="{FF2B5EF4-FFF2-40B4-BE49-F238E27FC236}">
                <a16:creationId xmlns:a16="http://schemas.microsoft.com/office/drawing/2014/main" id="{B31B1A68-F277-41F6-975E-C2ACE0160C65}"/>
              </a:ext>
            </a:extLst>
          </p:cNvPr>
          <p:cNvSpPr txBox="1">
            <a:spLocks noChangeArrowheads="1"/>
          </p:cNvSpPr>
          <p:nvPr/>
        </p:nvSpPr>
        <p:spPr bwMode="auto">
          <a:xfrm>
            <a:off x="6107113" y="4903788"/>
            <a:ext cx="18399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c(0,3)=w+c(0,2)</a:t>
            </a:r>
          </a:p>
          <a:p>
            <a:pPr eaLnBrk="1" hangingPunct="1">
              <a:lnSpc>
                <a:spcPct val="100000"/>
              </a:lnSpc>
              <a:spcBef>
                <a:spcPct val="0"/>
              </a:spcBef>
              <a:buClrTx/>
              <a:buSzTx/>
              <a:buFont typeface="Wingdings" panose="05000000000000000000" pitchFamily="2" charset="2"/>
              <a:buNone/>
            </a:pPr>
            <a:r>
              <a:rPr lang="en-US" altLang="zh-CN" sz="1800">
                <a:solidFill>
                  <a:srgbClr val="000099"/>
                </a:solidFill>
                <a:latin typeface="Arial" panose="020B0604020202020204" pitchFamily="34" charset="0"/>
                <a:ea typeface="黑体" panose="02010609060101010101" pitchFamily="49" charset="-122"/>
              </a:rPr>
              <a:t>=2.15</a:t>
            </a:r>
            <a:endParaRPr lang="zh-CN" altLang="en-US" sz="1800">
              <a:solidFill>
                <a:srgbClr val="000099"/>
              </a:solidFill>
              <a:latin typeface="Arial" panose="020B0604020202020204" pitchFamily="34" charset="0"/>
              <a:ea typeface="黑体" panose="02010609060101010101" pitchFamily="49" charset="-122"/>
            </a:endParaRPr>
          </a:p>
        </p:txBody>
      </p:sp>
      <p:grpSp>
        <p:nvGrpSpPr>
          <p:cNvPr id="16" name="组合 11">
            <a:extLst>
              <a:ext uri="{FF2B5EF4-FFF2-40B4-BE49-F238E27FC236}">
                <a16:creationId xmlns:a16="http://schemas.microsoft.com/office/drawing/2014/main" id="{E2A2A8CC-6F91-4B0A-9BC7-59B18909A52E}"/>
              </a:ext>
            </a:extLst>
          </p:cNvPr>
          <p:cNvGrpSpPr>
            <a:grpSpLocks/>
          </p:cNvGrpSpPr>
          <p:nvPr/>
        </p:nvGrpSpPr>
        <p:grpSpPr bwMode="auto">
          <a:xfrm>
            <a:off x="2987675" y="3181350"/>
            <a:ext cx="2232025" cy="1603375"/>
            <a:chOff x="2987824" y="3180645"/>
            <a:chExt cx="2232124" cy="1603831"/>
          </a:xfrm>
        </p:grpSpPr>
        <p:grpSp>
          <p:nvGrpSpPr>
            <p:cNvPr id="71708" name="组合 7">
              <a:extLst>
                <a:ext uri="{FF2B5EF4-FFF2-40B4-BE49-F238E27FC236}">
                  <a16:creationId xmlns:a16="http://schemas.microsoft.com/office/drawing/2014/main" id="{A1DEC954-E048-4D8D-B762-D35B0FAA808D}"/>
                </a:ext>
              </a:extLst>
            </p:cNvPr>
            <p:cNvGrpSpPr>
              <a:grpSpLocks/>
            </p:cNvGrpSpPr>
            <p:nvPr/>
          </p:nvGrpSpPr>
          <p:grpSpPr bwMode="auto">
            <a:xfrm>
              <a:off x="3131840" y="3180645"/>
              <a:ext cx="2008622" cy="1446377"/>
              <a:chOff x="4750936" y="2960885"/>
              <a:chExt cx="2008622" cy="1446377"/>
            </a:xfrm>
          </p:grpSpPr>
          <p:grpSp>
            <p:nvGrpSpPr>
              <p:cNvPr id="71711" name="组合 129">
                <a:extLst>
                  <a:ext uri="{FF2B5EF4-FFF2-40B4-BE49-F238E27FC236}">
                    <a16:creationId xmlns:a16="http://schemas.microsoft.com/office/drawing/2014/main" id="{68EBD058-4ADD-4C66-8799-1153A4F73ABA}"/>
                  </a:ext>
                </a:extLst>
              </p:cNvPr>
              <p:cNvGrpSpPr>
                <a:grpSpLocks/>
              </p:cNvGrpSpPr>
              <p:nvPr/>
            </p:nvGrpSpPr>
            <p:grpSpPr bwMode="auto">
              <a:xfrm>
                <a:off x="5695666" y="3476614"/>
                <a:ext cx="1063892" cy="930648"/>
                <a:chOff x="855891" y="2967504"/>
                <a:chExt cx="1063892" cy="930648"/>
              </a:xfrm>
            </p:grpSpPr>
            <p:sp>
              <p:nvSpPr>
                <p:cNvPr id="138" name="Oval 47">
                  <a:extLst>
                    <a:ext uri="{FF2B5EF4-FFF2-40B4-BE49-F238E27FC236}">
                      <a16:creationId xmlns:a16="http://schemas.microsoft.com/office/drawing/2014/main" id="{3B6764AE-6C1E-4F61-9C93-388FE0016D9A}"/>
                    </a:ext>
                  </a:extLst>
                </p:cNvPr>
                <p:cNvSpPr>
                  <a:spLocks noChangeArrowheads="1"/>
                </p:cNvSpPr>
                <p:nvPr/>
              </p:nvSpPr>
              <p:spPr bwMode="auto">
                <a:xfrm>
                  <a:off x="1168970" y="2967860"/>
                  <a:ext cx="288938" cy="279479"/>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30</a:t>
                  </a:r>
                  <a:endParaRPr lang="en-US" altLang="zh-CN" b="1" dirty="0">
                    <a:latin typeface="Arial" charset="0"/>
                  </a:endParaRPr>
                </a:p>
              </p:txBody>
            </p:sp>
            <p:sp>
              <p:nvSpPr>
                <p:cNvPr id="71727" name="TextBox 138">
                  <a:extLst>
                    <a:ext uri="{FF2B5EF4-FFF2-40B4-BE49-F238E27FC236}">
                      <a16:creationId xmlns:a16="http://schemas.microsoft.com/office/drawing/2014/main" id="{16C1B3C4-520D-4008-AF96-B814BC2B1986}"/>
                    </a:ext>
                  </a:extLst>
                </p:cNvPr>
                <p:cNvSpPr txBox="1">
                  <a:spLocks noChangeArrowheads="1"/>
                </p:cNvSpPr>
                <p:nvPr/>
              </p:nvSpPr>
              <p:spPr bwMode="auto">
                <a:xfrm>
                  <a:off x="1387265" y="2972153"/>
                  <a:ext cx="5325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0.05</a:t>
                  </a:r>
                  <a:endParaRPr lang="zh-CN" altLang="en-US" sz="1400">
                    <a:solidFill>
                      <a:srgbClr val="000099"/>
                    </a:solidFill>
                    <a:latin typeface="Arial" panose="020B0604020202020204" pitchFamily="34" charset="0"/>
                    <a:ea typeface="黑体" panose="02010609060101010101" pitchFamily="49" charset="-122"/>
                  </a:endParaRPr>
                </a:p>
              </p:txBody>
            </p:sp>
            <p:sp>
              <p:nvSpPr>
                <p:cNvPr id="140" name="Rectangle 6">
                  <a:extLst>
                    <a:ext uri="{FF2B5EF4-FFF2-40B4-BE49-F238E27FC236}">
                      <a16:creationId xmlns:a16="http://schemas.microsoft.com/office/drawing/2014/main" id="{CA9097A1-D4D3-48B0-A1EC-528CBB9AF52B}"/>
                    </a:ext>
                  </a:extLst>
                </p:cNvPr>
                <p:cNvSpPr>
                  <a:spLocks noChangeArrowheads="1"/>
                </p:cNvSpPr>
                <p:nvPr/>
              </p:nvSpPr>
              <p:spPr bwMode="auto">
                <a:xfrm>
                  <a:off x="992749" y="3480768"/>
                  <a:ext cx="252424" cy="160383"/>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sp>
              <p:nvSpPr>
                <p:cNvPr id="141" name="Rectangle 6">
                  <a:extLst>
                    <a:ext uri="{FF2B5EF4-FFF2-40B4-BE49-F238E27FC236}">
                      <a16:creationId xmlns:a16="http://schemas.microsoft.com/office/drawing/2014/main" id="{5C2B9CCB-2384-445E-B870-42B7978D9676}"/>
                    </a:ext>
                  </a:extLst>
                </p:cNvPr>
                <p:cNvSpPr>
                  <a:spLocks noChangeArrowheads="1"/>
                </p:cNvSpPr>
                <p:nvPr/>
              </p:nvSpPr>
              <p:spPr bwMode="auto">
                <a:xfrm>
                  <a:off x="1457908" y="3480768"/>
                  <a:ext cx="252423" cy="160383"/>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cxnSp>
              <p:nvCxnSpPr>
                <p:cNvPr id="142" name="直接连接符 141">
                  <a:extLst>
                    <a:ext uri="{FF2B5EF4-FFF2-40B4-BE49-F238E27FC236}">
                      <a16:creationId xmlns:a16="http://schemas.microsoft.com/office/drawing/2014/main" id="{54F6FC80-951D-427C-8DD3-DE6C5F9688D5}"/>
                    </a:ext>
                  </a:extLst>
                </p:cNvPr>
                <p:cNvCxnSpPr>
                  <a:stCxn id="140" idx="0"/>
                  <a:endCxn id="138" idx="3"/>
                </p:cNvCxnSpPr>
                <p:nvPr/>
              </p:nvCxnSpPr>
              <p:spPr bwMode="auto">
                <a:xfrm flipV="1">
                  <a:off x="1118168" y="3206053"/>
                  <a:ext cx="93666" cy="274715"/>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143" name="直接连接符 142">
                  <a:extLst>
                    <a:ext uri="{FF2B5EF4-FFF2-40B4-BE49-F238E27FC236}">
                      <a16:creationId xmlns:a16="http://schemas.microsoft.com/office/drawing/2014/main" id="{2D6B9054-BC14-40EF-B697-AC745D7F2F4E}"/>
                    </a:ext>
                  </a:extLst>
                </p:cNvPr>
                <p:cNvCxnSpPr>
                  <a:stCxn id="141" idx="0"/>
                  <a:endCxn id="138" idx="5"/>
                </p:cNvCxnSpPr>
                <p:nvPr/>
              </p:nvCxnSpPr>
              <p:spPr bwMode="auto">
                <a:xfrm flipH="1" flipV="1">
                  <a:off x="1416631" y="3206053"/>
                  <a:ext cx="168282" cy="274715"/>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71732" name="TextBox 143">
                  <a:extLst>
                    <a:ext uri="{FF2B5EF4-FFF2-40B4-BE49-F238E27FC236}">
                      <a16:creationId xmlns:a16="http://schemas.microsoft.com/office/drawing/2014/main" id="{F69862CB-96A4-4A29-B301-7F1955BC4154}"/>
                    </a:ext>
                  </a:extLst>
                </p:cNvPr>
                <p:cNvSpPr txBox="1">
                  <a:spLocks noChangeArrowheads="1"/>
                </p:cNvSpPr>
                <p:nvPr/>
              </p:nvSpPr>
              <p:spPr bwMode="auto">
                <a:xfrm>
                  <a:off x="855891" y="3590375"/>
                  <a:ext cx="5325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0.05</a:t>
                  </a:r>
                  <a:endParaRPr lang="zh-CN" altLang="en-US" sz="1400">
                    <a:solidFill>
                      <a:srgbClr val="000099"/>
                    </a:solidFill>
                    <a:latin typeface="Arial" panose="020B0604020202020204" pitchFamily="34" charset="0"/>
                    <a:ea typeface="黑体" panose="02010609060101010101" pitchFamily="49" charset="-122"/>
                  </a:endParaRPr>
                </a:p>
              </p:txBody>
            </p:sp>
            <p:sp>
              <p:nvSpPr>
                <p:cNvPr id="71733" name="TextBox 144">
                  <a:extLst>
                    <a:ext uri="{FF2B5EF4-FFF2-40B4-BE49-F238E27FC236}">
                      <a16:creationId xmlns:a16="http://schemas.microsoft.com/office/drawing/2014/main" id="{5B5D6546-F2B6-43F3-88B1-3FA10CC2D903}"/>
                    </a:ext>
                  </a:extLst>
                </p:cNvPr>
                <p:cNvSpPr txBox="1">
                  <a:spLocks noChangeArrowheads="1"/>
                </p:cNvSpPr>
                <p:nvPr/>
              </p:nvSpPr>
              <p:spPr bwMode="auto">
                <a:xfrm>
                  <a:off x="1317951" y="3590375"/>
                  <a:ext cx="5325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0.05</a:t>
                  </a:r>
                  <a:endParaRPr lang="zh-CN" altLang="en-US" sz="1400">
                    <a:solidFill>
                      <a:srgbClr val="000099"/>
                    </a:solidFill>
                    <a:latin typeface="Arial" panose="020B0604020202020204" pitchFamily="34" charset="0"/>
                    <a:ea typeface="黑体" panose="02010609060101010101" pitchFamily="49" charset="-122"/>
                  </a:endParaRPr>
                </a:p>
              </p:txBody>
            </p:sp>
          </p:grpSp>
          <p:grpSp>
            <p:nvGrpSpPr>
              <p:cNvPr id="71712" name="组合 130">
                <a:extLst>
                  <a:ext uri="{FF2B5EF4-FFF2-40B4-BE49-F238E27FC236}">
                    <a16:creationId xmlns:a16="http://schemas.microsoft.com/office/drawing/2014/main" id="{0BAE623D-5584-40B6-88AD-C374308C19DC}"/>
                  </a:ext>
                </a:extLst>
              </p:cNvPr>
              <p:cNvGrpSpPr>
                <a:grpSpLocks/>
              </p:cNvGrpSpPr>
              <p:nvPr/>
            </p:nvGrpSpPr>
            <p:grpSpPr bwMode="auto">
              <a:xfrm>
                <a:off x="5220072" y="2960885"/>
                <a:ext cx="830884" cy="556716"/>
                <a:chOff x="699161" y="2939606"/>
                <a:chExt cx="830884" cy="556716"/>
              </a:xfrm>
            </p:grpSpPr>
            <p:sp>
              <p:nvSpPr>
                <p:cNvPr id="132" name="Oval 47">
                  <a:extLst>
                    <a:ext uri="{FF2B5EF4-FFF2-40B4-BE49-F238E27FC236}">
                      <a16:creationId xmlns:a16="http://schemas.microsoft.com/office/drawing/2014/main" id="{3ADDCFB9-3C74-4760-AC1C-90A729801A89}"/>
                    </a:ext>
                  </a:extLst>
                </p:cNvPr>
                <p:cNvSpPr>
                  <a:spLocks noChangeArrowheads="1"/>
                </p:cNvSpPr>
                <p:nvPr/>
              </p:nvSpPr>
              <p:spPr bwMode="auto">
                <a:xfrm>
                  <a:off x="1070303" y="2968189"/>
                  <a:ext cx="290526" cy="279479"/>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20</a:t>
                  </a:r>
                  <a:endParaRPr lang="en-US" altLang="zh-CN" b="1" dirty="0">
                    <a:latin typeface="Arial" charset="0"/>
                  </a:endParaRPr>
                </a:p>
              </p:txBody>
            </p:sp>
            <p:sp>
              <p:nvSpPr>
                <p:cNvPr id="71723" name="TextBox 132">
                  <a:extLst>
                    <a:ext uri="{FF2B5EF4-FFF2-40B4-BE49-F238E27FC236}">
                      <a16:creationId xmlns:a16="http://schemas.microsoft.com/office/drawing/2014/main" id="{67B8407E-14A2-486E-979B-CE2CC1524E4D}"/>
                    </a:ext>
                  </a:extLst>
                </p:cNvPr>
                <p:cNvSpPr txBox="1">
                  <a:spLocks noChangeArrowheads="1"/>
                </p:cNvSpPr>
                <p:nvPr/>
              </p:nvSpPr>
              <p:spPr bwMode="auto">
                <a:xfrm>
                  <a:off x="699161" y="2939606"/>
                  <a:ext cx="4331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0.1</a:t>
                  </a:r>
                  <a:endParaRPr lang="zh-CN" altLang="en-US" sz="1400">
                    <a:solidFill>
                      <a:srgbClr val="000099"/>
                    </a:solidFill>
                    <a:latin typeface="Arial" panose="020B0604020202020204" pitchFamily="34" charset="0"/>
                    <a:ea typeface="黑体" panose="02010609060101010101" pitchFamily="49" charset="-122"/>
                  </a:endParaRPr>
                </a:p>
              </p:txBody>
            </p:sp>
            <p:cxnSp>
              <p:nvCxnSpPr>
                <p:cNvPr id="135" name="直接连接符 134">
                  <a:extLst>
                    <a:ext uri="{FF2B5EF4-FFF2-40B4-BE49-F238E27FC236}">
                      <a16:creationId xmlns:a16="http://schemas.microsoft.com/office/drawing/2014/main" id="{B0910411-AACB-4197-98D5-ED9A8F735346}"/>
                    </a:ext>
                  </a:extLst>
                </p:cNvPr>
                <p:cNvCxnSpPr>
                  <a:stCxn id="147" idx="7"/>
                  <a:endCxn id="132" idx="3"/>
                </p:cNvCxnSpPr>
                <p:nvPr/>
              </p:nvCxnSpPr>
              <p:spPr bwMode="auto">
                <a:xfrm flipV="1">
                  <a:off x="897258" y="3206382"/>
                  <a:ext cx="215910" cy="290595"/>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id="{55BC6F4E-DDBA-4E88-9822-AE83ED0A0BFA}"/>
                    </a:ext>
                  </a:extLst>
                </p:cNvPr>
                <p:cNvCxnSpPr>
                  <a:stCxn id="138" idx="1"/>
                  <a:endCxn id="132" idx="5"/>
                </p:cNvCxnSpPr>
                <p:nvPr/>
              </p:nvCxnSpPr>
              <p:spPr bwMode="auto">
                <a:xfrm flipH="1" flipV="1">
                  <a:off x="1317964" y="3206382"/>
                  <a:ext cx="212734" cy="290595"/>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grpSp>
          <p:grpSp>
            <p:nvGrpSpPr>
              <p:cNvPr id="71713" name="组合 145">
                <a:extLst>
                  <a:ext uri="{FF2B5EF4-FFF2-40B4-BE49-F238E27FC236}">
                    <a16:creationId xmlns:a16="http://schemas.microsoft.com/office/drawing/2014/main" id="{B8A7DE41-562E-464B-8EEA-2182C0DA1D3A}"/>
                  </a:ext>
                </a:extLst>
              </p:cNvPr>
              <p:cNvGrpSpPr>
                <a:grpSpLocks/>
              </p:cNvGrpSpPr>
              <p:nvPr/>
            </p:nvGrpSpPr>
            <p:grpSpPr bwMode="auto">
              <a:xfrm>
                <a:off x="4750936" y="3448716"/>
                <a:ext cx="974276" cy="958546"/>
                <a:chOff x="747710" y="2939606"/>
                <a:chExt cx="974276" cy="958546"/>
              </a:xfrm>
            </p:grpSpPr>
            <p:sp>
              <p:nvSpPr>
                <p:cNvPr id="147" name="Oval 47">
                  <a:extLst>
                    <a:ext uri="{FF2B5EF4-FFF2-40B4-BE49-F238E27FC236}">
                      <a16:creationId xmlns:a16="http://schemas.microsoft.com/office/drawing/2014/main" id="{10392C73-2DFA-4A3D-BE7B-5ABBECB52BA8}"/>
                    </a:ext>
                  </a:extLst>
                </p:cNvPr>
                <p:cNvSpPr>
                  <a:spLocks noChangeArrowheads="1"/>
                </p:cNvSpPr>
                <p:nvPr/>
              </p:nvSpPr>
              <p:spPr bwMode="auto">
                <a:xfrm>
                  <a:off x="1168869" y="2967860"/>
                  <a:ext cx="298463" cy="279479"/>
                </a:xfrm>
                <a:prstGeom prst="ellipse">
                  <a:avLst/>
                </a:prstGeom>
                <a:solidFill>
                  <a:schemeClr val="bg2">
                    <a:lumMod val="20000"/>
                    <a:lumOff val="80000"/>
                  </a:schemeClr>
                </a:solidFill>
                <a:ln w="12700">
                  <a:solidFill>
                    <a:schemeClr val="tx1"/>
                  </a:solidFill>
                  <a:round/>
                  <a:headEnd/>
                  <a:tailEnd/>
                </a:ln>
                <a:effectLst/>
              </p:spPr>
              <p:txBody>
                <a:bodyPr wrap="none" anchor="ctr"/>
                <a:lstStyle/>
                <a:p>
                  <a:pPr algn="ctr" eaLnBrk="1" hangingPunct="1">
                    <a:defRPr/>
                  </a:pPr>
                  <a:r>
                    <a:rPr lang="en-US" altLang="zh-CN" b="1" dirty="0">
                      <a:solidFill>
                        <a:srgbClr val="0000CC"/>
                      </a:solidFill>
                      <a:latin typeface="Arial" charset="0"/>
                    </a:rPr>
                    <a:t>10</a:t>
                  </a:r>
                  <a:endParaRPr lang="en-US" altLang="zh-CN" b="1" dirty="0">
                    <a:latin typeface="Arial" charset="0"/>
                  </a:endParaRPr>
                </a:p>
              </p:txBody>
            </p:sp>
            <p:sp>
              <p:nvSpPr>
                <p:cNvPr id="71715" name="TextBox 147">
                  <a:extLst>
                    <a:ext uri="{FF2B5EF4-FFF2-40B4-BE49-F238E27FC236}">
                      <a16:creationId xmlns:a16="http://schemas.microsoft.com/office/drawing/2014/main" id="{C4C373C1-DCD3-4E23-89A3-A861A63DCF04}"/>
                    </a:ext>
                  </a:extLst>
                </p:cNvPr>
                <p:cNvSpPr txBox="1">
                  <a:spLocks noChangeArrowheads="1"/>
                </p:cNvSpPr>
                <p:nvPr/>
              </p:nvSpPr>
              <p:spPr bwMode="auto">
                <a:xfrm>
                  <a:off x="747710" y="2939606"/>
                  <a:ext cx="4331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0.5</a:t>
                  </a:r>
                  <a:endParaRPr lang="zh-CN" altLang="en-US" sz="1400">
                    <a:solidFill>
                      <a:srgbClr val="000099"/>
                    </a:solidFill>
                    <a:latin typeface="Arial" panose="020B0604020202020204" pitchFamily="34" charset="0"/>
                    <a:ea typeface="黑体" panose="02010609060101010101" pitchFamily="49" charset="-122"/>
                  </a:endParaRPr>
                </a:p>
              </p:txBody>
            </p:sp>
            <p:sp>
              <p:nvSpPr>
                <p:cNvPr id="149" name="Rectangle 6">
                  <a:extLst>
                    <a:ext uri="{FF2B5EF4-FFF2-40B4-BE49-F238E27FC236}">
                      <a16:creationId xmlns:a16="http://schemas.microsoft.com/office/drawing/2014/main" id="{B870BA94-9322-464F-A43C-C0BDE1550B50}"/>
                    </a:ext>
                  </a:extLst>
                </p:cNvPr>
                <p:cNvSpPr>
                  <a:spLocks noChangeArrowheads="1"/>
                </p:cNvSpPr>
                <p:nvPr/>
              </p:nvSpPr>
              <p:spPr bwMode="auto">
                <a:xfrm>
                  <a:off x="918033" y="3480768"/>
                  <a:ext cx="250836" cy="160384"/>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sp>
              <p:nvSpPr>
                <p:cNvPr id="150" name="Rectangle 6">
                  <a:extLst>
                    <a:ext uri="{FF2B5EF4-FFF2-40B4-BE49-F238E27FC236}">
                      <a16:creationId xmlns:a16="http://schemas.microsoft.com/office/drawing/2014/main" id="{F43AA52B-23BA-42D3-9E72-2F403F8D8765}"/>
                    </a:ext>
                  </a:extLst>
                </p:cNvPr>
                <p:cNvSpPr>
                  <a:spLocks noChangeArrowheads="1"/>
                </p:cNvSpPr>
                <p:nvPr/>
              </p:nvSpPr>
              <p:spPr bwMode="auto">
                <a:xfrm>
                  <a:off x="1397479" y="3480768"/>
                  <a:ext cx="260361" cy="160384"/>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p>
                  <a:pPr algn="ctr" eaLnBrk="1" hangingPunct="1">
                    <a:defRPr/>
                  </a:pPr>
                  <a:endParaRPr lang="zh-CN" altLang="en-US" b="1">
                    <a:latin typeface="Arial" charset="0"/>
                  </a:endParaRPr>
                </a:p>
              </p:txBody>
            </p:sp>
            <p:cxnSp>
              <p:nvCxnSpPr>
                <p:cNvPr id="151" name="直接连接符 150">
                  <a:extLst>
                    <a:ext uri="{FF2B5EF4-FFF2-40B4-BE49-F238E27FC236}">
                      <a16:creationId xmlns:a16="http://schemas.microsoft.com/office/drawing/2014/main" id="{90AC3A01-7588-495B-A701-094F94BB985D}"/>
                    </a:ext>
                  </a:extLst>
                </p:cNvPr>
                <p:cNvCxnSpPr>
                  <a:stCxn id="149" idx="0"/>
                  <a:endCxn id="147" idx="3"/>
                </p:cNvCxnSpPr>
                <p:nvPr/>
              </p:nvCxnSpPr>
              <p:spPr bwMode="auto">
                <a:xfrm flipV="1">
                  <a:off x="1043451" y="3206053"/>
                  <a:ext cx="168282" cy="274715"/>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152" name="直接连接符 151">
                  <a:extLst>
                    <a:ext uri="{FF2B5EF4-FFF2-40B4-BE49-F238E27FC236}">
                      <a16:creationId xmlns:a16="http://schemas.microsoft.com/office/drawing/2014/main" id="{0BDDCB5B-0349-401E-BF7A-A48BB7E1197F}"/>
                    </a:ext>
                  </a:extLst>
                </p:cNvPr>
                <p:cNvCxnSpPr>
                  <a:stCxn id="150" idx="0"/>
                  <a:endCxn id="147" idx="5"/>
                </p:cNvCxnSpPr>
                <p:nvPr/>
              </p:nvCxnSpPr>
              <p:spPr bwMode="auto">
                <a:xfrm flipH="1" flipV="1">
                  <a:off x="1416530" y="3206053"/>
                  <a:ext cx="115893" cy="274715"/>
                </a:xfrm>
                <a:prstGeom prst="line">
                  <a:avLst/>
                </a:prstGeom>
                <a:ln w="19050">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71720" name="TextBox 152">
                  <a:extLst>
                    <a:ext uri="{FF2B5EF4-FFF2-40B4-BE49-F238E27FC236}">
                      <a16:creationId xmlns:a16="http://schemas.microsoft.com/office/drawing/2014/main" id="{D71833C0-22C4-49D7-B429-59F0CA096037}"/>
                    </a:ext>
                  </a:extLst>
                </p:cNvPr>
                <p:cNvSpPr txBox="1">
                  <a:spLocks noChangeArrowheads="1"/>
                </p:cNvSpPr>
                <p:nvPr/>
              </p:nvSpPr>
              <p:spPr bwMode="auto">
                <a:xfrm>
                  <a:off x="763118" y="3590375"/>
                  <a:ext cx="5325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0.15</a:t>
                  </a:r>
                  <a:endParaRPr lang="zh-CN" altLang="en-US" sz="1400">
                    <a:solidFill>
                      <a:srgbClr val="000099"/>
                    </a:solidFill>
                    <a:latin typeface="Arial" panose="020B0604020202020204" pitchFamily="34" charset="0"/>
                    <a:ea typeface="黑体" panose="02010609060101010101" pitchFamily="49" charset="-122"/>
                  </a:endParaRPr>
                </a:p>
              </p:txBody>
            </p:sp>
            <p:sp>
              <p:nvSpPr>
                <p:cNvPr id="71721" name="TextBox 153">
                  <a:extLst>
                    <a:ext uri="{FF2B5EF4-FFF2-40B4-BE49-F238E27FC236}">
                      <a16:creationId xmlns:a16="http://schemas.microsoft.com/office/drawing/2014/main" id="{E4B073AA-3DE2-4702-92DC-606655A997FA}"/>
                    </a:ext>
                  </a:extLst>
                </p:cNvPr>
                <p:cNvSpPr txBox="1">
                  <a:spLocks noChangeArrowheads="1"/>
                </p:cNvSpPr>
                <p:nvPr/>
              </p:nvSpPr>
              <p:spPr bwMode="auto">
                <a:xfrm>
                  <a:off x="1288854" y="3590375"/>
                  <a:ext cx="4331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00000"/>
                    </a:lnSpc>
                    <a:spcBef>
                      <a:spcPct val="0"/>
                    </a:spcBef>
                    <a:buClrTx/>
                    <a:buSzTx/>
                    <a:buFont typeface="Wingdings" panose="05000000000000000000" pitchFamily="2" charset="2"/>
                    <a:buNone/>
                  </a:pPr>
                  <a:r>
                    <a:rPr lang="en-US" altLang="zh-CN" sz="1400">
                      <a:solidFill>
                        <a:srgbClr val="000099"/>
                      </a:solidFill>
                      <a:latin typeface="Arial" panose="020B0604020202020204" pitchFamily="34" charset="0"/>
                      <a:ea typeface="黑体" panose="02010609060101010101" pitchFamily="49" charset="-122"/>
                    </a:rPr>
                    <a:t>0.1</a:t>
                  </a:r>
                  <a:endParaRPr lang="zh-CN" altLang="en-US" sz="1400">
                    <a:solidFill>
                      <a:srgbClr val="000099"/>
                    </a:solidFill>
                    <a:latin typeface="Arial" panose="020B0604020202020204" pitchFamily="34" charset="0"/>
                    <a:ea typeface="黑体" panose="02010609060101010101" pitchFamily="49" charset="-122"/>
                  </a:endParaRPr>
                </a:p>
              </p:txBody>
            </p:sp>
          </p:grpSp>
        </p:grpSp>
        <p:sp>
          <p:nvSpPr>
            <p:cNvPr id="71709" name="椭圆 202">
              <a:extLst>
                <a:ext uri="{FF2B5EF4-FFF2-40B4-BE49-F238E27FC236}">
                  <a16:creationId xmlns:a16="http://schemas.microsoft.com/office/drawing/2014/main" id="{8ACBEC6D-4933-4253-BC8B-B936C50866FF}"/>
                </a:ext>
              </a:extLst>
            </p:cNvPr>
            <p:cNvSpPr>
              <a:spLocks noChangeArrowheads="1"/>
            </p:cNvSpPr>
            <p:nvPr/>
          </p:nvSpPr>
          <p:spPr bwMode="auto">
            <a:xfrm>
              <a:off x="2987824" y="3621023"/>
              <a:ext cx="1116000" cy="1116000"/>
            </a:xfrm>
            <a:prstGeom prst="ellipse">
              <a:avLst/>
            </a:prstGeom>
            <a:solidFill>
              <a:srgbClr val="006600">
                <a:alpha val="20000"/>
              </a:srgbClr>
            </a:solidFill>
            <a:ln w="25400">
              <a:solidFill>
                <a:srgbClr val="006600"/>
              </a:solidFill>
              <a:miter lim="800000"/>
              <a:headEnd/>
              <a:tailEnd/>
            </a:ln>
          </p:spPr>
          <p:txBody>
            <a:bodyPr lIns="18000" tIns="10800" rIns="18000" bIns="10800"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96000"/>
                </a:lnSpc>
                <a:spcBef>
                  <a:spcPct val="0"/>
                </a:spcBef>
                <a:buClrTx/>
                <a:buSzTx/>
                <a:buFontTx/>
                <a:buNone/>
              </a:pPr>
              <a:endParaRPr lang="zh-CN" altLang="en-US" sz="1800">
                <a:solidFill>
                  <a:srgbClr val="000099"/>
                </a:solidFill>
                <a:latin typeface="Arial" panose="020B0604020202020204" pitchFamily="34" charset="0"/>
                <a:ea typeface="黑体" panose="02010609060101010101" pitchFamily="49" charset="-122"/>
              </a:endParaRPr>
            </a:p>
          </p:txBody>
        </p:sp>
        <p:sp>
          <p:nvSpPr>
            <p:cNvPr id="71710" name="椭圆 203">
              <a:extLst>
                <a:ext uri="{FF2B5EF4-FFF2-40B4-BE49-F238E27FC236}">
                  <a16:creationId xmlns:a16="http://schemas.microsoft.com/office/drawing/2014/main" id="{748CBEF6-DA20-4570-8FC7-1B78758E3FBD}"/>
                </a:ext>
              </a:extLst>
            </p:cNvPr>
            <p:cNvSpPr>
              <a:spLocks noChangeArrowheads="1"/>
            </p:cNvSpPr>
            <p:nvPr/>
          </p:nvSpPr>
          <p:spPr bwMode="auto">
            <a:xfrm>
              <a:off x="4103948" y="3668476"/>
              <a:ext cx="1116000" cy="1116000"/>
            </a:xfrm>
            <a:prstGeom prst="ellipse">
              <a:avLst/>
            </a:prstGeom>
            <a:solidFill>
              <a:srgbClr val="006600">
                <a:alpha val="20000"/>
              </a:srgbClr>
            </a:solidFill>
            <a:ln w="25400">
              <a:solidFill>
                <a:srgbClr val="006600"/>
              </a:solidFill>
              <a:miter lim="800000"/>
              <a:headEnd/>
              <a:tailEnd/>
            </a:ln>
          </p:spPr>
          <p:txBody>
            <a:bodyPr lIns="18000" tIns="10800" rIns="18000" bIns="10800" anchor="ctr"/>
            <a:lstStyle>
              <a:lvl1pPr>
                <a:lnSpc>
                  <a:spcPct val="105000"/>
                </a:lnSpc>
                <a:spcBef>
                  <a:spcPct val="15000"/>
                </a:spcBef>
                <a:buClr>
                  <a:srgbClr val="660066"/>
                </a:buClr>
                <a:buSzPct val="55000"/>
                <a:buFont typeface="Wingdings" panose="05000000000000000000" pitchFamily="2" charset="2"/>
                <a:buChar char="n"/>
                <a:defRPr sz="2800" b="1">
                  <a:solidFill>
                    <a:schemeClr val="bg2"/>
                  </a:solidFill>
                  <a:latin typeface="Times New Roman" panose="02020603050405020304" pitchFamily="18" charset="0"/>
                  <a:ea typeface="宋体" panose="02010600030101010101" pitchFamily="2" charset="-122"/>
                </a:defRPr>
              </a:lvl1pPr>
              <a:lvl2pPr marL="742950" indent="-285750">
                <a:lnSpc>
                  <a:spcPct val="105000"/>
                </a:lnSpc>
                <a:spcBef>
                  <a:spcPct val="15000"/>
                </a:spcBef>
                <a:buClr>
                  <a:srgbClr val="006600"/>
                </a:buClr>
                <a:buSzPct val="55000"/>
                <a:buFont typeface="Wingdings" panose="05000000000000000000" pitchFamily="2" charset="2"/>
                <a:buChar char="r"/>
                <a:defRPr sz="2800" b="1">
                  <a:solidFill>
                    <a:schemeClr val="bg2"/>
                  </a:solidFill>
                  <a:latin typeface="Times New Roman" panose="02020603050405020304" pitchFamily="18" charset="0"/>
                  <a:ea typeface="宋体" panose="02010600030101010101" pitchFamily="2" charset="-122"/>
                </a:defRPr>
              </a:lvl2pPr>
              <a:lvl3pPr marL="1143000" indent="-228600">
                <a:lnSpc>
                  <a:spcPct val="105000"/>
                </a:lnSpc>
                <a:spcBef>
                  <a:spcPct val="15000"/>
                </a:spcBef>
                <a:buClr>
                  <a:srgbClr val="FF0000"/>
                </a:buClr>
                <a:buSzPct val="65000"/>
                <a:buFont typeface="Wingdings" panose="05000000000000000000" pitchFamily="2" charset="2"/>
                <a:buChar char="Ø"/>
                <a:defRPr sz="2800" b="1">
                  <a:solidFill>
                    <a:schemeClr val="bg2"/>
                  </a:solidFill>
                  <a:latin typeface="Times New Roman" panose="02020603050405020304" pitchFamily="18" charset="0"/>
                  <a:ea typeface="宋体" panose="02010600030101010101" pitchFamily="2" charset="-122"/>
                </a:defRPr>
              </a:lvl3pPr>
              <a:lvl4pPr marL="1600200" indent="-228600">
                <a:lnSpc>
                  <a:spcPct val="105000"/>
                </a:lnSpc>
                <a:spcBef>
                  <a:spcPct val="15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96000"/>
                </a:lnSpc>
                <a:spcBef>
                  <a:spcPct val="0"/>
                </a:spcBef>
                <a:buClrTx/>
                <a:buSzTx/>
                <a:buFontTx/>
                <a:buNone/>
              </a:pPr>
              <a:endParaRPr lang="zh-CN" altLang="en-US" sz="1800">
                <a:solidFill>
                  <a:srgbClr val="000099"/>
                </a:solidFill>
                <a:latin typeface="Arial" panose="020B0604020202020204" pitchFamily="34" charset="0"/>
                <a:ea typeface="黑体" panose="02010609060101010101" pitchFamily="49" charset="-122"/>
              </a:endParaRPr>
            </a:p>
          </p:txBody>
        </p:sp>
      </p:grpSp>
      <p:grpSp>
        <p:nvGrpSpPr>
          <p:cNvPr id="21" name="组合 204">
            <a:extLst>
              <a:ext uri="{FF2B5EF4-FFF2-40B4-BE49-F238E27FC236}">
                <a16:creationId xmlns:a16="http://schemas.microsoft.com/office/drawing/2014/main" id="{891EE3C4-BB68-4A81-961C-B35B9A7A05FD}"/>
              </a:ext>
            </a:extLst>
          </p:cNvPr>
          <p:cNvGrpSpPr>
            <a:grpSpLocks/>
          </p:cNvGrpSpPr>
          <p:nvPr/>
        </p:nvGrpSpPr>
        <p:grpSpPr bwMode="auto">
          <a:xfrm>
            <a:off x="674688" y="5386388"/>
            <a:ext cx="538162" cy="342900"/>
            <a:chOff x="489082" y="5653958"/>
            <a:chExt cx="537975" cy="342940"/>
          </a:xfrm>
        </p:grpSpPr>
        <p:cxnSp>
          <p:nvCxnSpPr>
            <p:cNvPr id="206" name="直接连接符 205">
              <a:extLst>
                <a:ext uri="{FF2B5EF4-FFF2-40B4-BE49-F238E27FC236}">
                  <a16:creationId xmlns:a16="http://schemas.microsoft.com/office/drawing/2014/main" id="{D2E50D07-9BC1-4A6F-89F8-A6CD3963FE79}"/>
                </a:ext>
              </a:extLst>
            </p:cNvPr>
            <p:cNvCxnSpPr/>
            <p:nvPr/>
          </p:nvCxnSpPr>
          <p:spPr bwMode="auto">
            <a:xfrm>
              <a:off x="489082" y="5827015"/>
              <a:ext cx="130130" cy="169883"/>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207" name="直接连接符 206">
              <a:extLst>
                <a:ext uri="{FF2B5EF4-FFF2-40B4-BE49-F238E27FC236}">
                  <a16:creationId xmlns:a16="http://schemas.microsoft.com/office/drawing/2014/main" id="{02E8DF88-93DB-42C2-BC0D-1A0FC852CA01}"/>
                </a:ext>
              </a:extLst>
            </p:cNvPr>
            <p:cNvCxnSpPr/>
            <p:nvPr/>
          </p:nvCxnSpPr>
          <p:spPr bwMode="auto">
            <a:xfrm flipV="1">
              <a:off x="601755" y="5653958"/>
              <a:ext cx="425302" cy="339765"/>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grpSp>
      <p:grpSp>
        <p:nvGrpSpPr>
          <p:cNvPr id="22" name="组合 207">
            <a:extLst>
              <a:ext uri="{FF2B5EF4-FFF2-40B4-BE49-F238E27FC236}">
                <a16:creationId xmlns:a16="http://schemas.microsoft.com/office/drawing/2014/main" id="{72D2026D-8C38-4007-8E3E-D025E0517949}"/>
              </a:ext>
            </a:extLst>
          </p:cNvPr>
          <p:cNvGrpSpPr>
            <a:grpSpLocks/>
          </p:cNvGrpSpPr>
          <p:nvPr/>
        </p:nvGrpSpPr>
        <p:grpSpPr bwMode="auto">
          <a:xfrm>
            <a:off x="3875088" y="4972050"/>
            <a:ext cx="403225" cy="431800"/>
            <a:chOff x="2968483" y="5247743"/>
            <a:chExt cx="403375" cy="431188"/>
          </a:xfrm>
        </p:grpSpPr>
        <p:cxnSp>
          <p:nvCxnSpPr>
            <p:cNvPr id="209" name="直接连接符 208">
              <a:extLst>
                <a:ext uri="{FF2B5EF4-FFF2-40B4-BE49-F238E27FC236}">
                  <a16:creationId xmlns:a16="http://schemas.microsoft.com/office/drawing/2014/main" id="{C7C7FCC4-6F8A-4BB5-B74E-0DFC3BEEF58A}"/>
                </a:ext>
              </a:extLst>
            </p:cNvPr>
            <p:cNvCxnSpPr/>
            <p:nvPr/>
          </p:nvCxnSpPr>
          <p:spPr bwMode="auto">
            <a:xfrm flipV="1">
              <a:off x="2968483" y="5247743"/>
              <a:ext cx="357320" cy="431188"/>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210" name="直接连接符 209">
              <a:extLst>
                <a:ext uri="{FF2B5EF4-FFF2-40B4-BE49-F238E27FC236}">
                  <a16:creationId xmlns:a16="http://schemas.microsoft.com/office/drawing/2014/main" id="{53559379-AA5D-4B16-A8C1-DE2C0EC24435}"/>
                </a:ext>
              </a:extLst>
            </p:cNvPr>
            <p:cNvCxnSpPr/>
            <p:nvPr/>
          </p:nvCxnSpPr>
          <p:spPr bwMode="auto">
            <a:xfrm flipH="1" flipV="1">
              <a:off x="2995480" y="5257255"/>
              <a:ext cx="376378" cy="42167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grpSp>
      <p:grpSp>
        <p:nvGrpSpPr>
          <p:cNvPr id="23" name="组合 210">
            <a:extLst>
              <a:ext uri="{FF2B5EF4-FFF2-40B4-BE49-F238E27FC236}">
                <a16:creationId xmlns:a16="http://schemas.microsoft.com/office/drawing/2014/main" id="{951D0A30-CB0A-44C9-A247-032AC767C5B9}"/>
              </a:ext>
            </a:extLst>
          </p:cNvPr>
          <p:cNvGrpSpPr>
            <a:grpSpLocks/>
          </p:cNvGrpSpPr>
          <p:nvPr/>
        </p:nvGrpSpPr>
        <p:grpSpPr bwMode="auto">
          <a:xfrm>
            <a:off x="6942138" y="5013325"/>
            <a:ext cx="403225" cy="430213"/>
            <a:chOff x="2968483" y="5247743"/>
            <a:chExt cx="403375" cy="431188"/>
          </a:xfrm>
        </p:grpSpPr>
        <p:cxnSp>
          <p:nvCxnSpPr>
            <p:cNvPr id="212" name="直接连接符 211">
              <a:extLst>
                <a:ext uri="{FF2B5EF4-FFF2-40B4-BE49-F238E27FC236}">
                  <a16:creationId xmlns:a16="http://schemas.microsoft.com/office/drawing/2014/main" id="{E0F4BF86-5AD5-4FFF-812C-4FBCF6FB0001}"/>
                </a:ext>
              </a:extLst>
            </p:cNvPr>
            <p:cNvCxnSpPr/>
            <p:nvPr/>
          </p:nvCxnSpPr>
          <p:spPr bwMode="auto">
            <a:xfrm flipV="1">
              <a:off x="2968483" y="5247743"/>
              <a:ext cx="357320" cy="431188"/>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213" name="直接连接符 212">
              <a:extLst>
                <a:ext uri="{FF2B5EF4-FFF2-40B4-BE49-F238E27FC236}">
                  <a16:creationId xmlns:a16="http://schemas.microsoft.com/office/drawing/2014/main" id="{94DEA6A0-E920-4C6D-B6EC-8FCCA6264E78}"/>
                </a:ext>
              </a:extLst>
            </p:cNvPr>
            <p:cNvCxnSpPr/>
            <p:nvPr/>
          </p:nvCxnSpPr>
          <p:spPr bwMode="auto">
            <a:xfrm flipH="1" flipV="1">
              <a:off x="2995480" y="5257290"/>
              <a:ext cx="376378" cy="421641"/>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200" grpId="0"/>
      <p:bldP spid="201" grpId="0"/>
      <p:bldP spid="202" grpId="0"/>
    </p:bldLst>
  </p:timing>
</p:sld>
</file>

<file path=ppt/theme/theme1.xml><?xml version="1.0" encoding="utf-8"?>
<a:theme xmlns:a="http://schemas.openxmlformats.org/drawingml/2006/main" name="Pixel">
  <a:themeElements>
    <a:clrScheme name="自定义 1">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自定义 1">
      <a:majorFont>
        <a:latin typeface="Arial"/>
        <a:ea typeface="隶书"/>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a:spPr>
      <a:bodyPr lIns="18000" tIns="10800" rIns="18000" bIns="10800" rtlCol="0" anchor="ctr"/>
      <a:lstStyle>
        <a:defPPr algn="ctr" eaLnBrk="1" hangingPunct="1">
          <a:lnSpc>
            <a:spcPct val="96000"/>
          </a:lnSpc>
          <a:spcBef>
            <a:spcPct val="0"/>
          </a:spcBef>
          <a:buClrTx/>
          <a:buFontTx/>
          <a:buNone/>
          <a:defRPr b="1" dirty="0">
            <a:solidFill>
              <a:srgbClr val="000099"/>
            </a:solidFill>
            <a:ea typeface="黑体" pitchFamily="49" charset="-122"/>
          </a:defRPr>
        </a:defPPr>
      </a:lstStyle>
    </a:spDef>
    <a:lnDef>
      <a:spPr bwMode="auto">
        <a:ln w="19050">
          <a:solidFill>
            <a:srgbClr val="006600"/>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ln w="25400">
          <a:noFill/>
        </a:ln>
      </a:spPr>
      <a:bodyPr wrap="none" rtlCol="0">
        <a:spAutoFit/>
      </a:bodyPr>
      <a:lstStyle>
        <a:defPPr eaLnBrk="1" hangingPunct="1">
          <a:buFont typeface="Wingdings" pitchFamily="2" charset="2"/>
          <a:buNone/>
          <a:defRPr b="1" dirty="0" smtClean="0">
            <a:solidFill>
              <a:srgbClr val="000099"/>
            </a:solidFill>
            <a:ea typeface="黑体" pitchFamily="49" charset="-122"/>
          </a:defRPr>
        </a:defPPr>
      </a:lstStyle>
    </a:tx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99"/>
        </a:dk1>
        <a:lt1>
          <a:srgbClr val="FFFFFF"/>
        </a:lt1>
        <a:dk2>
          <a:srgbClr val="CC0000"/>
        </a:dk2>
        <a:lt2>
          <a:srgbClr val="808080"/>
        </a:lt2>
        <a:accent1>
          <a:srgbClr val="FFFF66"/>
        </a:accent1>
        <a:accent2>
          <a:srgbClr val="000099"/>
        </a:accent2>
        <a:accent3>
          <a:srgbClr val="FFFFFF"/>
        </a:accent3>
        <a:accent4>
          <a:srgbClr val="000082"/>
        </a:accent4>
        <a:accent5>
          <a:srgbClr val="FFFFB8"/>
        </a:accent5>
        <a:accent6>
          <a:srgbClr val="00008A"/>
        </a:accent6>
        <a:hlink>
          <a:srgbClr val="CC0000"/>
        </a:hlink>
        <a:folHlink>
          <a:srgbClr val="CCCCE6"/>
        </a:folHlink>
      </a:clrScheme>
      <a:clrMap bg1="lt1" tx1="dk1" bg2="lt2" tx2="dk2" accent1="accent1" accent2="accent2" accent3="accent3" accent4="accent4" accent5="accent5" accent6="accent6" hlink="hlink" folHlink="folHlink"/>
    </a:extraClrScheme>
    <a:extraClrScheme>
      <a:clrScheme name="Pixel 14">
        <a:dk1>
          <a:srgbClr val="000099"/>
        </a:dk1>
        <a:lt1>
          <a:srgbClr val="FFFFFF"/>
        </a:lt1>
        <a:dk2>
          <a:srgbClr val="CC0000"/>
        </a:dk2>
        <a:lt2>
          <a:srgbClr val="0033CC"/>
        </a:lt2>
        <a:accent1>
          <a:srgbClr val="FFFF66"/>
        </a:accent1>
        <a:accent2>
          <a:srgbClr val="000099"/>
        </a:accent2>
        <a:accent3>
          <a:srgbClr val="FFFFFF"/>
        </a:accent3>
        <a:accent4>
          <a:srgbClr val="000082"/>
        </a:accent4>
        <a:accent5>
          <a:srgbClr val="FFFFB8"/>
        </a:accent5>
        <a:accent6>
          <a:srgbClr val="00008A"/>
        </a:accent6>
        <a:hlink>
          <a:srgbClr val="CC0000"/>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9444</TotalTime>
  <Words>9127</Words>
  <Application>Microsoft Office PowerPoint</Application>
  <PresentationFormat>全屏显示(4:3)</PresentationFormat>
  <Paragraphs>1667</Paragraphs>
  <Slides>90</Slides>
  <Notes>3</Notes>
  <HiddenSlides>0</HiddenSlides>
  <MMClips>0</MMClips>
  <ScaleCrop>false</ScaleCrop>
  <HeadingPairs>
    <vt:vector size="8" baseType="variant">
      <vt:variant>
        <vt:lpstr>已用的字体</vt:lpstr>
      </vt:variant>
      <vt:variant>
        <vt:i4>13</vt:i4>
      </vt:variant>
      <vt:variant>
        <vt:lpstr>主题</vt:lpstr>
      </vt:variant>
      <vt:variant>
        <vt:i4>2</vt:i4>
      </vt:variant>
      <vt:variant>
        <vt:lpstr>嵌入 OLE 服务器</vt:lpstr>
      </vt:variant>
      <vt:variant>
        <vt:i4>2</vt:i4>
      </vt:variant>
      <vt:variant>
        <vt:lpstr>幻灯片标题</vt:lpstr>
      </vt:variant>
      <vt:variant>
        <vt:i4>90</vt:i4>
      </vt:variant>
    </vt:vector>
  </HeadingPairs>
  <TitlesOfParts>
    <vt:vector size="107" baseType="lpstr">
      <vt:lpstr>-apple-system</vt:lpstr>
      <vt:lpstr>仿宋</vt:lpstr>
      <vt:lpstr>仿宋_GB2312</vt:lpstr>
      <vt:lpstr>华文新魏</vt:lpstr>
      <vt:lpstr>隶书</vt:lpstr>
      <vt:lpstr>宋体</vt:lpstr>
      <vt:lpstr>Arial</vt:lpstr>
      <vt:lpstr>Arial Narrow</vt:lpstr>
      <vt:lpstr>Calibri</vt:lpstr>
      <vt:lpstr>Cambria Math</vt:lpstr>
      <vt:lpstr>Courier New</vt:lpstr>
      <vt:lpstr>Times New Roman</vt:lpstr>
      <vt:lpstr>Wingdings</vt:lpstr>
      <vt:lpstr>Pixel</vt:lpstr>
      <vt:lpstr>自定义设计方案</vt:lpstr>
      <vt:lpstr>公式</vt:lpstr>
      <vt:lpstr>Equation</vt:lpstr>
      <vt:lpstr>第七章 搜索结构</vt:lpstr>
      <vt:lpstr>本章主要内容</vt:lpstr>
      <vt:lpstr>搜索的概念</vt:lpstr>
      <vt:lpstr>顺序搜索</vt:lpstr>
      <vt:lpstr>有序顺序表</vt:lpstr>
      <vt:lpstr>有序顺序表</vt:lpstr>
      <vt:lpstr>有序顺序表</vt:lpstr>
      <vt:lpstr>有序顺序表</vt:lpstr>
      <vt:lpstr>有序顺序表</vt:lpstr>
      <vt:lpstr>有序顺序表</vt:lpstr>
      <vt:lpstr>有序顺序表</vt:lpstr>
      <vt:lpstr>索引顺序表的查找</vt:lpstr>
      <vt:lpstr>二叉搜索树</vt:lpstr>
      <vt:lpstr>二叉搜索树</vt:lpstr>
      <vt:lpstr>二叉搜索树</vt:lpstr>
      <vt:lpstr>二叉搜索树</vt:lpstr>
      <vt:lpstr>二叉搜索树</vt:lpstr>
      <vt:lpstr>二叉搜索树</vt:lpstr>
      <vt:lpstr>二叉搜索树</vt:lpstr>
      <vt:lpstr>二叉搜索树</vt:lpstr>
      <vt:lpstr>二叉搜索树</vt:lpstr>
      <vt:lpstr>二叉搜索树</vt:lpstr>
      <vt:lpstr>AVL树  高度平衡的二叉搜索树</vt:lpstr>
      <vt:lpstr>结点的平衡因子</vt:lpstr>
      <vt:lpstr>平衡化旋转</vt:lpstr>
      <vt:lpstr>PowerPoint 演示文稿</vt:lpstr>
      <vt:lpstr>右单旋转 (RotateRight)</vt:lpstr>
      <vt:lpstr>左单旋转 (RotateLeft )</vt:lpstr>
      <vt:lpstr>先左后右双旋转 (RotationLeftRight)</vt:lpstr>
      <vt:lpstr>PowerPoint 演示文稿</vt:lpstr>
      <vt:lpstr>AVL树的插入</vt:lpstr>
      <vt:lpstr>PowerPoint 演示文稿</vt:lpstr>
      <vt:lpstr>PowerPoint 演示文稿</vt:lpstr>
      <vt:lpstr>PowerPoint 演示文稿</vt:lpstr>
      <vt:lpstr>B 树</vt:lpstr>
      <vt:lpstr>PowerPoint 演示文稿</vt:lpstr>
      <vt:lpstr>PowerPoint 演示文稿</vt:lpstr>
      <vt:lpstr>B 树的插入</vt:lpstr>
      <vt:lpstr>在B树插入关键字思路</vt:lpstr>
      <vt:lpstr>PowerPoint 演示文稿</vt:lpstr>
      <vt:lpstr>PowerPoint 演示文稿</vt:lpstr>
      <vt:lpstr>PowerPoint 演示文稿</vt:lpstr>
      <vt:lpstr>PowerPoint 演示文稿</vt:lpstr>
      <vt:lpstr>B 树的删除</vt:lpstr>
      <vt:lpstr>3阶B树依次删除50,53,37</vt:lpstr>
      <vt:lpstr>B树应用</vt:lpstr>
      <vt:lpstr>B+树</vt:lpstr>
      <vt:lpstr>按“最大关键字复写”原则组织</vt:lpstr>
      <vt:lpstr>PowerPoint 演示文稿</vt:lpstr>
      <vt:lpstr>PowerPoint 演示文稿</vt:lpstr>
      <vt:lpstr>B+ 树的插入 </vt:lpstr>
      <vt:lpstr>PowerPoint 演示文稿</vt:lpstr>
      <vt:lpstr>散列表（Hash Table）</vt:lpstr>
      <vt:lpstr>    </vt:lpstr>
      <vt:lpstr>PowerPoint 演示文稿</vt:lpstr>
      <vt:lpstr>PowerPoint 演示文稿</vt:lpstr>
      <vt:lpstr>散列函数</vt:lpstr>
      <vt:lpstr>PowerPoint 演示文稿</vt:lpstr>
      <vt:lpstr>PowerPoint 演示文稿</vt:lpstr>
      <vt:lpstr>    </vt:lpstr>
      <vt:lpstr>    </vt:lpstr>
      <vt:lpstr>PowerPoint 演示文稿</vt:lpstr>
      <vt:lpstr>PowerPoint 演示文稿</vt:lpstr>
      <vt:lpstr>PowerPoint 演示文稿</vt:lpstr>
      <vt:lpstr>  </vt:lpstr>
      <vt:lpstr>PowerPoint 演示文稿</vt:lpstr>
      <vt:lpstr>PowerPoint 演示文稿</vt:lpstr>
      <vt:lpstr>PowerPoint 演示文稿</vt:lpstr>
      <vt:lpstr>哈希表处理冲突的方法</vt:lpstr>
      <vt:lpstr>PowerPoint 演示文稿</vt:lpstr>
      <vt:lpstr>PowerPoint 演示文稿</vt:lpstr>
      <vt:lpstr>哈希表处理冲突的方法</vt:lpstr>
      <vt:lpstr>PowerPoint 演示文稿</vt:lpstr>
      <vt:lpstr>哈希表处理冲突的方法</vt:lpstr>
      <vt:lpstr>哈希表其他相关内容</vt:lpstr>
      <vt:lpstr>最优二叉搜索树</vt:lpstr>
      <vt:lpstr>最优二叉搜索树</vt:lpstr>
      <vt:lpstr>最优二叉搜索树</vt:lpstr>
      <vt:lpstr>最优二叉搜索树</vt:lpstr>
      <vt:lpstr>最优二叉搜索树</vt:lpstr>
      <vt:lpstr>最优二叉搜索树</vt:lpstr>
      <vt:lpstr>最优二叉搜索树</vt:lpstr>
      <vt:lpstr>最优二叉搜索树</vt:lpstr>
      <vt:lpstr>最优二叉搜索树</vt:lpstr>
      <vt:lpstr>最优二叉搜索树</vt:lpstr>
      <vt:lpstr>最优二叉搜索树</vt:lpstr>
      <vt:lpstr>最优二叉搜索树</vt:lpstr>
      <vt:lpstr>最优二叉搜索树</vt:lpstr>
      <vt:lpstr>最优二叉搜索树</vt:lpstr>
      <vt:lpstr>最优二叉搜索树</vt:lpstr>
    </vt:vector>
  </TitlesOfParts>
  <Company>计算机系</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dc:title>
  <dc:creator>清华大学</dc:creator>
  <cp:lastModifiedBy>f xl</cp:lastModifiedBy>
  <cp:revision>1019</cp:revision>
  <cp:lastPrinted>1601-01-01T00:00:00Z</cp:lastPrinted>
  <dcterms:created xsi:type="dcterms:W3CDTF">2009-06-26T00:04:30Z</dcterms:created>
  <dcterms:modified xsi:type="dcterms:W3CDTF">2021-05-23T18:20:57Z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