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56" r:id="rId4"/>
    <p:sldId id="257" r:id="rId5"/>
    <p:sldId id="262" r:id="rId6"/>
    <p:sldId id="263" r:id="rId7"/>
    <p:sldId id="264" r:id="rId8"/>
    <p:sldId id="265" r:id="rId9"/>
    <p:sldId id="268" r:id="rId10"/>
    <p:sldId id="267" r:id="rId11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 showGuides="1"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692" y="62103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说明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：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请各位同学注意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215" y="1600200"/>
            <a:ext cx="8531225" cy="452628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分钟</a:t>
            </a:r>
            <a:r>
              <a:rPr lang="zh-CN" altLang="en-US" dirty="0"/>
              <a:t>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、无相关页内容的可以不</a:t>
            </a:r>
            <a:r>
              <a:rPr lang="zh-CN" altLang="en-US" dirty="0" smtClean="0"/>
              <a:t>填。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/>
              <a:t>须如实展示个人情况</a:t>
            </a:r>
            <a:r>
              <a:rPr lang="zh-CN" altLang="en-US" dirty="0" smtClean="0"/>
              <a:t>。</a:t>
            </a:r>
            <a:endParaRPr lang="zh-CN" altLang="en-US" dirty="0" smtClean="0"/>
          </a:p>
          <a:p>
            <a:pPr marL="0" indent="0">
              <a:buNone/>
            </a:pPr>
            <a:r>
              <a:rPr lang="en-US" altLang="zh-CN" dirty="0" smtClean="0">
                <a:sym typeface="+mn-ea"/>
              </a:rPr>
              <a:t>4、</a:t>
            </a:r>
            <a:r>
              <a:rPr lang="en-US" altLang="zh-CN" dirty="0" smtClean="0">
                <a:solidFill>
                  <a:srgbClr val="FF0000"/>
                </a:solidFill>
                <a:sym typeface="+mn-ea"/>
              </a:rPr>
              <a:t>面试过程不得出现和提及推荐导师信息</a:t>
            </a:r>
            <a:r>
              <a:rPr lang="zh-CN" altLang="en-US" dirty="0" smtClean="0">
                <a:sym typeface="+mn-ea"/>
              </a:rPr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毕业院校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毕业专业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个人基本情况</a:t>
            </a:r>
            <a:r>
              <a:rPr lang="zh-CN" altLang="en-US" sz="2665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665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8130" y="82550"/>
            <a:ext cx="8561070" cy="77851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学术成果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课外实践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荣誉奖励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311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拟攻读研究方向的认识及攻读计划</a:t>
            </a:r>
            <a:endParaRPr lang="zh-CN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个人兴趣爱好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wipe/>
  </p:transition>
</p:sld>
</file>

<file path=ppt/tags/tag1.xml><?xml version="1.0" encoding="utf-8"?>
<p:tagLst xmlns:p="http://schemas.openxmlformats.org/presentationml/2006/main">
  <p:tag name="COMMONDATA" val="eyJoZGlkIjoiNmI1MmVmYzljZGU5NDQ0NTYwMTZmZjE5OWIxZjM1YT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WPS 演示</Application>
  <PresentationFormat>全屏显示(4:3)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Calibri Light</vt:lpstr>
      <vt:lpstr>Office 主题</vt:lpstr>
      <vt:lpstr>Office Theme</vt:lpstr>
      <vt:lpstr>说明：请各位同学注意</vt:lpstr>
      <vt:lpstr>PowerPoint 演示文稿</vt:lpstr>
      <vt:lpstr>姓名    毕业院校    毕业专业    个人基本情况 </vt:lpstr>
      <vt:lpstr>姓名    学术成果</vt:lpstr>
      <vt:lpstr>姓名    课外实践</vt:lpstr>
      <vt:lpstr>姓名    荣誉奖励</vt:lpstr>
      <vt:lpstr>姓名    对拟攻读研究方向的认识及攻读计划</vt:lpstr>
      <vt:lpstr>姓名    个人兴趣爱好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邢婉秋</cp:lastModifiedBy>
  <cp:revision>15</cp:revision>
  <dcterms:created xsi:type="dcterms:W3CDTF">2021-07-22T02:28:00Z</dcterms:created>
  <dcterms:modified xsi:type="dcterms:W3CDTF">2024-08-17T03:59:27Z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D0BE1256A37D49BAB060AEF5C589F092</vt:lpwstr>
  </property>
  <property fmtid="{D5CDD505-2E9C-101B-9397-08002B2CF9AE}" pid="3" name="KSOProductBuildVer">
    <vt:lpwstr>2052-12.1.0.17147</vt:lpwstr>
  </property>
</Properties>
</file>