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0" autoAdjust="0"/>
  </p:normalViewPr>
  <p:slideViewPr>
    <p:cSldViewPr>
      <p:cViewPr varScale="1">
        <p:scale>
          <a:sx n="81" d="100"/>
          <a:sy n="81" d="100"/>
        </p:scale>
        <p:origin x="744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4D7A9-0321-4A95-ACC3-45459B6123AE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2FA6C-B865-46B0-8FF2-23DEC4C72E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445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/>
          <a:lstStyle>
            <a:lvl1pPr algn="ctr">
              <a:lnSpc>
                <a:spcPct val="110000"/>
              </a:lnSpc>
              <a:defRPr sz="60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anchor="ctr"/>
          <a:lstStyle>
            <a:lvl1pPr marL="0" indent="0" algn="ctr">
              <a:lnSpc>
                <a:spcPct val="110000"/>
              </a:lnSpc>
              <a:buNone/>
              <a:defRPr sz="2400" b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23007"/>
      </p:ext>
    </p:extLst>
  </p:cSld>
  <p:clrMapOvr>
    <a:masterClrMapping/>
  </p:clrMapOvr>
  <p:transition spd="med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-1"/>
            <a:ext cx="9144000" cy="90646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31" y="82551"/>
            <a:ext cx="7886700" cy="778193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defRPr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defRPr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8019" y="6403976"/>
            <a:ext cx="2057400" cy="365125"/>
          </a:xfrm>
        </p:spPr>
        <p:txBody>
          <a:bodyPr/>
          <a:lstStyle>
            <a:lvl1pPr>
              <a:defRPr sz="1400" b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srgbClr val="E7E6E6">
                    <a:lumMod val="25000"/>
                  </a:srgbClr>
                </a:solidFill>
              </a:rPr>
              <a:pPr/>
              <a:t>‹#›</a:t>
            </a:fld>
            <a:endParaRPr lang="zh-CN" altLang="en-US" dirty="0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883603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201253"/>
      </p:ext>
    </p:extLst>
  </p:cSld>
  <p:clrMapOvr>
    <a:masterClrMapping/>
  </p:clrMapOvr>
  <p:transition spd="med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61459"/>
      </p:ext>
    </p:extLst>
  </p:cSld>
  <p:clrMapOvr>
    <a:masterClrMapping/>
  </p:clrMapOvr>
  <p:transition spd="med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051493"/>
      </p:ext>
    </p:extLst>
  </p:cSld>
  <p:clrMapOvr>
    <a:masterClrMapping/>
  </p:clrMapOvr>
  <p:transition spd="med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08682"/>
      </p:ext>
    </p:extLst>
  </p:cSld>
  <p:clrMapOvr>
    <a:masterClrMapping/>
  </p:clrMapOvr>
  <p:transition spd="med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916299"/>
      </p:ext>
    </p:extLst>
  </p:cSld>
  <p:clrMapOvr>
    <a:masterClrMapping/>
  </p:clrMapOvr>
  <p:transition spd="med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317628"/>
      </p:ext>
    </p:extLst>
  </p:cSld>
  <p:clrMapOvr>
    <a:masterClrMapping/>
  </p:clrMapOvr>
  <p:transition spd="med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994743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189304"/>
      </p:ext>
    </p:extLst>
  </p:cSld>
  <p:clrMapOvr>
    <a:masterClrMapping/>
  </p:clrMapOvr>
  <p:transition spd="med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522242"/>
      </p:ext>
    </p:extLst>
  </p:cSld>
  <p:clrMapOvr>
    <a:masterClrMapping/>
  </p:clrMapOvr>
  <p:transition spd="med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102317"/>
      </p:ext>
    </p:extLst>
  </p:cSld>
  <p:clrMapOvr>
    <a:masterClrMapping/>
  </p:clrMapOvr>
  <p:transition spd="med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40816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32812" y="543841"/>
            <a:ext cx="2856700" cy="825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rgbClr val="007A37"/>
                </a:solidFill>
              </a:defRPr>
            </a:lvl1pPr>
          </a:lstStyle>
          <a:p>
            <a:r>
              <a:rPr lang="zh-CN" altLang="en-US" dirty="0"/>
              <a:t>单击此处添加标题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0" y="1"/>
            <a:ext cx="468086" cy="1190171"/>
          </a:xfrm>
          <a:prstGeom prst="rect">
            <a:avLst/>
          </a:prstGeom>
          <a:solidFill>
            <a:srgbClr val="053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468086" y="543840"/>
            <a:ext cx="268605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10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2022/8/20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5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>
    <p:wip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2" y="82551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说明：请各位同学注意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、陈述时间不超过</a:t>
            </a:r>
            <a:r>
              <a:rPr lang="en-US" altLang="zh-CN" dirty="0"/>
              <a:t>5</a:t>
            </a:r>
            <a:r>
              <a:rPr lang="zh-CN" altLang="en-US" dirty="0"/>
              <a:t>分钟，严格控制，到时即停。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/>
              <a:t>PPT</a:t>
            </a:r>
            <a:r>
              <a:rPr lang="zh-CN" altLang="en-US" dirty="0"/>
              <a:t>页数不得超过</a:t>
            </a:r>
            <a:r>
              <a:rPr lang="en-US" altLang="zh-CN" dirty="0"/>
              <a:t>8</a:t>
            </a:r>
            <a:r>
              <a:rPr lang="zh-CN" altLang="en-US" dirty="0"/>
              <a:t>页，每页内容在</a:t>
            </a:r>
            <a:r>
              <a:rPr lang="en-US" altLang="zh-CN" dirty="0"/>
              <a:t>《</a:t>
            </a:r>
            <a:r>
              <a:rPr lang="zh-CN" altLang="en-US" dirty="0"/>
              <a:t>信息表</a:t>
            </a:r>
            <a:r>
              <a:rPr lang="en-US" altLang="zh-CN" dirty="0"/>
              <a:t>》</a:t>
            </a:r>
            <a:r>
              <a:rPr lang="zh-CN" altLang="en-US" dirty="0"/>
              <a:t>中都有对应。无相关页内容的可以不填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3</a:t>
            </a:r>
            <a:r>
              <a:rPr lang="zh-CN" altLang="en-US" dirty="0"/>
              <a:t>、</a:t>
            </a:r>
            <a:r>
              <a:rPr lang="en-US" altLang="zh-CN" dirty="0"/>
              <a:t>PPT</a:t>
            </a:r>
            <a:r>
              <a:rPr lang="zh-CN" altLang="en-US" dirty="0"/>
              <a:t>须如实展示个人情况。</a:t>
            </a:r>
            <a:endParaRPr lang="en-US" altLang="zh-CN" dirty="0"/>
          </a:p>
          <a:p>
            <a:pPr marL="0" indent="0" algn="ctr">
              <a:buNone/>
            </a:pPr>
            <a:r>
              <a:rPr lang="zh-CN" altLang="en-US" dirty="0">
                <a:solidFill>
                  <a:srgbClr val="FF0000"/>
                </a:solidFill>
              </a:rPr>
              <a:t>此页请删除</a:t>
            </a:r>
          </a:p>
        </p:txBody>
      </p:sp>
    </p:spTree>
    <p:extLst>
      <p:ext uri="{BB962C8B-B14F-4D97-AF65-F5344CB8AC3E}">
        <p14:creationId xmlns:p14="http://schemas.microsoft.com/office/powerpoint/2010/main" val="104766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副标题 2"/>
          <p:cNvSpPr>
            <a:spLocks noGrp="1"/>
          </p:cNvSpPr>
          <p:nvPr>
            <p:ph type="subTitle" idx="1"/>
          </p:nvPr>
        </p:nvSpPr>
        <p:spPr>
          <a:xfrm>
            <a:off x="2598601" y="4540657"/>
            <a:ext cx="5732851" cy="16557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l" eaLnBrk="1" hangingPunct="1">
              <a:buNone/>
            </a:pP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       名：</a:t>
            </a:r>
            <a:endParaRPr lang="en-US" altLang="zh-CN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 eaLnBrk="1" hangingPunct="1">
              <a:buNone/>
            </a:pP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毕业院校：</a:t>
            </a:r>
            <a:endParaRPr lang="en-US" altLang="zh-CN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本科专业名称：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92" y="-44825"/>
            <a:ext cx="9164171" cy="2905760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080661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FFCC00"/>
                </a:solidFill>
                <a:latin typeface="Times New Roman" pitchFamily="18" charset="0"/>
              </a:rPr>
              <a:t>姓名    毕业院校    毕业专业  </a:t>
            </a:r>
            <a:r>
              <a:rPr lang="zh-CN" altLang="en-US" dirty="0">
                <a:latin typeface="Times New Roman" pitchFamily="18" charset="0"/>
              </a:rPr>
              <a:t>个人基本情况</a:t>
            </a: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06554118"/>
      </p:ext>
    </p:extLst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FFCC00"/>
                </a:solidFill>
                <a:latin typeface="Times New Roman" pitchFamily="18" charset="0"/>
              </a:rPr>
              <a:t>姓名    毕业院校     </a:t>
            </a:r>
            <a:r>
              <a:rPr lang="zh-CN" altLang="zh-CN" dirty="0"/>
              <a:t>科研成果情况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8933487"/>
      </p:ext>
    </p:extLst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FFCC00"/>
                </a:solidFill>
                <a:latin typeface="Times New Roman" pitchFamily="18" charset="0"/>
              </a:rPr>
              <a:t>姓名    毕业院校    </a:t>
            </a:r>
            <a:r>
              <a:rPr lang="zh-CN" altLang="zh-CN" dirty="0"/>
              <a:t>所获校级以上荣誉称号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67544" y="1341417"/>
            <a:ext cx="8199940" cy="525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33291652"/>
      </p:ext>
    </p:extLst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FFCC00"/>
                </a:solidFill>
                <a:latin typeface="Times New Roman" pitchFamily="18" charset="0"/>
              </a:rPr>
              <a:t>姓名    毕业院校    </a:t>
            </a:r>
            <a:r>
              <a:rPr lang="zh-CN" altLang="zh-CN" dirty="0"/>
              <a:t>参加实践活动情况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95087" y="1189017"/>
            <a:ext cx="8199940" cy="525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88589599"/>
      </p:ext>
    </p:extLst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FFCC00"/>
                </a:solidFill>
                <a:latin typeface="Times New Roman" pitchFamily="18" charset="0"/>
              </a:rPr>
              <a:t>姓名    </a:t>
            </a:r>
            <a:r>
              <a:rPr lang="zh-CN" altLang="zh-CN" dirty="0"/>
              <a:t>对拟攻读研究方向的认识及攻读计划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561300"/>
      </p:ext>
    </p:extLst>
  </p:cSld>
  <p:clrMapOvr>
    <a:masterClrMapping/>
  </p:clrMapOvr>
  <p:transition spd="med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FFCC00"/>
                </a:solidFill>
                <a:latin typeface="Times New Roman" pitchFamily="18" charset="0"/>
              </a:rPr>
              <a:t>姓名    </a:t>
            </a:r>
            <a:r>
              <a:rPr lang="zh-CN" altLang="zh-CN" dirty="0"/>
              <a:t>对拟攻读研究方向的认识及攻读计划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537043"/>
      </p:ext>
    </p:extLst>
  </p:cSld>
  <p:clrMapOvr>
    <a:masterClrMapping/>
  </p:clrMapOvr>
  <p:transition spd="med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FFCC00"/>
                </a:solidFill>
                <a:latin typeface="Times New Roman" pitchFamily="18" charset="0"/>
              </a:rPr>
              <a:t>姓名    </a:t>
            </a:r>
            <a:r>
              <a:rPr lang="zh-CN" altLang="zh-CN" dirty="0"/>
              <a:t>对拟攻读研究方向的认识及攻读计划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537043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139</Words>
  <Application>Microsoft Office PowerPoint</Application>
  <PresentationFormat>全屏显示(4:3)</PresentationFormat>
  <Paragraphs>16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微软雅黑</vt:lpstr>
      <vt:lpstr>Arial</vt:lpstr>
      <vt:lpstr>Calibri</vt:lpstr>
      <vt:lpstr>Calibri Light</vt:lpstr>
      <vt:lpstr>Times New Roman</vt:lpstr>
      <vt:lpstr>Office 主题</vt:lpstr>
      <vt:lpstr>Office Theme</vt:lpstr>
      <vt:lpstr>说明：请各位同学注意</vt:lpstr>
      <vt:lpstr>PowerPoint 演示文稿</vt:lpstr>
      <vt:lpstr>姓名    毕业院校    毕业专业  个人基本情况 </vt:lpstr>
      <vt:lpstr>姓名    毕业院校     科研成果情况</vt:lpstr>
      <vt:lpstr>姓名    毕业院校    所获校级以上荣誉称号</vt:lpstr>
      <vt:lpstr>姓名    毕业院校    参加实践活动情况</vt:lpstr>
      <vt:lpstr>姓名    对拟攻读研究方向的认识及攻读计划</vt:lpstr>
      <vt:lpstr>姓名    对拟攻读研究方向的认识及攻读计划</vt:lpstr>
      <vt:lpstr>姓名    对拟攻读研究方向的认识及攻读计划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说明：请各位同学注意</dc:title>
  <dc:creator>邢婉秋</dc:creator>
  <cp:lastModifiedBy>wanqiu xing</cp:lastModifiedBy>
  <cp:revision>18</cp:revision>
  <dcterms:created xsi:type="dcterms:W3CDTF">2021-07-22T02:28:58Z</dcterms:created>
  <dcterms:modified xsi:type="dcterms:W3CDTF">2022-08-20T09:16:49Z</dcterms:modified>
</cp:coreProperties>
</file>